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9725938" cy="743108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8" y="-1170"/>
      </p:cViewPr>
      <p:guideLst>
        <p:guide orient="horz" pos="2341"/>
        <p:guide pos="93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29449" y="2308454"/>
            <a:ext cx="25267048" cy="15928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58890" y="4210950"/>
            <a:ext cx="20808158" cy="1899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5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6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7515594" y="1290119"/>
            <a:ext cx="5434274" cy="274829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07616" y="1290119"/>
            <a:ext cx="15812548" cy="274829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96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47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48147" y="4775163"/>
            <a:ext cx="25267048" cy="14758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48147" y="3149613"/>
            <a:ext cx="25267048" cy="16255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07616" y="7515377"/>
            <a:ext cx="10620831" cy="21257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323881" y="7515377"/>
            <a:ext cx="10625991" cy="21257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7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6302" y="297588"/>
            <a:ext cx="26753343" cy="123851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86299" y="1663395"/>
            <a:ext cx="13134117" cy="693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86299" y="2356618"/>
            <a:ext cx="13134117" cy="428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100366" y="1663395"/>
            <a:ext cx="13139277" cy="693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100366" y="2356618"/>
            <a:ext cx="13139277" cy="428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3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9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4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6301" y="295867"/>
            <a:ext cx="9779630" cy="12591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622018" y="295868"/>
            <a:ext cx="16617627" cy="63422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86301" y="1555025"/>
            <a:ext cx="9779630" cy="50830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89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26493" y="5201762"/>
            <a:ext cx="17835564" cy="614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826493" y="663982"/>
            <a:ext cx="17835564" cy="44586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826493" y="5815859"/>
            <a:ext cx="17835564" cy="872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1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86302" y="297588"/>
            <a:ext cx="26753343" cy="123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86302" y="1733921"/>
            <a:ext cx="26753343" cy="490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86297" y="6887518"/>
            <a:ext cx="6936054" cy="395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3059-18D6-44DA-8C7E-2443115E2C2F}" type="datetimeFigureOut">
              <a:rPr lang="es-CO" smtClean="0"/>
              <a:t>06/05/2014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156362" y="6887518"/>
            <a:ext cx="9413214" cy="395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303591" y="6887518"/>
            <a:ext cx="6936054" cy="395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583C-B5AB-4268-9B98-A71DEBE83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4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ersonal\maestria\tesis\Jeronimo\trunk\documents\thesis\resources\figs\armadill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" y="-5390"/>
            <a:ext cx="742950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ersonal\maestria\tesis\Jeronimo\trunk\documents\thesis\resources\figs\armadill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93" y="-5390"/>
            <a:ext cx="742950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ersonal\maestria\tesis\Jeronimo\trunk\documents\thesis\resources\figs\armadillo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393" y="1587"/>
            <a:ext cx="7429500" cy="742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ersonal\maestria\tesis\Jeronimo\trunk\documents\thesis\resources\figs\armadillo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944" y="-7295"/>
            <a:ext cx="742950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413697" y="6440505"/>
            <a:ext cx="129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(a)</a:t>
            </a:r>
            <a:endParaRPr lang="es-CO" sz="4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0827470" y="6451848"/>
            <a:ext cx="129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(b)</a:t>
            </a:r>
            <a:endParaRPr lang="es-CO" sz="4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8172286" y="6451848"/>
            <a:ext cx="129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(c)</a:t>
            </a:r>
            <a:endParaRPr lang="es-CO" sz="4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5949150" y="6451848"/>
            <a:ext cx="129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(d)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473897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2</cp:revision>
  <dcterms:created xsi:type="dcterms:W3CDTF">2014-05-06T22:41:09Z</dcterms:created>
  <dcterms:modified xsi:type="dcterms:W3CDTF">2014-05-06T22:48:54Z</dcterms:modified>
</cp:coreProperties>
</file>