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1800225"/>
  <p:notesSz cx="6858000" cy="9144000"/>
  <p:defaultTextStyle>
    <a:defPPr>
      <a:defRPr lang="es-CO"/>
    </a:defPPr>
    <a:lvl1pPr marL="0" algn="l" defTabSz="34975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74879" algn="l" defTabSz="34975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49758" algn="l" defTabSz="34975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24637" algn="l" defTabSz="34975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99516" algn="l" defTabSz="34975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74395" algn="l" defTabSz="34975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49274" algn="l" defTabSz="34975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24153" algn="l" defTabSz="34975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99032" algn="l" defTabSz="34975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360" y="-1146"/>
      </p:cViewPr>
      <p:guideLst>
        <p:guide orient="horz" pos="567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86014" y="559236"/>
            <a:ext cx="5508149" cy="38588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2027" y="1020127"/>
            <a:ext cx="4536123" cy="4600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4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4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9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4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E536-F320-498F-8F2B-547FA6AB88F5}" type="datetimeFigureOut">
              <a:rPr lang="es-CO" smtClean="0"/>
              <a:t>05/05/2014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765A-0DCF-4438-8F11-A29C54516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981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E536-F320-498F-8F2B-547FA6AB88F5}" type="datetimeFigureOut">
              <a:rPr lang="es-CO" smtClean="0"/>
              <a:t>05/05/2014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765A-0DCF-4438-8F11-A29C54516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930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220811" y="18752"/>
            <a:ext cx="688519" cy="40338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53005" y="18752"/>
            <a:ext cx="1959802" cy="40338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E536-F320-498F-8F2B-547FA6AB88F5}" type="datetimeFigureOut">
              <a:rPr lang="es-CO" smtClean="0"/>
              <a:t>05/05/2014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765A-0DCF-4438-8F11-A29C54516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548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E536-F320-498F-8F2B-547FA6AB88F5}" type="datetimeFigureOut">
              <a:rPr lang="es-CO" smtClean="0"/>
              <a:t>05/05/2014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765A-0DCF-4438-8F11-A29C54516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930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1890" y="1156812"/>
            <a:ext cx="5508149" cy="35754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11890" y="763013"/>
            <a:ext cx="5508149" cy="393799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7487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4975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2463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9951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7439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04927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22415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9903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E536-F320-498F-8F2B-547FA6AB88F5}" type="datetimeFigureOut">
              <a:rPr lang="es-CO" smtClean="0"/>
              <a:t>05/05/2014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765A-0DCF-4438-8F11-A29C54516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89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3004" y="110430"/>
            <a:ext cx="1324161" cy="311706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85168" y="110430"/>
            <a:ext cx="1324161" cy="311706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E536-F320-498F-8F2B-547FA6AB88F5}" type="datetimeFigureOut">
              <a:rPr lang="es-CO" smtClean="0"/>
              <a:t>05/05/2014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765A-0DCF-4438-8F11-A29C54516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699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4009" y="72092"/>
            <a:ext cx="5832158" cy="300038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24010" y="402967"/>
            <a:ext cx="2863202" cy="167938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4879" indent="0">
              <a:buNone/>
              <a:defRPr sz="800" b="1"/>
            </a:lvl2pPr>
            <a:lvl3pPr marL="349758" indent="0">
              <a:buNone/>
              <a:defRPr sz="700" b="1"/>
            </a:lvl3pPr>
            <a:lvl4pPr marL="524637" indent="0">
              <a:buNone/>
              <a:defRPr sz="600" b="1"/>
            </a:lvl4pPr>
            <a:lvl5pPr marL="699516" indent="0">
              <a:buNone/>
              <a:defRPr sz="600" b="1"/>
            </a:lvl5pPr>
            <a:lvl6pPr marL="874395" indent="0">
              <a:buNone/>
              <a:defRPr sz="600" b="1"/>
            </a:lvl6pPr>
            <a:lvl7pPr marL="1049274" indent="0">
              <a:buNone/>
              <a:defRPr sz="600" b="1"/>
            </a:lvl7pPr>
            <a:lvl8pPr marL="1224153" indent="0">
              <a:buNone/>
              <a:defRPr sz="600" b="1"/>
            </a:lvl8pPr>
            <a:lvl9pPr marL="1399032" indent="0">
              <a:buNone/>
              <a:defRPr sz="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24010" y="570906"/>
            <a:ext cx="2863202" cy="103721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291840" y="402967"/>
            <a:ext cx="2864327" cy="167938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4879" indent="0">
              <a:buNone/>
              <a:defRPr sz="800" b="1"/>
            </a:lvl2pPr>
            <a:lvl3pPr marL="349758" indent="0">
              <a:buNone/>
              <a:defRPr sz="700" b="1"/>
            </a:lvl3pPr>
            <a:lvl4pPr marL="524637" indent="0">
              <a:buNone/>
              <a:defRPr sz="600" b="1"/>
            </a:lvl4pPr>
            <a:lvl5pPr marL="699516" indent="0">
              <a:buNone/>
              <a:defRPr sz="600" b="1"/>
            </a:lvl5pPr>
            <a:lvl6pPr marL="874395" indent="0">
              <a:buNone/>
              <a:defRPr sz="600" b="1"/>
            </a:lvl6pPr>
            <a:lvl7pPr marL="1049274" indent="0">
              <a:buNone/>
              <a:defRPr sz="600" b="1"/>
            </a:lvl7pPr>
            <a:lvl8pPr marL="1224153" indent="0">
              <a:buNone/>
              <a:defRPr sz="600" b="1"/>
            </a:lvl8pPr>
            <a:lvl9pPr marL="1399032" indent="0">
              <a:buNone/>
              <a:defRPr sz="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291840" y="570906"/>
            <a:ext cx="2864327" cy="103721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E536-F320-498F-8F2B-547FA6AB88F5}" type="datetimeFigureOut">
              <a:rPr lang="es-CO" smtClean="0"/>
              <a:t>05/05/2014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765A-0DCF-4438-8F11-A29C54516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316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E536-F320-498F-8F2B-547FA6AB88F5}" type="datetimeFigureOut">
              <a:rPr lang="es-CO" smtClean="0"/>
              <a:t>05/05/2014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765A-0DCF-4438-8F11-A29C54516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909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E536-F320-498F-8F2B-547FA6AB88F5}" type="datetimeFigureOut">
              <a:rPr lang="es-CO" smtClean="0"/>
              <a:t>05/05/2014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765A-0DCF-4438-8F11-A29C54516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20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4010" y="71676"/>
            <a:ext cx="2131933" cy="3050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33569" y="71676"/>
            <a:ext cx="3622598" cy="153644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24010" y="376714"/>
            <a:ext cx="2131933" cy="1231404"/>
          </a:xfrm>
        </p:spPr>
        <p:txBody>
          <a:bodyPr/>
          <a:lstStyle>
            <a:lvl1pPr marL="0" indent="0">
              <a:buNone/>
              <a:defRPr sz="500"/>
            </a:lvl1pPr>
            <a:lvl2pPr marL="174879" indent="0">
              <a:buNone/>
              <a:defRPr sz="500"/>
            </a:lvl2pPr>
            <a:lvl3pPr marL="349758" indent="0">
              <a:buNone/>
              <a:defRPr sz="400"/>
            </a:lvl3pPr>
            <a:lvl4pPr marL="524637" indent="0">
              <a:buNone/>
              <a:defRPr sz="300"/>
            </a:lvl4pPr>
            <a:lvl5pPr marL="699516" indent="0">
              <a:buNone/>
              <a:defRPr sz="300"/>
            </a:lvl5pPr>
            <a:lvl6pPr marL="874395" indent="0">
              <a:buNone/>
              <a:defRPr sz="300"/>
            </a:lvl6pPr>
            <a:lvl7pPr marL="1049274" indent="0">
              <a:buNone/>
              <a:defRPr sz="300"/>
            </a:lvl7pPr>
            <a:lvl8pPr marL="1224153" indent="0">
              <a:buNone/>
              <a:defRPr sz="300"/>
            </a:lvl8pPr>
            <a:lvl9pPr marL="1399032" indent="0">
              <a:buNone/>
              <a:defRPr sz="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E536-F320-498F-8F2B-547FA6AB88F5}" type="datetimeFigureOut">
              <a:rPr lang="es-CO" smtClean="0"/>
              <a:t>05/05/2014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765A-0DCF-4438-8F11-A29C54516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766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70161" y="1260158"/>
            <a:ext cx="3888105" cy="148769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270161" y="160854"/>
            <a:ext cx="3888105" cy="1080135"/>
          </a:xfrm>
        </p:spPr>
        <p:txBody>
          <a:bodyPr/>
          <a:lstStyle>
            <a:lvl1pPr marL="0" indent="0">
              <a:buNone/>
              <a:defRPr sz="1200"/>
            </a:lvl1pPr>
            <a:lvl2pPr marL="174879" indent="0">
              <a:buNone/>
              <a:defRPr sz="1100"/>
            </a:lvl2pPr>
            <a:lvl3pPr marL="349758" indent="0">
              <a:buNone/>
              <a:defRPr sz="900"/>
            </a:lvl3pPr>
            <a:lvl4pPr marL="524637" indent="0">
              <a:buNone/>
              <a:defRPr sz="800"/>
            </a:lvl4pPr>
            <a:lvl5pPr marL="699516" indent="0">
              <a:buNone/>
              <a:defRPr sz="800"/>
            </a:lvl5pPr>
            <a:lvl6pPr marL="874395" indent="0">
              <a:buNone/>
              <a:defRPr sz="800"/>
            </a:lvl6pPr>
            <a:lvl7pPr marL="1049274" indent="0">
              <a:buNone/>
              <a:defRPr sz="800"/>
            </a:lvl7pPr>
            <a:lvl8pPr marL="1224153" indent="0">
              <a:buNone/>
              <a:defRPr sz="800"/>
            </a:lvl8pPr>
            <a:lvl9pPr marL="1399032" indent="0">
              <a:buNone/>
              <a:defRPr sz="8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70161" y="1408926"/>
            <a:ext cx="3888105" cy="211276"/>
          </a:xfrm>
        </p:spPr>
        <p:txBody>
          <a:bodyPr/>
          <a:lstStyle>
            <a:lvl1pPr marL="0" indent="0">
              <a:buNone/>
              <a:defRPr sz="500"/>
            </a:lvl1pPr>
            <a:lvl2pPr marL="174879" indent="0">
              <a:buNone/>
              <a:defRPr sz="500"/>
            </a:lvl2pPr>
            <a:lvl3pPr marL="349758" indent="0">
              <a:buNone/>
              <a:defRPr sz="400"/>
            </a:lvl3pPr>
            <a:lvl4pPr marL="524637" indent="0">
              <a:buNone/>
              <a:defRPr sz="300"/>
            </a:lvl4pPr>
            <a:lvl5pPr marL="699516" indent="0">
              <a:buNone/>
              <a:defRPr sz="300"/>
            </a:lvl5pPr>
            <a:lvl6pPr marL="874395" indent="0">
              <a:buNone/>
              <a:defRPr sz="300"/>
            </a:lvl6pPr>
            <a:lvl7pPr marL="1049274" indent="0">
              <a:buNone/>
              <a:defRPr sz="300"/>
            </a:lvl7pPr>
            <a:lvl8pPr marL="1224153" indent="0">
              <a:buNone/>
              <a:defRPr sz="300"/>
            </a:lvl8pPr>
            <a:lvl9pPr marL="1399032" indent="0">
              <a:buNone/>
              <a:defRPr sz="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E536-F320-498F-8F2B-547FA6AB88F5}" type="datetimeFigureOut">
              <a:rPr lang="es-CO" smtClean="0"/>
              <a:t>05/05/2014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765A-0DCF-4438-8F11-A29C54516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4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24009" y="72092"/>
            <a:ext cx="5832158" cy="300038"/>
          </a:xfrm>
          <a:prstGeom prst="rect">
            <a:avLst/>
          </a:prstGeom>
        </p:spPr>
        <p:txBody>
          <a:bodyPr vert="horz" lIns="34976" tIns="17488" rIns="34976" bIns="17488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24009" y="420054"/>
            <a:ext cx="5832158" cy="1188065"/>
          </a:xfrm>
          <a:prstGeom prst="rect">
            <a:avLst/>
          </a:prstGeom>
        </p:spPr>
        <p:txBody>
          <a:bodyPr vert="horz" lIns="34976" tIns="17488" rIns="34976" bIns="17488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24009" y="1668543"/>
            <a:ext cx="1512041" cy="95845"/>
          </a:xfrm>
          <a:prstGeom prst="rect">
            <a:avLst/>
          </a:prstGeom>
        </p:spPr>
        <p:txBody>
          <a:bodyPr vert="horz" lIns="34976" tIns="17488" rIns="34976" bIns="174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7E536-F320-498F-8F2B-547FA6AB88F5}" type="datetimeFigureOut">
              <a:rPr lang="es-CO" smtClean="0"/>
              <a:t>05/05/2014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214061" y="1668543"/>
            <a:ext cx="2052055" cy="95845"/>
          </a:xfrm>
          <a:prstGeom prst="rect">
            <a:avLst/>
          </a:prstGeom>
        </p:spPr>
        <p:txBody>
          <a:bodyPr vert="horz" lIns="34976" tIns="17488" rIns="34976" bIns="174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644125" y="1668543"/>
            <a:ext cx="1512041" cy="95845"/>
          </a:xfrm>
          <a:prstGeom prst="rect">
            <a:avLst/>
          </a:prstGeom>
        </p:spPr>
        <p:txBody>
          <a:bodyPr vert="horz" lIns="34976" tIns="17488" rIns="34976" bIns="174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765A-0DCF-4438-8F11-A29C54516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06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758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159" indent="-131159" algn="l" defTabSz="34975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84178" indent="-109299" algn="l" defTabSz="349758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37198" indent="-87440" algn="l" defTabSz="34975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12077" indent="-87440" algn="l" defTabSz="34975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86956" indent="-87440" algn="l" defTabSz="34975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1835" indent="-87440" algn="l" defTabSz="34975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714" indent="-87440" algn="l" defTabSz="34975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593" indent="-87440" algn="l" defTabSz="34975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472" indent="-87440" algn="l" defTabSz="34975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34975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79" algn="l" defTabSz="34975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58" algn="l" defTabSz="34975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24637" algn="l" defTabSz="34975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" algn="l" defTabSz="34975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74395" algn="l" defTabSz="34975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274" algn="l" defTabSz="34975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153" algn="l" defTabSz="34975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" algn="l" defTabSz="34975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46 Conector recto"/>
          <p:cNvCxnSpPr/>
          <p:nvPr/>
        </p:nvCxnSpPr>
        <p:spPr>
          <a:xfrm flipV="1">
            <a:off x="1534755" y="656819"/>
            <a:ext cx="0" cy="6012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 flipH="1">
            <a:off x="670659" y="656819"/>
            <a:ext cx="864096" cy="216024"/>
          </a:xfrm>
          <a:prstGeom prst="line">
            <a:avLst/>
          </a:prstGeom>
          <a:ln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 flipH="1">
            <a:off x="22587" y="872843"/>
            <a:ext cx="64807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1534755" y="656819"/>
            <a:ext cx="93610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2470859" y="800835"/>
            <a:ext cx="64807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1174715" y="1258035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 flipH="1">
            <a:off x="454635" y="1258035"/>
            <a:ext cx="720080" cy="334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2002807" y="1258035"/>
            <a:ext cx="828092" cy="478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onector"/>
          <p:cNvSpPr/>
          <p:nvPr/>
        </p:nvSpPr>
        <p:spPr>
          <a:xfrm>
            <a:off x="647799" y="849983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55 Conector"/>
          <p:cNvSpPr/>
          <p:nvPr/>
        </p:nvSpPr>
        <p:spPr>
          <a:xfrm>
            <a:off x="2447999" y="786358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56 Conector"/>
          <p:cNvSpPr/>
          <p:nvPr/>
        </p:nvSpPr>
        <p:spPr>
          <a:xfrm>
            <a:off x="3096071" y="1235175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57 Conector"/>
          <p:cNvSpPr/>
          <p:nvPr/>
        </p:nvSpPr>
        <p:spPr>
          <a:xfrm>
            <a:off x="-273" y="1307183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58 Conector"/>
          <p:cNvSpPr/>
          <p:nvPr/>
        </p:nvSpPr>
        <p:spPr>
          <a:xfrm>
            <a:off x="1151855" y="1235175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59 Conector"/>
          <p:cNvSpPr/>
          <p:nvPr/>
        </p:nvSpPr>
        <p:spPr>
          <a:xfrm>
            <a:off x="1979947" y="1233338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60 Conector"/>
          <p:cNvSpPr/>
          <p:nvPr/>
        </p:nvSpPr>
        <p:spPr>
          <a:xfrm>
            <a:off x="2808039" y="1714079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61 Conector"/>
          <p:cNvSpPr/>
          <p:nvPr/>
        </p:nvSpPr>
        <p:spPr>
          <a:xfrm>
            <a:off x="431775" y="1570063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3" name="62 Conector recto de flecha"/>
          <p:cNvCxnSpPr/>
          <p:nvPr/>
        </p:nvCxnSpPr>
        <p:spPr>
          <a:xfrm flipH="1" flipV="1">
            <a:off x="1534753" y="265895"/>
            <a:ext cx="2" cy="390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onector"/>
          <p:cNvSpPr/>
          <p:nvPr/>
        </p:nvSpPr>
        <p:spPr>
          <a:xfrm>
            <a:off x="1511894" y="633959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64 CuadroTexto"/>
              <p:cNvSpPr txBox="1"/>
              <p:nvPr/>
            </p:nvSpPr>
            <p:spPr>
              <a:xfrm>
                <a:off x="1555600" y="133285"/>
                <a:ext cx="4243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16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0" smtClean="0">
                                  <a:latin typeface="Cambria Math"/>
                                </a:rPr>
                                <m:t>𝐧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sz="1600" dirty="0"/>
              </a:p>
            </p:txBody>
          </p:sp>
        </mc:Choice>
        <mc:Fallback>
          <p:sp>
            <p:nvSpPr>
              <p:cNvPr id="65" name="6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600" y="133285"/>
                <a:ext cx="424347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65 CuadroTexto"/>
              <p:cNvSpPr txBox="1"/>
              <p:nvPr/>
            </p:nvSpPr>
            <p:spPr>
              <a:xfrm>
                <a:off x="1462746" y="386764"/>
                <a:ext cx="4047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sz="1600" dirty="0"/>
              </a:p>
            </p:txBody>
          </p:sp>
        </mc:Choice>
        <mc:Fallback>
          <p:sp>
            <p:nvSpPr>
              <p:cNvPr id="66" name="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746" y="386764"/>
                <a:ext cx="404726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66 CuadroTexto"/>
              <p:cNvSpPr txBox="1"/>
              <p:nvPr/>
            </p:nvSpPr>
            <p:spPr>
              <a:xfrm>
                <a:off x="526585" y="557588"/>
                <a:ext cx="404149" cy="35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CO" sz="1600" dirty="0"/>
              </a:p>
            </p:txBody>
          </p:sp>
        </mc:Choice>
        <mc:Fallback>
          <p:sp>
            <p:nvSpPr>
              <p:cNvPr id="67" name="6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5" y="557588"/>
                <a:ext cx="404149" cy="358368"/>
              </a:xfrm>
              <a:prstGeom prst="rect">
                <a:avLst/>
              </a:prstGeom>
              <a:blipFill rotWithShape="1">
                <a:blip r:embed="rId4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67 CuadroTexto"/>
              <p:cNvSpPr txBox="1"/>
              <p:nvPr/>
            </p:nvSpPr>
            <p:spPr>
              <a:xfrm>
                <a:off x="2398793" y="540072"/>
                <a:ext cx="599716" cy="35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s-CO" sz="1600" dirty="0"/>
              </a:p>
            </p:txBody>
          </p:sp>
        </mc:Choice>
        <mc:Fallback>
          <p:sp>
            <p:nvSpPr>
              <p:cNvPr id="68" name="6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793" y="540072"/>
                <a:ext cx="599716" cy="358368"/>
              </a:xfrm>
              <a:prstGeom prst="rect">
                <a:avLst/>
              </a:prstGeom>
              <a:blipFill rotWithShape="1">
                <a:blip r:embed="rId5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69 CuadroTexto"/>
              <p:cNvSpPr txBox="1"/>
              <p:nvPr/>
            </p:nvSpPr>
            <p:spPr>
              <a:xfrm>
                <a:off x="742666" y="1415284"/>
                <a:ext cx="12336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𝑙𝑖𝑛𝑒</m:t>
                      </m:r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+</m:t>
                      </m:r>
                      <m:r>
                        <a:rPr lang="en-US" sz="1200" b="0" i="1" smtClean="0">
                          <a:latin typeface="Cambria Math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s-CO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 baseline="0" smtClean="0">
                                  <a:latin typeface="Cambria Math"/>
                                </a:rPr>
                                <m:t>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sz="1200" dirty="0"/>
              </a:p>
            </p:txBody>
          </p:sp>
        </mc:Choice>
        <mc:Fallback>
          <p:sp>
            <p:nvSpPr>
              <p:cNvPr id="70" name="6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66" y="1415284"/>
                <a:ext cx="1233607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70 Conector recto de flecha"/>
          <p:cNvCxnSpPr/>
          <p:nvPr/>
        </p:nvCxnSpPr>
        <p:spPr>
          <a:xfrm flipV="1">
            <a:off x="1246722" y="1101443"/>
            <a:ext cx="265172" cy="396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Paralelogramo"/>
          <p:cNvSpPr/>
          <p:nvPr/>
        </p:nvSpPr>
        <p:spPr>
          <a:xfrm rot="5371025">
            <a:off x="4085716" y="389847"/>
            <a:ext cx="1194894" cy="571846"/>
          </a:xfrm>
          <a:prstGeom prst="parallelogram">
            <a:avLst>
              <a:gd name="adj" fmla="val 4652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72 Paralelogramo"/>
          <p:cNvSpPr/>
          <p:nvPr/>
        </p:nvSpPr>
        <p:spPr>
          <a:xfrm rot="20480079">
            <a:off x="3799253" y="512869"/>
            <a:ext cx="1356537" cy="914400"/>
          </a:xfrm>
          <a:prstGeom prst="parallelogram">
            <a:avLst>
              <a:gd name="adj" fmla="val 3336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4" name="73 Paralelogramo"/>
          <p:cNvSpPr/>
          <p:nvPr/>
        </p:nvSpPr>
        <p:spPr>
          <a:xfrm rot="20480079">
            <a:off x="4801643" y="271205"/>
            <a:ext cx="784544" cy="914400"/>
          </a:xfrm>
          <a:prstGeom prst="parallelogram">
            <a:avLst>
              <a:gd name="adj" fmla="val 3336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74 Paralelogramo"/>
          <p:cNvSpPr/>
          <p:nvPr/>
        </p:nvSpPr>
        <p:spPr>
          <a:xfrm rot="5371025">
            <a:off x="4763390" y="534737"/>
            <a:ext cx="1402959" cy="981390"/>
          </a:xfrm>
          <a:prstGeom prst="parallelogram">
            <a:avLst>
              <a:gd name="adj" fmla="val 4652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6" name="75 Conector recto"/>
          <p:cNvCxnSpPr>
            <a:stCxn id="80" idx="7"/>
            <a:endCxn id="79" idx="2"/>
          </p:cNvCxnSpPr>
          <p:nvPr/>
        </p:nvCxnSpPr>
        <p:spPr>
          <a:xfrm flipH="1">
            <a:off x="4873411" y="731169"/>
            <a:ext cx="393210" cy="1603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 flipH="1" flipV="1">
            <a:off x="4631099" y="715364"/>
            <a:ext cx="265172" cy="1761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77 Conector"/>
          <p:cNvSpPr/>
          <p:nvPr/>
        </p:nvSpPr>
        <p:spPr>
          <a:xfrm>
            <a:off x="4608239" y="694287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78 Conector"/>
          <p:cNvSpPr/>
          <p:nvPr/>
        </p:nvSpPr>
        <p:spPr>
          <a:xfrm>
            <a:off x="4873411" y="868675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" name="79 Conector"/>
          <p:cNvSpPr/>
          <p:nvPr/>
        </p:nvSpPr>
        <p:spPr>
          <a:xfrm>
            <a:off x="5227597" y="724474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80 CuadroTexto"/>
              <p:cNvSpPr txBox="1"/>
              <p:nvPr/>
            </p:nvSpPr>
            <p:spPr>
              <a:xfrm>
                <a:off x="4695924" y="503510"/>
                <a:ext cx="4751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s-CO" sz="1600" dirty="0"/>
              </a:p>
            </p:txBody>
          </p:sp>
        </mc:Choice>
        <mc:Fallback>
          <p:sp>
            <p:nvSpPr>
              <p:cNvPr id="81" name="8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924" y="503510"/>
                <a:ext cx="475194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81 Conector recto de flecha"/>
          <p:cNvCxnSpPr/>
          <p:nvPr/>
        </p:nvCxnSpPr>
        <p:spPr>
          <a:xfrm flipH="1" flipV="1">
            <a:off x="4951252" y="99654"/>
            <a:ext cx="9939" cy="229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82 CuadroTexto"/>
              <p:cNvSpPr txBox="1"/>
              <p:nvPr/>
            </p:nvSpPr>
            <p:spPr>
              <a:xfrm>
                <a:off x="4615940" y="-14506"/>
                <a:ext cx="4243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16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0" smtClean="0">
                                  <a:latin typeface="Cambria Math"/>
                                </a:rPr>
                                <m:t>𝐧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sz="1600" dirty="0"/>
              </a:p>
            </p:txBody>
          </p:sp>
        </mc:Choice>
        <mc:Fallback>
          <p:sp>
            <p:nvSpPr>
              <p:cNvPr id="83" name="8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940" y="-14506"/>
                <a:ext cx="424347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83 Conector"/>
          <p:cNvSpPr/>
          <p:nvPr/>
        </p:nvSpPr>
        <p:spPr>
          <a:xfrm>
            <a:off x="4928393" y="296982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84 CuadroTexto"/>
              <p:cNvSpPr txBox="1"/>
              <p:nvPr/>
            </p:nvSpPr>
            <p:spPr>
              <a:xfrm>
                <a:off x="4912618" y="99654"/>
                <a:ext cx="4047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sz="1600" dirty="0"/>
              </a:p>
            </p:txBody>
          </p:sp>
        </mc:Choice>
        <mc:Fallback>
          <p:sp>
            <p:nvSpPr>
              <p:cNvPr id="85" name="8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618" y="99654"/>
                <a:ext cx="404726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85 CuadroTexto"/>
              <p:cNvSpPr txBox="1"/>
              <p:nvPr/>
            </p:nvSpPr>
            <p:spPr>
              <a:xfrm>
                <a:off x="4423641" y="684088"/>
                <a:ext cx="3603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sz="1100" dirty="0"/>
              </a:p>
            </p:txBody>
          </p:sp>
        </mc:Choice>
        <mc:Fallback>
          <p:sp>
            <p:nvSpPr>
              <p:cNvPr id="86" name="8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41" y="684088"/>
                <a:ext cx="360355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86 CuadroTexto"/>
              <p:cNvSpPr txBox="1"/>
              <p:nvPr/>
            </p:nvSpPr>
            <p:spPr>
              <a:xfrm>
                <a:off x="4968279" y="756096"/>
                <a:ext cx="3636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sz="1100" dirty="0"/>
              </a:p>
            </p:txBody>
          </p:sp>
        </mc:Choice>
        <mc:Fallback>
          <p:sp>
            <p:nvSpPr>
              <p:cNvPr id="87" name="8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79" y="756096"/>
                <a:ext cx="363626" cy="2616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87 CuadroTexto"/>
              <p:cNvSpPr txBox="1"/>
              <p:nvPr/>
            </p:nvSpPr>
            <p:spPr>
              <a:xfrm>
                <a:off x="3821636" y="1168683"/>
                <a:ext cx="10213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𝑃𝑙𝑎𝑛𝑒</m:t>
                      </m:r>
                      <m:r>
                        <a:rPr lang="en-US" sz="1200" b="0" i="1" smtClean="0">
                          <a:latin typeface="Cambria Math"/>
                        </a:rPr>
                        <m:t> 1</m:t>
                      </m:r>
                    </m:oMath>
                  </m:oMathPara>
                </a14:m>
                <a:endParaRPr lang="es-CO" sz="1200" dirty="0"/>
              </a:p>
            </p:txBody>
          </p:sp>
        </mc:Choice>
        <mc:Fallback>
          <p:sp>
            <p:nvSpPr>
              <p:cNvPr id="88" name="8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636" y="1168683"/>
                <a:ext cx="1021335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88 CuadroTexto"/>
              <p:cNvSpPr txBox="1"/>
              <p:nvPr/>
            </p:nvSpPr>
            <p:spPr>
              <a:xfrm>
                <a:off x="5099072" y="1199177"/>
                <a:ext cx="10213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𝑃𝑙𝑎𝑛𝑒</m:t>
                      </m:r>
                      <m:r>
                        <a:rPr lang="en-US" sz="1200" b="0" i="1" smtClean="0">
                          <a:latin typeface="Cambria Math"/>
                        </a:rPr>
                        <m:t> 2</m:t>
                      </m:r>
                    </m:oMath>
                  </m:oMathPara>
                </a14:m>
                <a:endParaRPr lang="es-CO" sz="1200" dirty="0"/>
              </a:p>
            </p:txBody>
          </p:sp>
        </mc:Choice>
        <mc:Fallback>
          <p:sp>
            <p:nvSpPr>
              <p:cNvPr id="89" name="8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072" y="1199177"/>
                <a:ext cx="1021335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89 Arco"/>
          <p:cNvSpPr/>
          <p:nvPr/>
        </p:nvSpPr>
        <p:spPr>
          <a:xfrm rot="18868277">
            <a:off x="-470094" y="928328"/>
            <a:ext cx="4062709" cy="4020754"/>
          </a:xfrm>
          <a:prstGeom prst="arc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68 CuadroTexto"/>
          <p:cNvSpPr txBox="1"/>
          <p:nvPr/>
        </p:nvSpPr>
        <p:spPr>
          <a:xfrm rot="19593652">
            <a:off x="177187" y="1008748"/>
            <a:ext cx="885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skeleton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022359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</Words>
  <Application>Microsoft Office PowerPoint</Application>
  <PresentationFormat>Personalizado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1</cp:revision>
  <dcterms:created xsi:type="dcterms:W3CDTF">2014-05-05T15:35:07Z</dcterms:created>
  <dcterms:modified xsi:type="dcterms:W3CDTF">2014-05-05T15:37:57Z</dcterms:modified>
</cp:coreProperties>
</file>