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7200900"/>
  <p:notesSz cx="6858000" cy="9144000"/>
  <p:defaultTextStyle>
    <a:defPPr>
      <a:defRPr lang="es-CO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84" y="-1170"/>
      </p:cViewPr>
      <p:guideLst>
        <p:guide orient="horz" pos="226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70" y="2236947"/>
            <a:ext cx="24483060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0" y="4080510"/>
            <a:ext cx="201625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1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83225" y="303372"/>
            <a:ext cx="20412551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35568" y="303372"/>
            <a:ext cx="60767595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2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5286" y="4627245"/>
            <a:ext cx="24483060" cy="1430179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5286" y="3052049"/>
            <a:ext cx="24483060" cy="1575196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2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5570" y="1763554"/>
            <a:ext cx="40590072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05700" y="1763554"/>
            <a:ext cx="40590075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3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11869"/>
            <a:ext cx="12726592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40180" y="2283619"/>
            <a:ext cx="12726592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31830" y="1611869"/>
            <a:ext cx="12731591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31830" y="2283619"/>
            <a:ext cx="12731591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8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5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2" y="286702"/>
            <a:ext cx="9476186" cy="1220153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61407" y="286703"/>
            <a:ext cx="16102013" cy="6145769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40182" y="1506856"/>
            <a:ext cx="9476186" cy="4925616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1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5707" y="5040630"/>
            <a:ext cx="17282160" cy="59507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5707" y="643414"/>
            <a:ext cx="17282160" cy="432054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5707" y="5635705"/>
            <a:ext cx="17282160" cy="845105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1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80211"/>
            <a:ext cx="25923240" cy="4752261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401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41230" y="6674168"/>
            <a:ext cx="91211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5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6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18876" y="6480770"/>
            <a:ext cx="7537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225336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714168" y="6480770"/>
            <a:ext cx="724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270210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s-CO" dirty="0"/>
          </a:p>
        </p:txBody>
      </p:sp>
      <p:pic>
        <p:nvPicPr>
          <p:cNvPr id="6" name="Picture 2" descr="E:\personal\maestria\tesis\Jeronimo\trunk\documents\thesis\resources\figs\Apinzonf_GSOC_2012_Diagram_border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ersonal\maestria\tesis\Jeronimo\trunk\documents\thesis\resources\figs\Apinzonf_GSOC_2012_Diagram_border1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17" y="0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ersonal\maestria\tesis\Jeronimo\trunk\documents\thesis\resources\figs\Apinzonf_GSOC_2012_Diagram_border2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200" y="-37680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ersonal\maestria\tesis\Jeronimo\trunk\documents\thesis\resources\figs\Apinzonf_GSOC_2012_Diagram_border10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680" y="884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1656384" y="2880370"/>
            <a:ext cx="2808312" cy="269198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9145216" y="2880370"/>
            <a:ext cx="2808312" cy="269198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16634048" y="2880370"/>
            <a:ext cx="2808312" cy="269198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24122880" y="2880370"/>
            <a:ext cx="2808312" cy="269198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943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4</cp:revision>
  <dcterms:created xsi:type="dcterms:W3CDTF">2014-05-20T16:33:24Z</dcterms:created>
  <dcterms:modified xsi:type="dcterms:W3CDTF">2014-05-23T21:44:14Z</dcterms:modified>
</cp:coreProperties>
</file>