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380288"/>
  <p:notesSz cx="6742113" cy="9294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74" y="-72"/>
      </p:cViewPr>
      <p:guideLst>
        <p:guide orient="horz" pos="2326"/>
        <p:guide pos="3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2" y="2292675"/>
            <a:ext cx="8290560" cy="158197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2" y="4182165"/>
            <a:ext cx="6827520" cy="1886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9" y="263094"/>
            <a:ext cx="2340187" cy="559671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60" y="263094"/>
            <a:ext cx="6861387" cy="559671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9" y="4742524"/>
            <a:ext cx="8290560" cy="14658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9" y="3128082"/>
            <a:ext cx="8290560" cy="16144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6" y="1530727"/>
            <a:ext cx="4600786" cy="43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7" y="1530727"/>
            <a:ext cx="4600787" cy="43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295555"/>
            <a:ext cx="8778240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3" y="1652025"/>
            <a:ext cx="4309535" cy="6884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3" y="2340509"/>
            <a:ext cx="4309535" cy="42522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1652025"/>
            <a:ext cx="4311227" cy="6884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2340509"/>
            <a:ext cx="4311227" cy="42522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293848"/>
            <a:ext cx="3208866" cy="1250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9" y="293849"/>
            <a:ext cx="5452534" cy="62988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1544393"/>
            <a:ext cx="3208866" cy="5048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166207"/>
            <a:ext cx="5852160" cy="609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59444"/>
            <a:ext cx="5852160" cy="4428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776104"/>
            <a:ext cx="5852160" cy="8661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2" y="295555"/>
            <a:ext cx="8778240" cy="123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2" y="1722072"/>
            <a:ext cx="8778240" cy="4870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6840439"/>
            <a:ext cx="227584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1" y="6840439"/>
            <a:ext cx="308864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3" y="6840439"/>
            <a:ext cx="227584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Picture 168" descr="E:\personal\maestria\tesis\Jeronimo\trunk\documents\thesis\TQLBO-paper\images\curvature_enhanc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" y="263004"/>
            <a:ext cx="9753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87344"/>
              </p:ext>
            </p:extLst>
          </p:nvPr>
        </p:nvGraphicFramePr>
        <p:xfrm>
          <a:off x="297466" y="-19605"/>
          <a:ext cx="1554999" cy="38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cuación" r:id="rId4" imgW="723600" imgH="177480" progId="Equation.3">
                  <p:embed/>
                </p:oleObj>
              </mc:Choice>
              <mc:Fallback>
                <p:oleObj name="Ecuación" r:id="rId4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466" y="-19605"/>
                        <a:ext cx="1554999" cy="384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618411"/>
              </p:ext>
            </p:extLst>
          </p:nvPr>
        </p:nvGraphicFramePr>
        <p:xfrm>
          <a:off x="7793158" y="413133"/>
          <a:ext cx="1211745" cy="38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cuación" r:id="rId6" imgW="482400" imgH="177480" progId="Equation.3">
                  <p:embed/>
                </p:oleObj>
              </mc:Choice>
              <mc:Fallback>
                <p:oleObj name="Ecuación" r:id="rId6" imgW="482400" imgH="17748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158" y="413133"/>
                        <a:ext cx="1211745" cy="382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44266"/>
              </p:ext>
            </p:extLst>
          </p:nvPr>
        </p:nvGraphicFramePr>
        <p:xfrm>
          <a:off x="5732643" y="411867"/>
          <a:ext cx="977359" cy="3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cuación" r:id="rId8" imgW="482400" imgH="177480" progId="Equation.3">
                  <p:embed/>
                </p:oleObj>
              </mc:Choice>
              <mc:Fallback>
                <p:oleObj name="Ecuación" r:id="rId8" imgW="482400" imgH="17748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643" y="411867"/>
                        <a:ext cx="977359" cy="38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22946"/>
              </p:ext>
            </p:extLst>
          </p:nvPr>
        </p:nvGraphicFramePr>
        <p:xfrm>
          <a:off x="1060376" y="6991272"/>
          <a:ext cx="2975248" cy="441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cuación" r:id="rId10" imgW="1434960" imgH="203040" progId="Equation.3">
                  <p:embed/>
                </p:oleObj>
              </mc:Choice>
              <mc:Fallback>
                <p:oleObj name="Ecuación" r:id="rId10" imgW="143496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376" y="6991272"/>
                        <a:ext cx="2975248" cy="441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840"/>
              </p:ext>
            </p:extLst>
          </p:nvPr>
        </p:nvGraphicFramePr>
        <p:xfrm>
          <a:off x="5742356" y="6994829"/>
          <a:ext cx="2988545" cy="43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cuación" r:id="rId12" imgW="1422360" imgH="203040" progId="Equation.3">
                  <p:embed/>
                </p:oleObj>
              </mc:Choice>
              <mc:Fallback>
                <p:oleObj name="Ecuación" r:id="rId12" imgW="1422360" imgH="2030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356" y="6994829"/>
                        <a:ext cx="2988545" cy="439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06057"/>
              </p:ext>
            </p:extLst>
          </p:nvPr>
        </p:nvGraphicFramePr>
        <p:xfrm>
          <a:off x="3514229" y="411642"/>
          <a:ext cx="1518011" cy="38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cuación" r:id="rId14" imgW="647640" imgH="177480" progId="Equation.3">
                  <p:embed/>
                </p:oleObj>
              </mc:Choice>
              <mc:Fallback>
                <p:oleObj name="Ecuación" r:id="rId14" imgW="647640" imgH="1774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29" y="411642"/>
                        <a:ext cx="1518011" cy="384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Microsoft Editor de ecuaciones 3.0</vt:lpstr>
      <vt:lpstr>Ecuación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19</cp:revision>
  <cp:lastPrinted>2012-12-11T20:37:01Z</cp:lastPrinted>
  <dcterms:created xsi:type="dcterms:W3CDTF">2012-12-10T21:38:08Z</dcterms:created>
  <dcterms:modified xsi:type="dcterms:W3CDTF">2012-12-20T21:24:44Z</dcterms:modified>
</cp:coreProperties>
</file>