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93863" cy="6096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630" y="-1446"/>
      </p:cViewPr>
      <p:guideLst>
        <p:guide orient="horz" pos="1920"/>
        <p:guide pos="8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32040" y="1893712"/>
            <a:ext cx="23029784" cy="13066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64080" y="3454400"/>
            <a:ext cx="18965704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9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94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8204769" y="239889"/>
            <a:ext cx="18062575" cy="51152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12341" y="239889"/>
            <a:ext cx="53740864" cy="511527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9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28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0228" y="3917245"/>
            <a:ext cx="23029784" cy="12107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40228" y="2583745"/>
            <a:ext cx="23029784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90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12339" y="1398412"/>
            <a:ext cx="35899368" cy="39567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0363274" y="1398412"/>
            <a:ext cx="35904071" cy="39567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186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3" y="244123"/>
            <a:ext cx="24384477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4" y="1364546"/>
            <a:ext cx="11971161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4694" y="1933223"/>
            <a:ext cx="11971161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63307" y="1364546"/>
            <a:ext cx="11975864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63307" y="1933223"/>
            <a:ext cx="11975864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0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85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7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4695" y="242711"/>
            <a:ext cx="8913694" cy="10329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92948" y="242712"/>
            <a:ext cx="15146222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4695" y="1275645"/>
            <a:ext cx="8913694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82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0587" y="4267200"/>
            <a:ext cx="16256318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10587" y="544689"/>
            <a:ext cx="16256318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10587" y="4770967"/>
            <a:ext cx="16256318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48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4693" y="244123"/>
            <a:ext cx="24384477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4693" y="1422401"/>
            <a:ext cx="24384477" cy="4023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4694" y="5650089"/>
            <a:ext cx="6321901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627C-BF1C-4D9B-9E82-2D1347557199}" type="datetimeFigureOut">
              <a:rPr lang="es-CO" smtClean="0"/>
              <a:t>20/12/2012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57070" y="5650089"/>
            <a:ext cx="8579723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417270" y="5650089"/>
            <a:ext cx="6321901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592D-A58A-482F-B30D-0599A997D1E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2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personal\maestria\tesis\Jeronimo\trunk\documents\thesis\TQLBO-paper\images\spectr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226" y="33329"/>
            <a:ext cx="25717501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78228"/>
              </p:ext>
            </p:extLst>
          </p:nvPr>
        </p:nvGraphicFramePr>
        <p:xfrm>
          <a:off x="25554340" y="135159"/>
          <a:ext cx="1598283" cy="39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cuación" r:id="rId4" imgW="723600" imgH="177480" progId="Equation.3">
                  <p:embed/>
                </p:oleObj>
              </mc:Choice>
              <mc:Fallback>
                <p:oleObj name="Ecuación" r:id="rId4" imgW="7236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4340" y="135159"/>
                        <a:ext cx="1598283" cy="392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080147"/>
              </p:ext>
            </p:extLst>
          </p:nvPr>
        </p:nvGraphicFramePr>
        <p:xfrm>
          <a:off x="25572267" y="5535759"/>
          <a:ext cx="1065523" cy="39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cuación" r:id="rId6" imgW="482400" imgH="177480" progId="Equation.3">
                  <p:embed/>
                </p:oleObj>
              </mc:Choice>
              <mc:Fallback>
                <p:oleObj name="Ecuación" r:id="rId6" imgW="482400" imgH="17748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2267" y="5535759"/>
                        <a:ext cx="1065523" cy="392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27896"/>
              </p:ext>
            </p:extLst>
          </p:nvPr>
        </p:nvGraphicFramePr>
        <p:xfrm>
          <a:off x="25558160" y="2689223"/>
          <a:ext cx="1598283" cy="39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cuación" r:id="rId8" imgW="723600" imgH="177480" progId="Equation.3">
                  <p:embed/>
                </p:oleObj>
              </mc:Choice>
              <mc:Fallback>
                <p:oleObj name="Ecuación" r:id="rId8" imgW="723600" imgH="17748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160" y="2689223"/>
                        <a:ext cx="1598283" cy="392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700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4</cp:revision>
  <dcterms:created xsi:type="dcterms:W3CDTF">2012-12-20T21:25:07Z</dcterms:created>
  <dcterms:modified xsi:type="dcterms:W3CDTF">2012-12-20T21:42:44Z</dcterms:modified>
</cp:coreProperties>
</file>