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377983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4" y="-768"/>
      </p:cViewPr>
      <p:guideLst>
        <p:guide orient="horz" pos="1191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1174200"/>
            <a:ext cx="8290560" cy="81021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2141909"/>
            <a:ext cx="6827520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66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16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3" y="87496"/>
            <a:ext cx="2340187" cy="18627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6" y="87496"/>
            <a:ext cx="6861387" cy="186279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45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5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2428898"/>
            <a:ext cx="8290560" cy="7507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1602058"/>
            <a:ext cx="8290560" cy="8268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78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509228"/>
            <a:ext cx="4600786" cy="1441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2" y="509228"/>
            <a:ext cx="4600787" cy="1441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53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151369"/>
            <a:ext cx="8778240" cy="62997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846089"/>
            <a:ext cx="4309534" cy="3526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1198698"/>
            <a:ext cx="4309534" cy="2177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6" y="846089"/>
            <a:ext cx="4311227" cy="3526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6" y="1198698"/>
            <a:ext cx="4311227" cy="2177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5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10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3" y="150493"/>
            <a:ext cx="3208867" cy="6404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9" y="150493"/>
            <a:ext cx="5452533" cy="3225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3" y="790967"/>
            <a:ext cx="3208867" cy="25855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83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2645887"/>
            <a:ext cx="5852160" cy="3123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337736"/>
            <a:ext cx="5852160" cy="2267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2958250"/>
            <a:ext cx="5852160" cy="4436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910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151369"/>
            <a:ext cx="8778240" cy="62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881963"/>
            <a:ext cx="8778240" cy="249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3503351"/>
            <a:ext cx="2275840" cy="201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B93A-1C18-4799-8A2F-6689B308FAE3}" type="datetimeFigureOut">
              <a:rPr lang="es-CO" smtClean="0"/>
              <a:t>18/12/2012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3503351"/>
            <a:ext cx="3088640" cy="201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3503351"/>
            <a:ext cx="2275840" cy="201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146F-7B1B-475D-92D5-12544EE87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6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11855"/>
              </p:ext>
            </p:extLst>
          </p:nvPr>
        </p:nvGraphicFramePr>
        <p:xfrm>
          <a:off x="1420417" y="3423540"/>
          <a:ext cx="381617" cy="35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cuación" r:id="rId3" imgW="228600" imgH="203040" progId="Equation.3">
                  <p:embed/>
                </p:oleObj>
              </mc:Choice>
              <mc:Fallback>
                <p:oleObj name="Ecuación" r:id="rId3" imgW="228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417" y="3423540"/>
                        <a:ext cx="381617" cy="35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00931"/>
              </p:ext>
            </p:extLst>
          </p:nvPr>
        </p:nvGraphicFramePr>
        <p:xfrm>
          <a:off x="4660777" y="3423540"/>
          <a:ext cx="381617" cy="35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cuación" r:id="rId5" imgW="228600" imgH="203040" progId="Equation.3">
                  <p:embed/>
                </p:oleObj>
              </mc:Choice>
              <mc:Fallback>
                <p:oleObj name="Ecuación" r:id="rId5" imgW="228600" imgH="2030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77" y="3423540"/>
                        <a:ext cx="381617" cy="356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40951"/>
              </p:ext>
            </p:extLst>
          </p:nvPr>
        </p:nvGraphicFramePr>
        <p:xfrm>
          <a:off x="7924361" y="3423696"/>
          <a:ext cx="360417" cy="35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cuación" r:id="rId7" imgW="215640" imgH="203040" progId="Equation.3">
                  <p:embed/>
                </p:oleObj>
              </mc:Choice>
              <mc:Fallback>
                <p:oleObj name="Ecuación" r:id="rId7" imgW="215640" imgH="20304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361" y="3423696"/>
                        <a:ext cx="360417" cy="356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5" name="Picture 21" descr="E:\personal\maestria\tesis\Jeronimo\trunk\documents\thesis\TQLBO-paper\images\monke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83"/>
            <a:ext cx="97536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29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6</cp:revision>
  <dcterms:created xsi:type="dcterms:W3CDTF">2012-12-18T23:55:20Z</dcterms:created>
  <dcterms:modified xsi:type="dcterms:W3CDTF">2012-12-19T00:24:18Z</dcterms:modified>
</cp:coreProperties>
</file>