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093863" cy="5040313"/>
  <p:notesSz cx="4191000" cy="26633488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0" autoAdjust="0"/>
    <p:restoredTop sz="94660"/>
  </p:normalViewPr>
  <p:slideViewPr>
    <p:cSldViewPr>
      <p:cViewPr>
        <p:scale>
          <a:sx n="33" d="100"/>
          <a:sy n="33" d="100"/>
        </p:scale>
        <p:origin x="-696" y="-1470"/>
      </p:cViewPr>
      <p:guideLst>
        <p:guide orient="horz" pos="1589"/>
        <p:guide pos="8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32040" y="1565765"/>
            <a:ext cx="23029784" cy="1080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64080" y="2856178"/>
            <a:ext cx="18965704" cy="12880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14/01/2013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710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14/01/2013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85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8204771" y="126008"/>
            <a:ext cx="18062575" cy="26893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012341" y="126008"/>
            <a:ext cx="53740864" cy="268933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14/01/2013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77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14/01/2013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920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0228" y="3238868"/>
            <a:ext cx="23029784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40228" y="2136301"/>
            <a:ext cx="23029784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14/01/2013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085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012339" y="735047"/>
            <a:ext cx="35899368" cy="20802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0363276" y="735047"/>
            <a:ext cx="35904071" cy="20802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14/01/2013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277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4693" y="201846"/>
            <a:ext cx="24384477" cy="840052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4694" y="1128237"/>
            <a:ext cx="11971161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4694" y="1598433"/>
            <a:ext cx="11971161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63307" y="1128237"/>
            <a:ext cx="11975864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63307" y="1598433"/>
            <a:ext cx="11975864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14/01/2013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17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14/01/2013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2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14/01/2013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75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4695" y="200680"/>
            <a:ext cx="8913694" cy="8540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92948" y="200681"/>
            <a:ext cx="15146222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4695" y="1054733"/>
            <a:ext cx="8913694" cy="34477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14/01/2013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79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10587" y="3528220"/>
            <a:ext cx="16256318" cy="416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310587" y="450362"/>
            <a:ext cx="16256318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10587" y="3944747"/>
            <a:ext cx="16256318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14/01/2013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63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4693" y="201846"/>
            <a:ext cx="24384477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4693" y="1176074"/>
            <a:ext cx="24384477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4696" y="4671623"/>
            <a:ext cx="6321901" cy="26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7CE02-1A69-4910-B3F0-4556A6E0B9F1}" type="datetimeFigureOut">
              <a:rPr lang="es-CO" smtClean="0"/>
              <a:t>14/01/2013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57070" y="4671623"/>
            <a:ext cx="8579723" cy="26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417272" y="4671623"/>
            <a:ext cx="6321901" cy="26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71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1.png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" name="Picture 48" descr="E:\personal\maestria\tesis\Jeronimo\trunk\documents\thesis\TQLBO-paper\images\cruz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9" y="34106"/>
            <a:ext cx="27089101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231089"/>
              </p:ext>
            </p:extLst>
          </p:nvPr>
        </p:nvGraphicFramePr>
        <p:xfrm>
          <a:off x="9877425" y="4112328"/>
          <a:ext cx="2706688" cy="568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cuación" r:id="rId4" imgW="1180800" imgH="228600" progId="Equation.3">
                  <p:embed/>
                </p:oleObj>
              </mc:Choice>
              <mc:Fallback>
                <p:oleObj name="Ecuación" r:id="rId4" imgW="1180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7425" y="4112328"/>
                        <a:ext cx="2706688" cy="568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225908"/>
              </p:ext>
            </p:extLst>
          </p:nvPr>
        </p:nvGraphicFramePr>
        <p:xfrm>
          <a:off x="14485938" y="4112328"/>
          <a:ext cx="2706687" cy="568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cuación" r:id="rId6" imgW="1180800" imgH="228600" progId="Equation.3">
                  <p:embed/>
                </p:oleObj>
              </mc:Choice>
              <mc:Fallback>
                <p:oleObj name="Ecuación" r:id="rId6" imgW="1180800" imgH="22860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5938" y="4112328"/>
                        <a:ext cx="2706687" cy="568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496918"/>
              </p:ext>
            </p:extLst>
          </p:nvPr>
        </p:nvGraphicFramePr>
        <p:xfrm>
          <a:off x="18762663" y="4112328"/>
          <a:ext cx="2940050" cy="568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cuación" r:id="rId8" imgW="1282680" imgH="228600" progId="Equation.3">
                  <p:embed/>
                </p:oleObj>
              </mc:Choice>
              <mc:Fallback>
                <p:oleObj name="Ecuación" r:id="rId8" imgW="1282680" imgH="228600" progId="Equation.3">
                  <p:embed/>
                  <p:pic>
                    <p:nvPicPr>
                      <p:cNvPr id="0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2663" y="4112328"/>
                        <a:ext cx="2940050" cy="568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314685"/>
              </p:ext>
            </p:extLst>
          </p:nvPr>
        </p:nvGraphicFramePr>
        <p:xfrm>
          <a:off x="23323550" y="4112328"/>
          <a:ext cx="3316288" cy="568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cuación" r:id="rId10" imgW="1447560" imgH="228600" progId="Equation.3">
                  <p:embed/>
                </p:oleObj>
              </mc:Choice>
              <mc:Fallback>
                <p:oleObj name="Ecuación" r:id="rId10" imgW="1447560" imgH="228600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3550" y="4112328"/>
                        <a:ext cx="3316288" cy="568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988331"/>
              </p:ext>
            </p:extLst>
          </p:nvPr>
        </p:nvGraphicFramePr>
        <p:xfrm>
          <a:off x="1881635" y="4533901"/>
          <a:ext cx="5270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cuación" r:id="rId12" imgW="228600" imgH="203040" progId="Equation.3">
                  <p:embed/>
                </p:oleObj>
              </mc:Choice>
              <mc:Fallback>
                <p:oleObj name="Ecuación" r:id="rId12" imgW="228600" imgH="20304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635" y="4533901"/>
                        <a:ext cx="5270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22744"/>
              </p:ext>
            </p:extLst>
          </p:nvPr>
        </p:nvGraphicFramePr>
        <p:xfrm>
          <a:off x="6395145" y="4605336"/>
          <a:ext cx="5270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cuación" r:id="rId14" imgW="228600" imgH="203040" progId="Equation.3">
                  <p:embed/>
                </p:oleObj>
              </mc:Choice>
              <mc:Fallback>
                <p:oleObj name="Ecuación" r:id="rId14" imgW="228600" imgH="20304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5145" y="4605336"/>
                        <a:ext cx="5270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431673"/>
              </p:ext>
            </p:extLst>
          </p:nvPr>
        </p:nvGraphicFramePr>
        <p:xfrm>
          <a:off x="11112500" y="4606031"/>
          <a:ext cx="4968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cuación" r:id="rId16" imgW="215640" imgH="203040" progId="Equation.3">
                  <p:embed/>
                </p:oleObj>
              </mc:Choice>
              <mc:Fallback>
                <p:oleObj name="Ecuación" r:id="rId16" imgW="215640" imgH="203040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0" y="4606031"/>
                        <a:ext cx="4968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773569"/>
              </p:ext>
            </p:extLst>
          </p:nvPr>
        </p:nvGraphicFramePr>
        <p:xfrm>
          <a:off x="15613063" y="4606031"/>
          <a:ext cx="5556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cuación" r:id="rId18" imgW="241200" imgH="203040" progId="Equation.3">
                  <p:embed/>
                </p:oleObj>
              </mc:Choice>
              <mc:Fallback>
                <p:oleObj name="Ecuación" r:id="rId18" imgW="241200" imgH="20304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3063" y="4606031"/>
                        <a:ext cx="5556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379134"/>
              </p:ext>
            </p:extLst>
          </p:nvPr>
        </p:nvGraphicFramePr>
        <p:xfrm>
          <a:off x="19912013" y="4606031"/>
          <a:ext cx="4968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cuación" r:id="rId20" imgW="215640" imgH="203040" progId="Equation.3">
                  <p:embed/>
                </p:oleObj>
              </mc:Choice>
              <mc:Fallback>
                <p:oleObj name="Ecuación" r:id="rId20" imgW="215640" imgH="203040" progId="Equation.3">
                  <p:embed/>
                  <p:pic>
                    <p:nvPicPr>
                      <p:cNvPr id="0" name="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2013" y="4606031"/>
                        <a:ext cx="4968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540856"/>
              </p:ext>
            </p:extLst>
          </p:nvPr>
        </p:nvGraphicFramePr>
        <p:xfrm>
          <a:off x="24742775" y="4606031"/>
          <a:ext cx="5857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cuación" r:id="rId22" imgW="253800" imgH="203040" progId="Equation.3">
                  <p:embed/>
                </p:oleObj>
              </mc:Choice>
              <mc:Fallback>
                <p:oleObj name="Ecuación" r:id="rId22" imgW="253800" imgH="203040" progId="Equation.3">
                  <p:embed/>
                  <p:pic>
                    <p:nvPicPr>
                      <p:cNvPr id="0" name="1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2775" y="4606031"/>
                        <a:ext cx="5857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652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Tema de Office</vt:lpstr>
      <vt:lpstr>Ecuación</vt:lpstr>
      <vt:lpstr>Microsoft Editor de ecuaciones 3.0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8</cp:revision>
  <cp:lastPrinted>2012-12-12T21:54:09Z</cp:lastPrinted>
  <dcterms:created xsi:type="dcterms:W3CDTF">2012-12-12T20:54:36Z</dcterms:created>
  <dcterms:modified xsi:type="dcterms:W3CDTF">2013-01-14T23:48:38Z</dcterms:modified>
</cp:coreProperties>
</file>