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381288" cy="41402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" y="-1116"/>
      </p:cViewPr>
      <p:guideLst>
        <p:guide orient="horz" pos="1304"/>
        <p:guide pos="4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53599" y="1286149"/>
            <a:ext cx="13074094" cy="88746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07196" y="2346117"/>
            <a:ext cx="10766903" cy="1058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9D92-84C6-4B08-86E7-167773F49A8A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185-1A06-409C-A76B-EF6EFCE25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518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9D92-84C6-4B08-86E7-167773F49A8A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185-1A06-409C-A76B-EF6EFCE25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10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1151435" y="90088"/>
            <a:ext cx="3460791" cy="192346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69066" y="90088"/>
            <a:ext cx="10126013" cy="192346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9D92-84C6-4B08-86E7-167773F49A8A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185-1A06-409C-A76B-EF6EFCE25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003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9D92-84C6-4B08-86E7-167773F49A8A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185-1A06-409C-A76B-EF6EFCE25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59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5018" y="2660462"/>
            <a:ext cx="13074094" cy="8222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5018" y="1754794"/>
            <a:ext cx="13074094" cy="9056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9D92-84C6-4B08-86E7-167773F49A8A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185-1A06-409C-A76B-EF6EFCE25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65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69066" y="526151"/>
            <a:ext cx="6793402" cy="14874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818824" y="526151"/>
            <a:ext cx="6793402" cy="14874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9D92-84C6-4B08-86E7-167773F49A8A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185-1A06-409C-A76B-EF6EFCE25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309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9065" y="165800"/>
            <a:ext cx="13843161" cy="69003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69066" y="926756"/>
            <a:ext cx="6796075" cy="386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69066" y="1312985"/>
            <a:ext cx="6796075" cy="23854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813485" y="926756"/>
            <a:ext cx="6798742" cy="386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813485" y="1312985"/>
            <a:ext cx="6798742" cy="23854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9D92-84C6-4B08-86E7-167773F49A8A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185-1A06-409C-A76B-EF6EFCE25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58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9D92-84C6-4B08-86E7-167773F49A8A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185-1A06-409C-A76B-EF6EFCE25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758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9D92-84C6-4B08-86E7-167773F49A8A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185-1A06-409C-A76B-EF6EFCE25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50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9070" y="164841"/>
            <a:ext cx="5060337" cy="701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13658" y="164846"/>
            <a:ext cx="8598568" cy="3533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69070" y="866378"/>
            <a:ext cx="5060337" cy="2832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9D92-84C6-4B08-86E7-167773F49A8A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185-1A06-409C-A76B-EF6EFCE25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58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4842" y="2898144"/>
            <a:ext cx="9228773" cy="34214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14842" y="369935"/>
            <a:ext cx="9228773" cy="2484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14842" y="3240285"/>
            <a:ext cx="9228773" cy="4858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9D92-84C6-4B08-86E7-167773F49A8A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185-1A06-409C-A76B-EF6EFCE25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778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69065" y="165800"/>
            <a:ext cx="13843161" cy="690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69065" y="966051"/>
            <a:ext cx="13843161" cy="2732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769064" y="3837353"/>
            <a:ext cx="3588968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9D92-84C6-4B08-86E7-167773F49A8A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5277" y="3837353"/>
            <a:ext cx="4870741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023256" y="3837353"/>
            <a:ext cx="3588968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C185-1A06-409C-A76B-EF6EFCE256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473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244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38" y="0"/>
            <a:ext cx="51244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0"/>
            <a:ext cx="51244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90044" y="3726284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</a:t>
            </a:r>
            <a:endParaRPr lang="es-CO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762652" y="372628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</a:t>
            </a:r>
            <a:endParaRPr lang="es-CO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2875220" y="3726284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(c)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648198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2</cp:revision>
  <dcterms:created xsi:type="dcterms:W3CDTF">2014-05-28T15:48:55Z</dcterms:created>
  <dcterms:modified xsi:type="dcterms:W3CDTF">2014-05-28T16:09:22Z</dcterms:modified>
</cp:coreProperties>
</file>