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159575" cy="540067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3" autoAdjust="0"/>
  </p:normalViewPr>
  <p:slideViewPr>
    <p:cSldViewPr>
      <p:cViewPr>
        <p:scale>
          <a:sx n="33" d="100"/>
          <a:sy n="33" d="100"/>
        </p:scale>
        <p:origin x="-18" y="-1368"/>
      </p:cViewPr>
      <p:guideLst>
        <p:guide orient="horz" pos="1701"/>
        <p:guide pos="10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11968" y="1677713"/>
            <a:ext cx="27335639" cy="115764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23936" y="3060383"/>
            <a:ext cx="2251170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9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315692" y="315039"/>
            <a:ext cx="7235904" cy="672084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607979" y="315039"/>
            <a:ext cx="21171720" cy="672084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87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0385" y="3470434"/>
            <a:ext cx="27335639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40385" y="2289039"/>
            <a:ext cx="27335639" cy="11813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4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07979" y="1837730"/>
            <a:ext cx="14203812" cy="519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347784" y="1837730"/>
            <a:ext cx="14203812" cy="519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076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7979" y="216278"/>
            <a:ext cx="2894361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7980" y="1208904"/>
            <a:ext cx="14209397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07980" y="1712715"/>
            <a:ext cx="14209397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336627" y="1208904"/>
            <a:ext cx="14214979" cy="503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336627" y="1712715"/>
            <a:ext cx="14214979" cy="31116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07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67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74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7988" y="215027"/>
            <a:ext cx="10580279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73500" y="215029"/>
            <a:ext cx="17978096" cy="46093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7988" y="1130144"/>
            <a:ext cx="10580279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41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03503" y="3780475"/>
            <a:ext cx="19295745" cy="4463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03503" y="482562"/>
            <a:ext cx="19295745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03503" y="4226781"/>
            <a:ext cx="19295745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15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07979" y="216278"/>
            <a:ext cx="28943618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7979" y="1260158"/>
            <a:ext cx="28943618" cy="356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07980" y="5005628"/>
            <a:ext cx="75039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66AC-6811-46B0-9B4A-4138A1467733}" type="datetimeFigureOut">
              <a:rPr lang="es-CO" smtClean="0"/>
              <a:t>28/05/2014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987855" y="5005628"/>
            <a:ext cx="101838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047696" y="5005628"/>
            <a:ext cx="75039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46BB-9916-47A7-A745-968CCAE413E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26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ersonal\maestria\tesis\Jeronimo\trunk\documents\thesis\papers\img\Nueva imagen (4)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72" y="-1848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personal\maestria\tesis\Jeronimo\trunk\documents\thesis\papers\img\Nueva imagen (2)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4" y="22239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personal\maestria\tesis\Jeronimo\trunk\documents\thesis\papers\img\Nueva imagen (3)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479" y="-1849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personal\maestria\tesis\Jeronimo\trunk\documents\thesis\papers\img\Nueva imagen (1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383" y="-11464"/>
            <a:ext cx="8038096" cy="500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22403" y="4932585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(a)</a:t>
            </a:r>
            <a:endParaRPr lang="es-CO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1903323" y="493258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(b)</a:t>
            </a:r>
            <a:endParaRPr lang="es-CO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896211" y="493258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(c)</a:t>
            </a:r>
            <a:endParaRPr lang="es-CO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7892697" y="493258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(d)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87938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Personalizado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Centro de Telemedicina</dc:creator>
  <cp:lastModifiedBy>Centro de Telemedicina</cp:lastModifiedBy>
  <cp:revision>1</cp:revision>
  <dcterms:created xsi:type="dcterms:W3CDTF">2014-05-28T17:26:06Z</dcterms:created>
  <dcterms:modified xsi:type="dcterms:W3CDTF">2014-05-28T17:33:00Z</dcterms:modified>
</cp:coreProperties>
</file>