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753600" cy="7315200"/>
  <p:notesSz cx="6858000" cy="9294813"/>
  <p:defaultTextStyle>
    <a:defPPr>
      <a:defRPr lang="es-CO"/>
    </a:defPPr>
    <a:lvl1pPr marL="0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7650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5299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62949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50598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38248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25897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13547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01196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22" y="-90"/>
      </p:cViewPr>
      <p:guideLst>
        <p:guide orient="horz" pos="2304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31520" y="2272454"/>
            <a:ext cx="8290560" cy="156802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63040" y="4145280"/>
            <a:ext cx="682752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7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5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261F-D0A4-4B36-B27C-4DAADF3EC25B}" type="datetimeFigureOut">
              <a:rPr lang="es-CO" smtClean="0"/>
              <a:t>17/12/2012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D30-E3EE-4DE8-BE49-7D0CDB0D9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58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261F-D0A4-4B36-B27C-4DAADF3EC25B}" type="datetimeFigureOut">
              <a:rPr lang="es-CO" smtClean="0"/>
              <a:t>17/12/2012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D30-E3EE-4DE8-BE49-7D0CDB0D9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347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543801" y="313267"/>
            <a:ext cx="2340187" cy="665649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19854" y="313267"/>
            <a:ext cx="6861387" cy="665649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261F-D0A4-4B36-B27C-4DAADF3EC25B}" type="datetimeFigureOut">
              <a:rPr lang="es-CO" smtClean="0"/>
              <a:t>17/12/2012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D30-E3EE-4DE8-BE49-7D0CDB0D9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264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261F-D0A4-4B36-B27C-4DAADF3EC25B}" type="datetimeFigureOut">
              <a:rPr lang="es-CO" smtClean="0"/>
              <a:t>17/12/2012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D30-E3EE-4DE8-BE49-7D0CDB0D9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44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70467" y="4700694"/>
            <a:ext cx="8290560" cy="1452880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70467" y="3100495"/>
            <a:ext cx="8290560" cy="1600199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76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7529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629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5059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3824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25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135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0119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261F-D0A4-4B36-B27C-4DAADF3EC25B}" type="datetimeFigureOut">
              <a:rPr lang="es-CO" smtClean="0"/>
              <a:t>17/12/2012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D30-E3EE-4DE8-BE49-7D0CDB0D9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903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9854" y="1820334"/>
            <a:ext cx="4600786" cy="5149426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83200" y="1820334"/>
            <a:ext cx="4600787" cy="5149426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261F-D0A4-4B36-B27C-4DAADF3EC25B}" type="datetimeFigureOut">
              <a:rPr lang="es-CO" smtClean="0"/>
              <a:t>17/12/2012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D30-E3EE-4DE8-BE49-7D0CDB0D9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280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7680" y="292947"/>
            <a:ext cx="877824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87680" y="1637454"/>
            <a:ext cx="4309534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7650" indent="0">
              <a:buNone/>
              <a:defRPr sz="2100" b="1"/>
            </a:lvl2pPr>
            <a:lvl3pPr marL="975299" indent="0">
              <a:buNone/>
              <a:defRPr sz="1900" b="1"/>
            </a:lvl3pPr>
            <a:lvl4pPr marL="1462949" indent="0">
              <a:buNone/>
              <a:defRPr sz="1700" b="1"/>
            </a:lvl4pPr>
            <a:lvl5pPr marL="1950598" indent="0">
              <a:buNone/>
              <a:defRPr sz="1700" b="1"/>
            </a:lvl5pPr>
            <a:lvl6pPr marL="2438248" indent="0">
              <a:buNone/>
              <a:defRPr sz="1700" b="1"/>
            </a:lvl6pPr>
            <a:lvl7pPr marL="2925897" indent="0">
              <a:buNone/>
              <a:defRPr sz="1700" b="1"/>
            </a:lvl7pPr>
            <a:lvl8pPr marL="3413547" indent="0">
              <a:buNone/>
              <a:defRPr sz="1700" b="1"/>
            </a:lvl8pPr>
            <a:lvl9pPr marL="3901196" indent="0">
              <a:buNone/>
              <a:defRPr sz="1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87680" y="2319867"/>
            <a:ext cx="4309534" cy="4214707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954694" y="1637454"/>
            <a:ext cx="4311227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7650" indent="0">
              <a:buNone/>
              <a:defRPr sz="2100" b="1"/>
            </a:lvl2pPr>
            <a:lvl3pPr marL="975299" indent="0">
              <a:buNone/>
              <a:defRPr sz="1900" b="1"/>
            </a:lvl3pPr>
            <a:lvl4pPr marL="1462949" indent="0">
              <a:buNone/>
              <a:defRPr sz="1700" b="1"/>
            </a:lvl4pPr>
            <a:lvl5pPr marL="1950598" indent="0">
              <a:buNone/>
              <a:defRPr sz="1700" b="1"/>
            </a:lvl5pPr>
            <a:lvl6pPr marL="2438248" indent="0">
              <a:buNone/>
              <a:defRPr sz="1700" b="1"/>
            </a:lvl6pPr>
            <a:lvl7pPr marL="2925897" indent="0">
              <a:buNone/>
              <a:defRPr sz="1700" b="1"/>
            </a:lvl7pPr>
            <a:lvl8pPr marL="3413547" indent="0">
              <a:buNone/>
              <a:defRPr sz="1700" b="1"/>
            </a:lvl8pPr>
            <a:lvl9pPr marL="3901196" indent="0">
              <a:buNone/>
              <a:defRPr sz="1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954694" y="2319867"/>
            <a:ext cx="4311227" cy="4214707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261F-D0A4-4B36-B27C-4DAADF3EC25B}" type="datetimeFigureOut">
              <a:rPr lang="es-CO" smtClean="0"/>
              <a:t>17/12/2012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D30-E3EE-4DE8-BE49-7D0CDB0D9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89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261F-D0A4-4B36-B27C-4DAADF3EC25B}" type="datetimeFigureOut">
              <a:rPr lang="es-CO" smtClean="0"/>
              <a:t>17/12/2012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D30-E3EE-4DE8-BE49-7D0CDB0D9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901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261F-D0A4-4B36-B27C-4DAADF3EC25B}" type="datetimeFigureOut">
              <a:rPr lang="es-CO" smtClean="0"/>
              <a:t>17/12/2012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D30-E3EE-4DE8-BE49-7D0CDB0D9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9298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7681" y="291253"/>
            <a:ext cx="3208867" cy="123952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3387" y="291254"/>
            <a:ext cx="5452533" cy="6243321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87681" y="1530774"/>
            <a:ext cx="3208867" cy="5003801"/>
          </a:xfrm>
        </p:spPr>
        <p:txBody>
          <a:bodyPr/>
          <a:lstStyle>
            <a:lvl1pPr marL="0" indent="0">
              <a:buNone/>
              <a:defRPr sz="1500"/>
            </a:lvl1pPr>
            <a:lvl2pPr marL="487650" indent="0">
              <a:buNone/>
              <a:defRPr sz="1300"/>
            </a:lvl2pPr>
            <a:lvl3pPr marL="975299" indent="0">
              <a:buNone/>
              <a:defRPr sz="1100"/>
            </a:lvl3pPr>
            <a:lvl4pPr marL="1462949" indent="0">
              <a:buNone/>
              <a:defRPr sz="1000"/>
            </a:lvl4pPr>
            <a:lvl5pPr marL="1950598" indent="0">
              <a:buNone/>
              <a:defRPr sz="1000"/>
            </a:lvl5pPr>
            <a:lvl6pPr marL="2438248" indent="0">
              <a:buNone/>
              <a:defRPr sz="1000"/>
            </a:lvl6pPr>
            <a:lvl7pPr marL="2925897" indent="0">
              <a:buNone/>
              <a:defRPr sz="1000"/>
            </a:lvl7pPr>
            <a:lvl8pPr marL="3413547" indent="0">
              <a:buNone/>
              <a:defRPr sz="1000"/>
            </a:lvl8pPr>
            <a:lvl9pPr marL="3901196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261F-D0A4-4B36-B27C-4DAADF3EC25B}" type="datetimeFigureOut">
              <a:rPr lang="es-CO" smtClean="0"/>
              <a:t>17/12/2012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D30-E3EE-4DE8-BE49-7D0CDB0D9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821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11774" y="5120640"/>
            <a:ext cx="5852160" cy="604521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11774" y="653627"/>
            <a:ext cx="5852160" cy="4389120"/>
          </a:xfrm>
        </p:spPr>
        <p:txBody>
          <a:bodyPr/>
          <a:lstStyle>
            <a:lvl1pPr marL="0" indent="0">
              <a:buNone/>
              <a:defRPr sz="3400"/>
            </a:lvl1pPr>
            <a:lvl2pPr marL="487650" indent="0">
              <a:buNone/>
              <a:defRPr sz="3000"/>
            </a:lvl2pPr>
            <a:lvl3pPr marL="975299" indent="0">
              <a:buNone/>
              <a:defRPr sz="2600"/>
            </a:lvl3pPr>
            <a:lvl4pPr marL="1462949" indent="0">
              <a:buNone/>
              <a:defRPr sz="2100"/>
            </a:lvl4pPr>
            <a:lvl5pPr marL="1950598" indent="0">
              <a:buNone/>
              <a:defRPr sz="2100"/>
            </a:lvl5pPr>
            <a:lvl6pPr marL="2438248" indent="0">
              <a:buNone/>
              <a:defRPr sz="2100"/>
            </a:lvl6pPr>
            <a:lvl7pPr marL="2925897" indent="0">
              <a:buNone/>
              <a:defRPr sz="2100"/>
            </a:lvl7pPr>
            <a:lvl8pPr marL="3413547" indent="0">
              <a:buNone/>
              <a:defRPr sz="2100"/>
            </a:lvl8pPr>
            <a:lvl9pPr marL="3901196" indent="0">
              <a:buNone/>
              <a:defRPr sz="21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11774" y="5725161"/>
            <a:ext cx="5852160" cy="858519"/>
          </a:xfrm>
        </p:spPr>
        <p:txBody>
          <a:bodyPr/>
          <a:lstStyle>
            <a:lvl1pPr marL="0" indent="0">
              <a:buNone/>
              <a:defRPr sz="1500"/>
            </a:lvl1pPr>
            <a:lvl2pPr marL="487650" indent="0">
              <a:buNone/>
              <a:defRPr sz="1300"/>
            </a:lvl2pPr>
            <a:lvl3pPr marL="975299" indent="0">
              <a:buNone/>
              <a:defRPr sz="1100"/>
            </a:lvl3pPr>
            <a:lvl4pPr marL="1462949" indent="0">
              <a:buNone/>
              <a:defRPr sz="1000"/>
            </a:lvl4pPr>
            <a:lvl5pPr marL="1950598" indent="0">
              <a:buNone/>
              <a:defRPr sz="1000"/>
            </a:lvl5pPr>
            <a:lvl6pPr marL="2438248" indent="0">
              <a:buNone/>
              <a:defRPr sz="1000"/>
            </a:lvl6pPr>
            <a:lvl7pPr marL="2925897" indent="0">
              <a:buNone/>
              <a:defRPr sz="1000"/>
            </a:lvl7pPr>
            <a:lvl8pPr marL="3413547" indent="0">
              <a:buNone/>
              <a:defRPr sz="1000"/>
            </a:lvl8pPr>
            <a:lvl9pPr marL="3901196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261F-D0A4-4B36-B27C-4DAADF3EC25B}" type="datetimeFigureOut">
              <a:rPr lang="es-CO" smtClean="0"/>
              <a:t>17/12/2012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D30-E3EE-4DE8-BE49-7D0CDB0D9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022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87680" y="292947"/>
            <a:ext cx="8778240" cy="1219200"/>
          </a:xfrm>
          <a:prstGeom prst="rect">
            <a:avLst/>
          </a:prstGeom>
        </p:spPr>
        <p:txBody>
          <a:bodyPr vert="horz" lIns="97530" tIns="48765" rIns="97530" bIns="48765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87680" y="1706880"/>
            <a:ext cx="8778240" cy="4827694"/>
          </a:xfrm>
          <a:prstGeom prst="rect">
            <a:avLst/>
          </a:prstGeom>
        </p:spPr>
        <p:txBody>
          <a:bodyPr vert="horz" lIns="97530" tIns="48765" rIns="97530" bIns="48765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87680" y="6780107"/>
            <a:ext cx="2275840" cy="389467"/>
          </a:xfrm>
          <a:prstGeom prst="rect">
            <a:avLst/>
          </a:prstGeom>
        </p:spPr>
        <p:txBody>
          <a:bodyPr vert="horz" lIns="97530" tIns="48765" rIns="97530" bIns="4876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2261F-D0A4-4B36-B27C-4DAADF3EC25B}" type="datetimeFigureOut">
              <a:rPr lang="es-CO" smtClean="0"/>
              <a:t>17/12/2012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32480" y="6780107"/>
            <a:ext cx="3088640" cy="389467"/>
          </a:xfrm>
          <a:prstGeom prst="rect">
            <a:avLst/>
          </a:prstGeom>
        </p:spPr>
        <p:txBody>
          <a:bodyPr vert="horz" lIns="97530" tIns="48765" rIns="97530" bIns="4876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990080" y="6780107"/>
            <a:ext cx="2275840" cy="389467"/>
          </a:xfrm>
          <a:prstGeom prst="rect">
            <a:avLst/>
          </a:prstGeom>
        </p:spPr>
        <p:txBody>
          <a:bodyPr vert="horz" lIns="97530" tIns="48765" rIns="97530" bIns="4876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DFD30-E3EE-4DE8-BE49-7D0CDB0D9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371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75299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37" indent="-365737" algn="l" defTabSz="975299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92430" indent="-304781" algn="l" defTabSz="975299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4" indent="-243825" algn="l" defTabSz="975299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06773" indent="-243825" algn="l" defTabSz="975299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423" indent="-243825" algn="l" defTabSz="975299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072" indent="-243825" algn="l" defTabSz="97529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9722" indent="-243825" algn="l" defTabSz="97529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371" indent="-243825" algn="l" defTabSz="97529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45021" indent="-243825" algn="l" defTabSz="97529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7650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5299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2949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0598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38248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25897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13547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01196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personal\maestria\tesis\Jeronimo\trunk\documents\thesis\TQLBO-paper\images\sculpt_bru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744" y="14808"/>
            <a:ext cx="9753601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40296" y="2937520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" pitchFamily="18" charset="0"/>
                <a:cs typeface="Times New Roman" pitchFamily="18" charset="0"/>
              </a:rPr>
              <a:t>(a) Original</a:t>
            </a:r>
            <a:endParaRPr lang="es-CO" sz="2000" dirty="0">
              <a:latin typeface="Times" pitchFamily="18" charset="0"/>
              <a:cs typeface="Times New Roman" pitchFamily="18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652664" y="2937520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" pitchFamily="18" charset="0"/>
                <a:cs typeface="Times New Roman" pitchFamily="18" charset="0"/>
              </a:rPr>
              <a:t>(b) Inflate Brush</a:t>
            </a:r>
            <a:endParaRPr lang="es-CO" sz="2000" dirty="0">
              <a:latin typeface="Times" pitchFamily="18" charset="0"/>
              <a:cs typeface="Times New Roman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6749008" y="2937520"/>
            <a:ext cx="2212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" pitchFamily="18" charset="0"/>
                <a:cs typeface="Times New Roman" pitchFamily="18" charset="0"/>
              </a:rPr>
              <a:t>(c) Enhance Brush	</a:t>
            </a:r>
            <a:endParaRPr lang="es-CO" sz="2000" dirty="0">
              <a:latin typeface="Times" pitchFamily="18" charset="0"/>
              <a:cs typeface="Times New Roman" pitchFamily="18" charset="0"/>
            </a:endParaRPr>
          </a:p>
        </p:txBody>
      </p:sp>
      <p:sp>
        <p:nvSpPr>
          <p:cNvPr id="10" name="9 Elipse"/>
          <p:cNvSpPr/>
          <p:nvPr/>
        </p:nvSpPr>
        <p:spPr>
          <a:xfrm>
            <a:off x="6450282" y="345232"/>
            <a:ext cx="2592288" cy="2592288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Elipse"/>
          <p:cNvSpPr/>
          <p:nvPr/>
        </p:nvSpPr>
        <p:spPr>
          <a:xfrm>
            <a:off x="3220616" y="345232"/>
            <a:ext cx="2592288" cy="2592288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14 Elipse"/>
          <p:cNvSpPr/>
          <p:nvPr/>
        </p:nvSpPr>
        <p:spPr>
          <a:xfrm>
            <a:off x="3724672" y="3297560"/>
            <a:ext cx="1728192" cy="1728192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15 Elipse"/>
          <p:cNvSpPr/>
          <p:nvPr/>
        </p:nvSpPr>
        <p:spPr>
          <a:xfrm>
            <a:off x="7109048" y="3297560"/>
            <a:ext cx="1728192" cy="1728192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9020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14</Words>
  <Application>Microsoft Office PowerPoint</Application>
  <PresentationFormat>Personalizado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Universidad Nacional de Colombia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Centro de Telemedicina</dc:creator>
  <cp:lastModifiedBy>Centro de Telemedicina</cp:lastModifiedBy>
  <cp:revision>9</cp:revision>
  <cp:lastPrinted>2012-12-17T16:24:43Z</cp:lastPrinted>
  <dcterms:created xsi:type="dcterms:W3CDTF">2012-12-17T16:08:41Z</dcterms:created>
  <dcterms:modified xsi:type="dcterms:W3CDTF">2012-12-17T21:25:57Z</dcterms:modified>
</cp:coreProperties>
</file>