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93863" cy="67437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0" y="-1206"/>
      </p:cViewPr>
      <p:guideLst>
        <p:guide orient="horz" pos="2124"/>
        <p:guide pos="8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32040" y="2094918"/>
            <a:ext cx="23029784" cy="14455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4080" y="3821430"/>
            <a:ext cx="18965704" cy="1723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1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5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04768" y="265377"/>
            <a:ext cx="18062575" cy="56587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12341" y="265377"/>
            <a:ext cx="53740864" cy="56587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5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6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0228" y="4333452"/>
            <a:ext cx="23029784" cy="13393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0228" y="2858268"/>
            <a:ext cx="23029784" cy="147518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3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12339" y="1546993"/>
            <a:ext cx="35899368" cy="4377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63273" y="1546993"/>
            <a:ext cx="35904071" cy="4377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6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3" y="270061"/>
            <a:ext cx="24384477" cy="1123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509528"/>
            <a:ext cx="11971161" cy="629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4693" y="2138627"/>
            <a:ext cx="11971161" cy="38854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63307" y="1509528"/>
            <a:ext cx="11975864" cy="629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63307" y="2138627"/>
            <a:ext cx="11975864" cy="38854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8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9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0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5" y="268499"/>
            <a:ext cx="8913694" cy="11426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92948" y="268500"/>
            <a:ext cx="15146222" cy="5755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4695" y="1411182"/>
            <a:ext cx="8913694" cy="46128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82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0587" y="4720590"/>
            <a:ext cx="16256318" cy="5572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10587" y="602562"/>
            <a:ext cx="16256318" cy="40462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10587" y="5277882"/>
            <a:ext cx="16256318" cy="791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1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4693" y="270061"/>
            <a:ext cx="24384477" cy="112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573531"/>
            <a:ext cx="24384477" cy="44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4693" y="6250411"/>
            <a:ext cx="6321901" cy="35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10F3-3B7A-495D-B748-9D0E885CF445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57070" y="6250411"/>
            <a:ext cx="8579723" cy="35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417269" y="6250411"/>
            <a:ext cx="6321901" cy="35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61E6-B96E-4AC0-9277-38AF526AA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6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7.png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maestria\tesis\Jeronimo\trunk\documents\thesis\TQLBO-paper\images\subdivision_c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154"/>
            <a:ext cx="270891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78271"/>
              </p:ext>
            </p:extLst>
          </p:nvPr>
        </p:nvGraphicFramePr>
        <p:xfrm>
          <a:off x="9143626" y="347514"/>
          <a:ext cx="2171057" cy="42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cuación" r:id="rId4" imgW="1180800" imgH="228600" progId="Equation.3">
                  <p:embed/>
                </p:oleObj>
              </mc:Choice>
              <mc:Fallback>
                <p:oleObj name="Ecuación" r:id="rId4" imgW="1180800" imgH="2286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626" y="347514"/>
                        <a:ext cx="2171057" cy="42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29202"/>
              </p:ext>
            </p:extLst>
          </p:nvPr>
        </p:nvGraphicFramePr>
        <p:xfrm>
          <a:off x="6562155" y="347663"/>
          <a:ext cx="2031975" cy="42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cuación" r:id="rId6" imgW="1104840" imgH="228600" progId="Equation.3">
                  <p:embed/>
                </p:oleObj>
              </mc:Choice>
              <mc:Fallback>
                <p:oleObj name="Ecuación" r:id="rId6" imgW="110484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155" y="347663"/>
                        <a:ext cx="2031975" cy="42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47698"/>
              </p:ext>
            </p:extLst>
          </p:nvPr>
        </p:nvGraphicFramePr>
        <p:xfrm>
          <a:off x="11939588" y="360363"/>
          <a:ext cx="2195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cuación" r:id="rId8" imgW="1193760" imgH="228600" progId="Equation.3">
                  <p:embed/>
                </p:oleObj>
              </mc:Choice>
              <mc:Fallback>
                <p:oleObj name="Ecuación" r:id="rId8" imgW="119376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9588" y="360363"/>
                        <a:ext cx="21955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07085"/>
              </p:ext>
            </p:extLst>
          </p:nvPr>
        </p:nvGraphicFramePr>
        <p:xfrm>
          <a:off x="6469063" y="6180138"/>
          <a:ext cx="2219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cuación" r:id="rId10" imgW="1206360" imgH="228600" progId="Equation.3">
                  <p:embed/>
                </p:oleObj>
              </mc:Choice>
              <mc:Fallback>
                <p:oleObj name="Ecuación" r:id="rId10" imgW="1206360" imgH="228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6180138"/>
                        <a:ext cx="22193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064"/>
              </p:ext>
            </p:extLst>
          </p:nvPr>
        </p:nvGraphicFramePr>
        <p:xfrm>
          <a:off x="9039225" y="6180138"/>
          <a:ext cx="2381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cuación" r:id="rId12" imgW="1295280" imgH="228600" progId="Equation.3">
                  <p:embed/>
                </p:oleObj>
              </mc:Choice>
              <mc:Fallback>
                <p:oleObj name="Ecuación" r:id="rId12" imgW="129528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225" y="6180138"/>
                        <a:ext cx="2381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836266"/>
              </p:ext>
            </p:extLst>
          </p:nvPr>
        </p:nvGraphicFramePr>
        <p:xfrm>
          <a:off x="11776075" y="6192838"/>
          <a:ext cx="2522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cuación" r:id="rId14" imgW="1371600" imgH="228600" progId="Equation.3">
                  <p:embed/>
                </p:oleObj>
              </mc:Choice>
              <mc:Fallback>
                <p:oleObj name="Ecuación" r:id="rId14" imgW="137160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6075" y="6192838"/>
                        <a:ext cx="2522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715312"/>
              </p:ext>
            </p:extLst>
          </p:nvPr>
        </p:nvGraphicFramePr>
        <p:xfrm>
          <a:off x="19185209" y="347514"/>
          <a:ext cx="2032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cuación" r:id="rId16" imgW="1104840" imgH="228600" progId="Equation.3">
                  <p:embed/>
                </p:oleObj>
              </mc:Choice>
              <mc:Fallback>
                <p:oleObj name="Ecuación" r:id="rId16" imgW="1104840" imgH="228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5209" y="347514"/>
                        <a:ext cx="20320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63514"/>
              </p:ext>
            </p:extLst>
          </p:nvPr>
        </p:nvGraphicFramePr>
        <p:xfrm>
          <a:off x="21766484" y="347514"/>
          <a:ext cx="2170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cuación" r:id="rId18" imgW="1180800" imgH="228600" progId="Equation.3">
                  <p:embed/>
                </p:oleObj>
              </mc:Choice>
              <mc:Fallback>
                <p:oleObj name="Ecuación" r:id="rId18" imgW="118080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484" y="347514"/>
                        <a:ext cx="2170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37034"/>
              </p:ext>
            </p:extLst>
          </p:nvPr>
        </p:nvGraphicFramePr>
        <p:xfrm>
          <a:off x="24562072" y="360214"/>
          <a:ext cx="2195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cuación" r:id="rId20" imgW="1193760" imgH="228600" progId="Equation.3">
                  <p:embed/>
                </p:oleObj>
              </mc:Choice>
              <mc:Fallback>
                <p:oleObj name="Ecuación" r:id="rId20" imgW="119376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2072" y="360214"/>
                        <a:ext cx="21955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4801"/>
              </p:ext>
            </p:extLst>
          </p:nvPr>
        </p:nvGraphicFramePr>
        <p:xfrm>
          <a:off x="24398559" y="6192689"/>
          <a:ext cx="2522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cuación" r:id="rId22" imgW="1371600" imgH="228600" progId="Equation.3">
                  <p:embed/>
                </p:oleObj>
              </mc:Choice>
              <mc:Fallback>
                <p:oleObj name="Ecuación" r:id="rId22" imgW="1371600" imgH="228600" progId="Equation.3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8559" y="6192689"/>
                        <a:ext cx="2522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04756"/>
              </p:ext>
            </p:extLst>
          </p:nvPr>
        </p:nvGraphicFramePr>
        <p:xfrm>
          <a:off x="21661709" y="6179989"/>
          <a:ext cx="2381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cuación" r:id="rId24" imgW="1295280" imgH="228600" progId="Equation.3">
                  <p:embed/>
                </p:oleObj>
              </mc:Choice>
              <mc:Fallback>
                <p:oleObj name="Ecuación" r:id="rId24" imgW="1295280" imgH="22860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1709" y="6179989"/>
                        <a:ext cx="2381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1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73166"/>
              </p:ext>
            </p:extLst>
          </p:nvPr>
        </p:nvGraphicFramePr>
        <p:xfrm>
          <a:off x="19091547" y="6179989"/>
          <a:ext cx="2219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cuación" r:id="rId26" imgW="1206360" imgH="228600" progId="Equation.3">
                  <p:embed/>
                </p:oleObj>
              </mc:Choice>
              <mc:Fallback>
                <p:oleObj name="Ecuación" r:id="rId26" imgW="1206360" imgH="228600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1547" y="6179989"/>
                        <a:ext cx="22193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1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19605"/>
              </p:ext>
            </p:extLst>
          </p:nvPr>
        </p:nvGraphicFramePr>
        <p:xfrm>
          <a:off x="13762955" y="995586"/>
          <a:ext cx="24066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cuación" r:id="rId28" imgW="1307880" imgH="431640" progId="Equation.3">
                  <p:embed/>
                </p:oleObj>
              </mc:Choice>
              <mc:Fallback>
                <p:oleObj name="Ecuación" r:id="rId28" imgW="1307880" imgH="43164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955" y="995586"/>
                        <a:ext cx="24066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20795"/>
              </p:ext>
            </p:extLst>
          </p:nvPr>
        </p:nvGraphicFramePr>
        <p:xfrm>
          <a:off x="16520814" y="635546"/>
          <a:ext cx="24987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cuación" r:id="rId30" imgW="1358640" imgH="660240" progId="Equation.3">
                  <p:embed/>
                </p:oleObj>
              </mc:Choice>
              <mc:Fallback>
                <p:oleObj name="Ecuación" r:id="rId30" imgW="1358640" imgH="660240" progId="Equation.3">
                  <p:embed/>
                  <p:pic>
                    <p:nvPicPr>
                      <p:cNvPr id="0" name="1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0814" y="635546"/>
                        <a:ext cx="24987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0454"/>
              </p:ext>
            </p:extLst>
          </p:nvPr>
        </p:nvGraphicFramePr>
        <p:xfrm>
          <a:off x="1598340" y="1051521"/>
          <a:ext cx="10747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cuación" r:id="rId32" imgW="583920" imgH="203040" progId="Equation.3">
                  <p:embed/>
                </p:oleObj>
              </mc:Choice>
              <mc:Fallback>
                <p:oleObj name="Ecuación" r:id="rId32" imgW="583920" imgH="203040" progId="Equation.3">
                  <p:embed/>
                  <p:pic>
                    <p:nvPicPr>
                      <p:cNvPr id="0" name="1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340" y="1051521"/>
                        <a:ext cx="10747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2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82617"/>
              </p:ext>
            </p:extLst>
          </p:nvPr>
        </p:nvGraphicFramePr>
        <p:xfrm>
          <a:off x="3393803" y="894358"/>
          <a:ext cx="2476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cuación" r:id="rId34" imgW="1346040" imgH="406080" progId="Equation.3">
                  <p:embed/>
                </p:oleObj>
              </mc:Choice>
              <mc:Fallback>
                <p:oleObj name="Ecuación" r:id="rId34" imgW="1346040" imgH="406080" progId="Equation.3">
                  <p:embed/>
                  <p:pic>
                    <p:nvPicPr>
                      <p:cNvPr id="0" name="1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803" y="894358"/>
                        <a:ext cx="2476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67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5</cp:revision>
  <dcterms:created xsi:type="dcterms:W3CDTF">2012-12-17T21:26:01Z</dcterms:created>
  <dcterms:modified xsi:type="dcterms:W3CDTF">2012-12-17T21:48:14Z</dcterms:modified>
</cp:coreProperties>
</file>