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4385588" cy="9026525"/>
  <p:notesSz cx="6858000" cy="9144000"/>
  <p:defaultTextStyle>
    <a:defPPr>
      <a:defRPr lang="es-CO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470" y="-1290"/>
      </p:cViewPr>
      <p:guideLst>
        <p:guide orient="horz" pos="2845"/>
        <p:guide pos="76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28925" y="2804078"/>
            <a:ext cx="20727749" cy="193485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57844" y="5115032"/>
            <a:ext cx="17069911" cy="23067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2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52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6968307" y="361487"/>
            <a:ext cx="5262378" cy="77017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68481" y="361487"/>
            <a:ext cx="15393402" cy="77017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1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98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6298" y="5800382"/>
            <a:ext cx="20727749" cy="1792767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26298" y="3825829"/>
            <a:ext cx="20727749" cy="1974551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4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68483" y="2106193"/>
            <a:ext cx="10325774" cy="595708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900678" y="2106193"/>
            <a:ext cx="10330007" cy="595708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3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81" y="361482"/>
            <a:ext cx="21947030" cy="150442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85" y="2020522"/>
            <a:ext cx="10774537" cy="84205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19285" y="2862583"/>
            <a:ext cx="10774537" cy="5200699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2387540" y="2020522"/>
            <a:ext cx="10778770" cy="84205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2387540" y="2862583"/>
            <a:ext cx="10778770" cy="5200699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0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32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83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84" y="359390"/>
            <a:ext cx="8022692" cy="152949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534095" y="359394"/>
            <a:ext cx="13632221" cy="7703888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84" y="1888888"/>
            <a:ext cx="8022692" cy="6174393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3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79748" y="6318565"/>
            <a:ext cx="14631353" cy="74594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779748" y="806540"/>
            <a:ext cx="14631353" cy="5415915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79748" y="7064510"/>
            <a:ext cx="14631353" cy="105936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19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219281" y="361482"/>
            <a:ext cx="21947030" cy="1504422"/>
          </a:xfrm>
          <a:prstGeom prst="rect">
            <a:avLst/>
          </a:prstGeom>
        </p:spPr>
        <p:txBody>
          <a:bodyPr vert="horz" lIns="182871" tIns="91435" rIns="182871" bIns="9143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81" y="2106193"/>
            <a:ext cx="21947030" cy="5957088"/>
          </a:xfrm>
          <a:prstGeom prst="rect">
            <a:avLst/>
          </a:prstGeom>
        </p:spPr>
        <p:txBody>
          <a:bodyPr vert="horz" lIns="182871" tIns="91435" rIns="182871" bIns="9143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219284" y="8366253"/>
            <a:ext cx="5689971" cy="48058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3724-97BF-485B-B44E-56921C68C2E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331748" y="8366253"/>
            <a:ext cx="7722103" cy="48058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7476344" y="8366253"/>
            <a:ext cx="5689971" cy="48058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6F42-6DDD-45CD-813E-002C43008C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5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E:\personal\maestria\tesis\Jeronimo\trunk\documents\thesis\resources\figs\cac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0825" cy="83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8 Conector recto"/>
          <p:cNvCxnSpPr>
            <a:endCxn id="4" idx="2"/>
          </p:cNvCxnSpPr>
          <p:nvPr/>
        </p:nvCxnSpPr>
        <p:spPr>
          <a:xfrm flipV="1">
            <a:off x="6255775" y="5731956"/>
            <a:ext cx="6907477" cy="196980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>
            <a:off x="-882017" y="479935"/>
            <a:ext cx="14275587" cy="14042439"/>
            <a:chOff x="-317357" y="179884"/>
            <a:chExt cx="5136461" cy="5040560"/>
          </a:xfrm>
        </p:grpSpPr>
        <p:sp>
          <p:nvSpPr>
            <p:cNvPr id="4" name="3 Arco"/>
            <p:cNvSpPr/>
            <p:nvPr/>
          </p:nvSpPr>
          <p:spPr>
            <a:xfrm>
              <a:off x="-317357" y="179884"/>
              <a:ext cx="5136461" cy="5040560"/>
            </a:xfrm>
            <a:prstGeom prst="arc">
              <a:avLst>
                <a:gd name="adj1" fmla="val 16208198"/>
                <a:gd name="adj2" fmla="val 20739992"/>
              </a:avLst>
            </a:prstGeom>
            <a:ln w="508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12" name="11 Grupo"/>
            <p:cNvGrpSpPr/>
            <p:nvPr/>
          </p:nvGrpSpPr>
          <p:grpSpPr>
            <a:xfrm>
              <a:off x="1566797" y="179884"/>
              <a:ext cx="1523938" cy="3263592"/>
              <a:chOff x="1566797" y="179884"/>
              <a:chExt cx="1523938" cy="3263592"/>
            </a:xfrm>
          </p:grpSpPr>
          <p:cxnSp>
            <p:nvCxnSpPr>
              <p:cNvPr id="6" name="5 Conector recto"/>
              <p:cNvCxnSpPr/>
              <p:nvPr/>
            </p:nvCxnSpPr>
            <p:spPr>
              <a:xfrm>
                <a:off x="2262517" y="179884"/>
                <a:ext cx="0" cy="2592288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12 Arco"/>
              <p:cNvSpPr/>
              <p:nvPr/>
            </p:nvSpPr>
            <p:spPr>
              <a:xfrm>
                <a:off x="1566797" y="2100867"/>
                <a:ext cx="1368152" cy="1342609"/>
              </a:xfrm>
              <a:prstGeom prst="arc">
                <a:avLst>
                  <a:gd name="adj1" fmla="val 16208198"/>
                  <a:gd name="adj2" fmla="val 20739992"/>
                </a:avLst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2779162" y="2065107"/>
                <a:ext cx="311573" cy="232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70º</a:t>
                </a:r>
                <a:endParaRPr lang="es-CO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25" name="24 Conector recto"/>
          <p:cNvCxnSpPr>
            <a:endCxn id="27" idx="2"/>
          </p:cNvCxnSpPr>
          <p:nvPr/>
        </p:nvCxnSpPr>
        <p:spPr>
          <a:xfrm flipV="1">
            <a:off x="16328647" y="5753159"/>
            <a:ext cx="6907477" cy="196980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Arco"/>
          <p:cNvSpPr/>
          <p:nvPr/>
        </p:nvSpPr>
        <p:spPr>
          <a:xfrm>
            <a:off x="9190855" y="501138"/>
            <a:ext cx="14275587" cy="14042439"/>
          </a:xfrm>
          <a:prstGeom prst="arc">
            <a:avLst>
              <a:gd name="adj1" fmla="val 16208198"/>
              <a:gd name="adj2" fmla="val 20739992"/>
            </a:avLst>
          </a:prstGeom>
          <a:ln w="508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9" name="28 Conector recto"/>
          <p:cNvCxnSpPr/>
          <p:nvPr/>
        </p:nvCxnSpPr>
        <p:spPr>
          <a:xfrm>
            <a:off x="16328648" y="501138"/>
            <a:ext cx="0" cy="7221826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Arco"/>
          <p:cNvSpPr/>
          <p:nvPr/>
        </p:nvSpPr>
        <p:spPr>
          <a:xfrm>
            <a:off x="14427419" y="5852783"/>
            <a:ext cx="3802457" cy="3740359"/>
          </a:xfrm>
          <a:prstGeom prst="arc">
            <a:avLst>
              <a:gd name="adj1" fmla="val 16208198"/>
              <a:gd name="adj2" fmla="val 20739992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6930472" y="5085624"/>
            <a:ext cx="865944" cy="646332"/>
          </a:xfrm>
          <a:prstGeom prst="rect">
            <a:avLst/>
          </a:prstGeom>
          <a:noFill/>
          <a:ln w="857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70º</a:t>
            </a:r>
            <a:endParaRPr lang="es-CO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374535" y="8124176"/>
            <a:ext cx="869451" cy="738654"/>
          </a:xfrm>
          <a:prstGeom prst="rect">
            <a:avLst/>
          </a:prstGeom>
          <a:noFill/>
        </p:spPr>
        <p:txBody>
          <a:bodyPr wrap="none" lIns="182871" tIns="91435" rIns="182871" bIns="91435" rtlCol="0">
            <a:spAutoFit/>
          </a:bodyPr>
          <a:lstStyle/>
          <a:p>
            <a:r>
              <a:rPr lang="en-US" dirty="0" smtClean="0"/>
              <a:t>(a)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9190853" y="8124176"/>
            <a:ext cx="890290" cy="738654"/>
          </a:xfrm>
          <a:prstGeom prst="rect">
            <a:avLst/>
          </a:prstGeom>
          <a:noFill/>
        </p:spPr>
        <p:txBody>
          <a:bodyPr wrap="none" lIns="182871" tIns="91435" rIns="182871" bIns="91435" rtlCol="0">
            <a:spAutoFit/>
          </a:bodyPr>
          <a:lstStyle/>
          <a:p>
            <a:r>
              <a:rPr lang="en-US" dirty="0" smtClean="0"/>
              <a:t>(b)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19397451" y="8098289"/>
            <a:ext cx="843803" cy="738654"/>
          </a:xfrm>
          <a:prstGeom prst="rect">
            <a:avLst/>
          </a:prstGeom>
          <a:noFill/>
        </p:spPr>
        <p:txBody>
          <a:bodyPr wrap="none" lIns="182871" tIns="91435" rIns="182871" bIns="91435" rtlCol="0">
            <a:spAutoFit/>
          </a:bodyPr>
          <a:lstStyle/>
          <a:p>
            <a:r>
              <a:rPr lang="en-US" dirty="0" smtClean="0"/>
              <a:t>(c)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346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9</cp:revision>
  <dcterms:created xsi:type="dcterms:W3CDTF">2014-05-27T17:37:45Z</dcterms:created>
  <dcterms:modified xsi:type="dcterms:W3CDTF">2014-05-27T19:57:34Z</dcterms:modified>
</cp:coreProperties>
</file>