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385588" cy="86407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" y="-840"/>
      </p:cViewPr>
      <p:guideLst>
        <p:guide orient="horz" pos="2722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28922" y="2684239"/>
            <a:ext cx="20727749" cy="18521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57841" y="4896435"/>
            <a:ext cx="17069912" cy="22081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11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1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4863775" y="346032"/>
            <a:ext cx="10816869" cy="73726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404694" y="346032"/>
            <a:ext cx="32052656" cy="73726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4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22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26297" y="5552496"/>
            <a:ext cx="20727749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26297" y="3662326"/>
            <a:ext cx="20727749" cy="18901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83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04696" y="2016181"/>
            <a:ext cx="21434764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4245885" y="2016181"/>
            <a:ext cx="21434761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9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81" y="346034"/>
            <a:ext cx="21947030" cy="14401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82" y="1934173"/>
            <a:ext cx="10774537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19282" y="2740246"/>
            <a:ext cx="10774537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387546" y="1934173"/>
            <a:ext cx="10778768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387546" y="2740246"/>
            <a:ext cx="10778768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5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13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82" y="344032"/>
            <a:ext cx="8022690" cy="1464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534092" y="344032"/>
            <a:ext cx="13632221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82" y="1808163"/>
            <a:ext cx="8022690" cy="59105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79751" y="6048538"/>
            <a:ext cx="14631353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779751" y="772072"/>
            <a:ext cx="14631353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79751" y="6762600"/>
            <a:ext cx="14631353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1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19281" y="346034"/>
            <a:ext cx="2194703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81" y="2016181"/>
            <a:ext cx="2194703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19283" y="8008713"/>
            <a:ext cx="5689971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F036-13FC-4D1B-8AA5-169DA2E3E45C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331748" y="8008713"/>
            <a:ext cx="7722102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7476343" y="8008713"/>
            <a:ext cx="5689971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D39B-F3E1-402E-A986-1FE5868DBE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77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\trunk\documents\thesis\resources\figs\ho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79" y="-99"/>
            <a:ext cx="24380825" cy="82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95850" y="7727404"/>
            <a:ext cx="87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(a)</a:t>
            </a:r>
            <a:endParaRPr lang="es-CO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256690" y="7776765"/>
            <a:ext cx="87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(b)</a:t>
            </a:r>
            <a:endParaRPr lang="es-CO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415793" y="7776765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(c)</a:t>
            </a:r>
            <a:endParaRPr lang="es-CO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751634" y="7534027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5712074" y="7560741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0" y="2160141"/>
            <a:ext cx="1391594" cy="237626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s-CO" dirty="0"/>
          </a:p>
        </p:txBody>
      </p:sp>
      <p:sp>
        <p:nvSpPr>
          <p:cNvPr id="14" name="13 Elipse"/>
          <p:cNvSpPr/>
          <p:nvPr/>
        </p:nvSpPr>
        <p:spPr>
          <a:xfrm>
            <a:off x="9816530" y="7534027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13776970" y="7560741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8064896" y="2160141"/>
            <a:ext cx="1391594" cy="237626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s-CO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8760693" y="863997"/>
            <a:ext cx="191741" cy="2484276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8952434" y="5832549"/>
            <a:ext cx="1296144" cy="215112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10248578" y="5688533"/>
            <a:ext cx="152400" cy="2295144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13560946" y="7272709"/>
            <a:ext cx="648072" cy="697434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17904868" y="7534027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21865308" y="7560741"/>
            <a:ext cx="864096" cy="81880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Elipse"/>
          <p:cNvSpPr/>
          <p:nvPr/>
        </p:nvSpPr>
        <p:spPr>
          <a:xfrm>
            <a:off x="16153234" y="2160141"/>
            <a:ext cx="1391594" cy="237626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s-CO" dirty="0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16849031" y="863997"/>
            <a:ext cx="191741" cy="2484276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 flipV="1">
            <a:off x="17040772" y="5832549"/>
            <a:ext cx="1296144" cy="2151128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18336916" y="5688533"/>
            <a:ext cx="152400" cy="2295144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H="1" flipV="1">
            <a:off x="21649284" y="7272709"/>
            <a:ext cx="648072" cy="697434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Flecha curvada hacia la derecha"/>
          <p:cNvSpPr/>
          <p:nvPr/>
        </p:nvSpPr>
        <p:spPr>
          <a:xfrm>
            <a:off x="7512274" y="575965"/>
            <a:ext cx="720080" cy="115212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36 Flecha curvada hacia la derecha"/>
          <p:cNvSpPr/>
          <p:nvPr/>
        </p:nvSpPr>
        <p:spPr>
          <a:xfrm>
            <a:off x="15649178" y="575965"/>
            <a:ext cx="720080" cy="115212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2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5</cp:revision>
  <dcterms:created xsi:type="dcterms:W3CDTF">2014-05-27T20:00:09Z</dcterms:created>
  <dcterms:modified xsi:type="dcterms:W3CDTF">2014-05-27T20:15:02Z</dcterms:modified>
</cp:coreProperties>
</file>