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800225"/>
  <p:notesSz cx="1344613" cy="86868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96" y="-1290"/>
      </p:cViewPr>
      <p:guideLst>
        <p:guide orient="horz" pos="5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59237"/>
            <a:ext cx="7772400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020127"/>
            <a:ext cx="6400800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4173"/>
            <a:ext cx="2057400" cy="7255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4173"/>
            <a:ext cx="6019800" cy="7255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156812"/>
            <a:ext cx="7772400" cy="3575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763013"/>
            <a:ext cx="7772400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359"/>
            <a:ext cx="4038600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359"/>
            <a:ext cx="4038600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2092"/>
            <a:ext cx="8229600" cy="30003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2968"/>
            <a:ext cx="4040188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570907"/>
            <a:ext cx="4040188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402968"/>
            <a:ext cx="4041775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570907"/>
            <a:ext cx="4041775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71675"/>
            <a:ext cx="3008313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71676"/>
            <a:ext cx="5111750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376714"/>
            <a:ext cx="3008313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1260158"/>
            <a:ext cx="5486400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60854"/>
            <a:ext cx="5486400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1408926"/>
            <a:ext cx="5486400" cy="2112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72092"/>
            <a:ext cx="8229600" cy="30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20054"/>
            <a:ext cx="8229600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1668542"/>
            <a:ext cx="2133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1668542"/>
            <a:ext cx="2895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1668542"/>
            <a:ext cx="2133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3.bin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6.bin"/><Relationship Id="rId47" Type="http://schemas.openxmlformats.org/officeDocument/2006/relationships/oleObject" Target="../embeddings/oleObject29.bin"/><Relationship Id="rId50" Type="http://schemas.openxmlformats.org/officeDocument/2006/relationships/oleObject" Target="../embeddings/oleObject32.bin"/><Relationship Id="rId55" Type="http://schemas.openxmlformats.org/officeDocument/2006/relationships/oleObject" Target="../embeddings/oleObject37.bin"/><Relationship Id="rId63" Type="http://schemas.openxmlformats.org/officeDocument/2006/relationships/oleObject" Target="../embeddings/oleObject4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8.bin"/><Relationship Id="rId37" Type="http://schemas.openxmlformats.org/officeDocument/2006/relationships/oleObject" Target="../embeddings/oleObject22.bin"/><Relationship Id="rId40" Type="http://schemas.openxmlformats.org/officeDocument/2006/relationships/oleObject" Target="../embeddings/oleObject24.bin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5.bin"/><Relationship Id="rId58" Type="http://schemas.openxmlformats.org/officeDocument/2006/relationships/image" Target="../media/image18.wmf"/><Relationship Id="rId6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4.bin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31.bin"/><Relationship Id="rId57" Type="http://schemas.openxmlformats.org/officeDocument/2006/relationships/oleObject" Target="../embeddings/oleObject38.bin"/><Relationship Id="rId61" Type="http://schemas.openxmlformats.org/officeDocument/2006/relationships/oleObject" Target="../embeddings/oleObject4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7.bin"/><Relationship Id="rId52" Type="http://schemas.openxmlformats.org/officeDocument/2006/relationships/oleObject" Target="../embeddings/oleObject34.bin"/><Relationship Id="rId60" Type="http://schemas.openxmlformats.org/officeDocument/2006/relationships/image" Target="../media/image19.wmf"/><Relationship Id="rId65" Type="http://schemas.openxmlformats.org/officeDocument/2006/relationships/oleObject" Target="../embeddings/oleObject4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6.bin"/><Relationship Id="rId35" Type="http://schemas.openxmlformats.org/officeDocument/2006/relationships/oleObject" Target="../embeddings/oleObject21.bin"/><Relationship Id="rId43" Type="http://schemas.openxmlformats.org/officeDocument/2006/relationships/image" Target="../media/image15.wmf"/><Relationship Id="rId48" Type="http://schemas.openxmlformats.org/officeDocument/2006/relationships/oleObject" Target="../embeddings/oleObject30.bin"/><Relationship Id="rId56" Type="http://schemas.openxmlformats.org/officeDocument/2006/relationships/image" Target="../media/image17.wmf"/><Relationship Id="rId64" Type="http://schemas.openxmlformats.org/officeDocument/2006/relationships/image" Target="../media/image21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33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wmf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14.wmf"/><Relationship Id="rId46" Type="http://schemas.openxmlformats.org/officeDocument/2006/relationships/image" Target="../media/image16.wmf"/><Relationship Id="rId59" Type="http://schemas.openxmlformats.org/officeDocument/2006/relationships/oleObject" Target="../embeddings/oleObject39.bin"/><Relationship Id="rId67" Type="http://schemas.openxmlformats.org/officeDocument/2006/relationships/oleObject" Target="../embeddings/oleObject43.bin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5.bin"/><Relationship Id="rId54" Type="http://schemas.openxmlformats.org/officeDocument/2006/relationships/oleObject" Target="../embeddings/oleObject36.bin"/><Relationship Id="rId62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148 Forma libre"/>
          <p:cNvSpPr/>
          <p:nvPr/>
        </p:nvSpPr>
        <p:spPr>
          <a:xfrm>
            <a:off x="142875" y="319088"/>
            <a:ext cx="1476375" cy="885825"/>
          </a:xfrm>
          <a:custGeom>
            <a:avLst/>
            <a:gdLst>
              <a:gd name="connsiteX0" fmla="*/ 721519 w 1476375"/>
              <a:gd name="connsiteY0" fmla="*/ 0 h 885825"/>
              <a:gd name="connsiteX1" fmla="*/ 0 w 1476375"/>
              <a:gd name="connsiteY1" fmla="*/ 426243 h 885825"/>
              <a:gd name="connsiteX2" fmla="*/ 719138 w 1476375"/>
              <a:gd name="connsiteY2" fmla="*/ 885825 h 885825"/>
              <a:gd name="connsiteX3" fmla="*/ 1476375 w 1476375"/>
              <a:gd name="connsiteY3" fmla="*/ 461962 h 885825"/>
              <a:gd name="connsiteX4" fmla="*/ 721519 w 1476375"/>
              <a:gd name="connsiteY4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375" h="885825">
                <a:moveTo>
                  <a:pt x="721519" y="0"/>
                </a:moveTo>
                <a:lnTo>
                  <a:pt x="0" y="426243"/>
                </a:lnTo>
                <a:lnTo>
                  <a:pt x="719138" y="885825"/>
                </a:lnTo>
                <a:lnTo>
                  <a:pt x="1476375" y="461962"/>
                </a:lnTo>
                <a:lnTo>
                  <a:pt x="72151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61 Forma libre"/>
          <p:cNvSpPr/>
          <p:nvPr/>
        </p:nvSpPr>
        <p:spPr>
          <a:xfrm>
            <a:off x="3992697" y="272015"/>
            <a:ext cx="949342" cy="959238"/>
          </a:xfrm>
          <a:custGeom>
            <a:avLst/>
            <a:gdLst>
              <a:gd name="connsiteX0" fmla="*/ 0 w 1847850"/>
              <a:gd name="connsiteY0" fmla="*/ 0 h 2243138"/>
              <a:gd name="connsiteX1" fmla="*/ 1847850 w 1847850"/>
              <a:gd name="connsiteY1" fmla="*/ 1128713 h 2243138"/>
              <a:gd name="connsiteX2" fmla="*/ 1647825 w 1847850"/>
              <a:gd name="connsiteY2" fmla="*/ 2090738 h 2243138"/>
              <a:gd name="connsiteX3" fmla="*/ 0 w 1847850"/>
              <a:gd name="connsiteY3" fmla="*/ 2243138 h 2243138"/>
              <a:gd name="connsiteX4" fmla="*/ 0 w 1847850"/>
              <a:gd name="connsiteY4" fmla="*/ 2243138 h 2243138"/>
              <a:gd name="connsiteX5" fmla="*/ 0 w 1847850"/>
              <a:gd name="connsiteY5" fmla="*/ 0 h 2243138"/>
              <a:gd name="connsiteX0" fmla="*/ 0 w 1847850"/>
              <a:gd name="connsiteY0" fmla="*/ 0 h 2309788"/>
              <a:gd name="connsiteX1" fmla="*/ 1847850 w 1847850"/>
              <a:gd name="connsiteY1" fmla="*/ 1128713 h 2309788"/>
              <a:gd name="connsiteX2" fmla="*/ 1125512 w 1847850"/>
              <a:gd name="connsiteY2" fmla="*/ 2309788 h 2309788"/>
              <a:gd name="connsiteX3" fmla="*/ 0 w 1847850"/>
              <a:gd name="connsiteY3" fmla="*/ 2243138 h 2309788"/>
              <a:gd name="connsiteX4" fmla="*/ 0 w 1847850"/>
              <a:gd name="connsiteY4" fmla="*/ 2243138 h 2309788"/>
              <a:gd name="connsiteX5" fmla="*/ 0 w 1847850"/>
              <a:gd name="connsiteY5" fmla="*/ 0 h 2309788"/>
              <a:gd name="connsiteX0" fmla="*/ 0 w 2050037"/>
              <a:gd name="connsiteY0" fmla="*/ 0 h 2309788"/>
              <a:gd name="connsiteX1" fmla="*/ 2050037 w 2050037"/>
              <a:gd name="connsiteY1" fmla="*/ 1111864 h 2309788"/>
              <a:gd name="connsiteX2" fmla="*/ 1125512 w 2050037"/>
              <a:gd name="connsiteY2" fmla="*/ 2309788 h 2309788"/>
              <a:gd name="connsiteX3" fmla="*/ 0 w 2050037"/>
              <a:gd name="connsiteY3" fmla="*/ 2243138 h 2309788"/>
              <a:gd name="connsiteX4" fmla="*/ 0 w 2050037"/>
              <a:gd name="connsiteY4" fmla="*/ 2243138 h 2309788"/>
              <a:gd name="connsiteX5" fmla="*/ 0 w 2050037"/>
              <a:gd name="connsiteY5" fmla="*/ 0 h 2309788"/>
              <a:gd name="connsiteX0" fmla="*/ 288096 w 2338133"/>
              <a:gd name="connsiteY0" fmla="*/ 0 h 2309788"/>
              <a:gd name="connsiteX1" fmla="*/ 2338133 w 2338133"/>
              <a:gd name="connsiteY1" fmla="*/ 1111864 h 2309788"/>
              <a:gd name="connsiteX2" fmla="*/ 1413608 w 2338133"/>
              <a:gd name="connsiteY2" fmla="*/ 2309788 h 2309788"/>
              <a:gd name="connsiteX3" fmla="*/ 288096 w 2338133"/>
              <a:gd name="connsiteY3" fmla="*/ 2243138 h 2309788"/>
              <a:gd name="connsiteX4" fmla="*/ 0 w 2338133"/>
              <a:gd name="connsiteY4" fmla="*/ 1319998 h 2309788"/>
              <a:gd name="connsiteX5" fmla="*/ 288096 w 2338133"/>
              <a:gd name="connsiteY5" fmla="*/ 0 h 2309788"/>
              <a:gd name="connsiteX0" fmla="*/ 288096 w 2338133"/>
              <a:gd name="connsiteY0" fmla="*/ 0 h 2466572"/>
              <a:gd name="connsiteX1" fmla="*/ 2338133 w 2338133"/>
              <a:gd name="connsiteY1" fmla="*/ 1111864 h 2466572"/>
              <a:gd name="connsiteX2" fmla="*/ 1413608 w 2338133"/>
              <a:gd name="connsiteY2" fmla="*/ 2309788 h 2466572"/>
              <a:gd name="connsiteX3" fmla="*/ 58794 w 2338133"/>
              <a:gd name="connsiteY3" fmla="*/ 2466572 h 2466572"/>
              <a:gd name="connsiteX4" fmla="*/ 0 w 2338133"/>
              <a:gd name="connsiteY4" fmla="*/ 1319998 h 2466572"/>
              <a:gd name="connsiteX5" fmla="*/ 288096 w 2338133"/>
              <a:gd name="connsiteY5" fmla="*/ 0 h 2466572"/>
              <a:gd name="connsiteX0" fmla="*/ 288096 w 2338133"/>
              <a:gd name="connsiteY0" fmla="*/ 0 h 2309788"/>
              <a:gd name="connsiteX1" fmla="*/ 2338133 w 2338133"/>
              <a:gd name="connsiteY1" fmla="*/ 1111864 h 2309788"/>
              <a:gd name="connsiteX2" fmla="*/ 1413608 w 2338133"/>
              <a:gd name="connsiteY2" fmla="*/ 2309788 h 2309788"/>
              <a:gd name="connsiteX3" fmla="*/ 70552 w 2338133"/>
              <a:gd name="connsiteY3" fmla="*/ 1902104 h 2309788"/>
              <a:gd name="connsiteX4" fmla="*/ 0 w 2338133"/>
              <a:gd name="connsiteY4" fmla="*/ 1319998 h 2309788"/>
              <a:gd name="connsiteX5" fmla="*/ 288096 w 2338133"/>
              <a:gd name="connsiteY5" fmla="*/ 0 h 2309788"/>
              <a:gd name="connsiteX0" fmla="*/ 217544 w 2267581"/>
              <a:gd name="connsiteY0" fmla="*/ 0 h 2309788"/>
              <a:gd name="connsiteX1" fmla="*/ 2267581 w 2267581"/>
              <a:gd name="connsiteY1" fmla="*/ 1111864 h 2309788"/>
              <a:gd name="connsiteX2" fmla="*/ 1343056 w 2267581"/>
              <a:gd name="connsiteY2" fmla="*/ 2309788 h 2309788"/>
              <a:gd name="connsiteX3" fmla="*/ 0 w 2267581"/>
              <a:gd name="connsiteY3" fmla="*/ 1902104 h 2309788"/>
              <a:gd name="connsiteX4" fmla="*/ 217544 w 2267581"/>
              <a:gd name="connsiteY4" fmla="*/ 0 h 2309788"/>
              <a:gd name="connsiteX0" fmla="*/ 364532 w 2414569"/>
              <a:gd name="connsiteY0" fmla="*/ 0 h 2309788"/>
              <a:gd name="connsiteX1" fmla="*/ 2414569 w 2414569"/>
              <a:gd name="connsiteY1" fmla="*/ 1111864 h 2309788"/>
              <a:gd name="connsiteX2" fmla="*/ 1490044 w 2414569"/>
              <a:gd name="connsiteY2" fmla="*/ 2309788 h 2309788"/>
              <a:gd name="connsiteX3" fmla="*/ 0 w 2414569"/>
              <a:gd name="connsiteY3" fmla="*/ 1578713 h 2309788"/>
              <a:gd name="connsiteX4" fmla="*/ 364532 w 2414569"/>
              <a:gd name="connsiteY4" fmla="*/ 0 h 2309788"/>
              <a:gd name="connsiteX0" fmla="*/ 293978 w 2344015"/>
              <a:gd name="connsiteY0" fmla="*/ 0 h 2309788"/>
              <a:gd name="connsiteX1" fmla="*/ 2344015 w 2344015"/>
              <a:gd name="connsiteY1" fmla="*/ 1111864 h 2309788"/>
              <a:gd name="connsiteX2" fmla="*/ 1419490 w 2344015"/>
              <a:gd name="connsiteY2" fmla="*/ 2309788 h 2309788"/>
              <a:gd name="connsiteX3" fmla="*/ 0 w 2344015"/>
              <a:gd name="connsiteY3" fmla="*/ 1661030 h 2309788"/>
              <a:gd name="connsiteX4" fmla="*/ 293978 w 2344015"/>
              <a:gd name="connsiteY4" fmla="*/ 0 h 2309788"/>
              <a:gd name="connsiteX0" fmla="*/ 958364 w 2344015"/>
              <a:gd name="connsiteY0" fmla="*/ 0 h 2339189"/>
              <a:gd name="connsiteX1" fmla="*/ 2344015 w 2344015"/>
              <a:gd name="connsiteY1" fmla="*/ 1141265 h 2339189"/>
              <a:gd name="connsiteX2" fmla="*/ 1419490 w 2344015"/>
              <a:gd name="connsiteY2" fmla="*/ 2339189 h 2339189"/>
              <a:gd name="connsiteX3" fmla="*/ 0 w 2344015"/>
              <a:gd name="connsiteY3" fmla="*/ 1690431 h 2339189"/>
              <a:gd name="connsiteX4" fmla="*/ 958364 w 2344015"/>
              <a:gd name="connsiteY4" fmla="*/ 0 h 2339189"/>
              <a:gd name="connsiteX0" fmla="*/ 958364 w 2344015"/>
              <a:gd name="connsiteY0" fmla="*/ 0 h 2368588"/>
              <a:gd name="connsiteX1" fmla="*/ 2344015 w 2344015"/>
              <a:gd name="connsiteY1" fmla="*/ 1141265 h 2368588"/>
              <a:gd name="connsiteX2" fmla="*/ 1466526 w 2344015"/>
              <a:gd name="connsiteY2" fmla="*/ 2368588 h 2368588"/>
              <a:gd name="connsiteX3" fmla="*/ 0 w 2344015"/>
              <a:gd name="connsiteY3" fmla="*/ 1690431 h 2368588"/>
              <a:gd name="connsiteX4" fmla="*/ 958364 w 2344015"/>
              <a:gd name="connsiteY4" fmla="*/ 0 h 23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4015" h="2368588">
                <a:moveTo>
                  <a:pt x="958364" y="0"/>
                </a:moveTo>
                <a:lnTo>
                  <a:pt x="2344015" y="1141265"/>
                </a:lnTo>
                <a:lnTo>
                  <a:pt x="1466526" y="2368588"/>
                </a:lnTo>
                <a:lnTo>
                  <a:pt x="0" y="1690431"/>
                </a:lnTo>
                <a:lnTo>
                  <a:pt x="95836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4" name="3 Forma libre"/>
          <p:cNvSpPr/>
          <p:nvPr/>
        </p:nvSpPr>
        <p:spPr>
          <a:xfrm>
            <a:off x="8230064" y="290217"/>
            <a:ext cx="759547" cy="899155"/>
          </a:xfrm>
          <a:custGeom>
            <a:avLst/>
            <a:gdLst>
              <a:gd name="connsiteX0" fmla="*/ 0 w 738187"/>
              <a:gd name="connsiteY0" fmla="*/ 0 h 873919"/>
              <a:gd name="connsiteX1" fmla="*/ 738187 w 738187"/>
              <a:gd name="connsiteY1" fmla="*/ 445294 h 873919"/>
              <a:gd name="connsiteX2" fmla="*/ 2381 w 738187"/>
              <a:gd name="connsiteY2" fmla="*/ 873919 h 873919"/>
              <a:gd name="connsiteX3" fmla="*/ 0 w 738187"/>
              <a:gd name="connsiteY3" fmla="*/ 0 h 87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87" h="873919">
                <a:moveTo>
                  <a:pt x="0" y="0"/>
                </a:moveTo>
                <a:lnTo>
                  <a:pt x="738187" y="445294"/>
                </a:lnTo>
                <a:lnTo>
                  <a:pt x="2381" y="873919"/>
                </a:lnTo>
                <a:cubicBezTo>
                  <a:pt x="3969" y="584200"/>
                  <a:pt x="5556" y="29448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5" name="4 Forma libre"/>
          <p:cNvSpPr/>
          <p:nvPr/>
        </p:nvSpPr>
        <p:spPr>
          <a:xfrm>
            <a:off x="5449944" y="288625"/>
            <a:ext cx="725246" cy="889145"/>
          </a:xfrm>
          <a:custGeom>
            <a:avLst/>
            <a:gdLst>
              <a:gd name="connsiteX0" fmla="*/ 1785937 w 1790700"/>
              <a:gd name="connsiteY0" fmla="*/ 0 h 2195512"/>
              <a:gd name="connsiteX1" fmla="*/ 1790700 w 1790700"/>
              <a:gd name="connsiteY1" fmla="*/ 2195512 h 2195512"/>
              <a:gd name="connsiteX2" fmla="*/ 0 w 1790700"/>
              <a:gd name="connsiteY2" fmla="*/ 1666875 h 2195512"/>
              <a:gd name="connsiteX3" fmla="*/ 1785937 w 1790700"/>
              <a:gd name="connsiteY3" fmla="*/ 0 h 219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2195512">
                <a:moveTo>
                  <a:pt x="1785937" y="0"/>
                </a:moveTo>
                <a:cubicBezTo>
                  <a:pt x="1787525" y="731837"/>
                  <a:pt x="1789112" y="1463675"/>
                  <a:pt x="1790700" y="2195512"/>
                </a:cubicBezTo>
                <a:lnTo>
                  <a:pt x="0" y="1666875"/>
                </a:lnTo>
                <a:lnTo>
                  <a:pt x="178593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6" name="5 Forma libre"/>
          <p:cNvSpPr/>
          <p:nvPr/>
        </p:nvSpPr>
        <p:spPr>
          <a:xfrm>
            <a:off x="2076674" y="284775"/>
            <a:ext cx="715600" cy="894931"/>
          </a:xfrm>
          <a:custGeom>
            <a:avLst/>
            <a:gdLst>
              <a:gd name="connsiteX0" fmla="*/ 409575 w 1766887"/>
              <a:gd name="connsiteY0" fmla="*/ 366713 h 2209800"/>
              <a:gd name="connsiteX1" fmla="*/ 1766887 w 1766887"/>
              <a:gd name="connsiteY1" fmla="*/ 0 h 2209800"/>
              <a:gd name="connsiteX2" fmla="*/ 1766887 w 1766887"/>
              <a:gd name="connsiteY2" fmla="*/ 2209800 h 2209800"/>
              <a:gd name="connsiteX3" fmla="*/ 0 w 1766887"/>
              <a:gd name="connsiteY3" fmla="*/ 1681163 h 2209800"/>
              <a:gd name="connsiteX4" fmla="*/ 409575 w 1766887"/>
              <a:gd name="connsiteY4" fmla="*/ 366713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6887" h="2209800">
                <a:moveTo>
                  <a:pt x="409575" y="366713"/>
                </a:moveTo>
                <a:lnTo>
                  <a:pt x="1766887" y="0"/>
                </a:lnTo>
                <a:lnTo>
                  <a:pt x="1766887" y="2209800"/>
                </a:lnTo>
                <a:lnTo>
                  <a:pt x="0" y="1681163"/>
                </a:lnTo>
                <a:lnTo>
                  <a:pt x="409575" y="3667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7" name="6 Forma libre"/>
          <p:cNvSpPr/>
          <p:nvPr/>
        </p:nvSpPr>
        <p:spPr>
          <a:xfrm>
            <a:off x="2790346" y="284775"/>
            <a:ext cx="748392" cy="908433"/>
          </a:xfrm>
          <a:custGeom>
            <a:avLst/>
            <a:gdLst>
              <a:gd name="connsiteX0" fmla="*/ 0 w 1847850"/>
              <a:gd name="connsiteY0" fmla="*/ 0 h 2243138"/>
              <a:gd name="connsiteX1" fmla="*/ 1847850 w 1847850"/>
              <a:gd name="connsiteY1" fmla="*/ 1128713 h 2243138"/>
              <a:gd name="connsiteX2" fmla="*/ 1647825 w 1847850"/>
              <a:gd name="connsiteY2" fmla="*/ 2090738 h 2243138"/>
              <a:gd name="connsiteX3" fmla="*/ 0 w 1847850"/>
              <a:gd name="connsiteY3" fmla="*/ 2243138 h 2243138"/>
              <a:gd name="connsiteX4" fmla="*/ 0 w 1847850"/>
              <a:gd name="connsiteY4" fmla="*/ 2243138 h 2243138"/>
              <a:gd name="connsiteX5" fmla="*/ 0 w 1847850"/>
              <a:gd name="connsiteY5" fmla="*/ 0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7850" h="2243138">
                <a:moveTo>
                  <a:pt x="0" y="0"/>
                </a:moveTo>
                <a:lnTo>
                  <a:pt x="1847850" y="1128713"/>
                </a:lnTo>
                <a:lnTo>
                  <a:pt x="1647825" y="2090738"/>
                </a:lnTo>
                <a:lnTo>
                  <a:pt x="0" y="2243138"/>
                </a:lnTo>
                <a:lnTo>
                  <a:pt x="0" y="224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12081"/>
              </p:ext>
            </p:extLst>
          </p:nvPr>
        </p:nvGraphicFramePr>
        <p:xfrm>
          <a:off x="2051720" y="180032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Ecuación" r:id="rId3" imgW="253800" imgH="241200" progId="Equation.3">
                  <p:embed/>
                </p:oleObj>
              </mc:Choice>
              <mc:Fallback>
                <p:oleObj name="Ecuación" r:id="rId3" imgW="253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0032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Elipse"/>
          <p:cNvSpPr/>
          <p:nvPr/>
        </p:nvSpPr>
        <p:spPr>
          <a:xfrm>
            <a:off x="2778769" y="1171994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10" name="9 Elipse"/>
          <p:cNvSpPr/>
          <p:nvPr/>
        </p:nvSpPr>
        <p:spPr>
          <a:xfrm>
            <a:off x="3531023" y="738026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11" name="10 Elipse"/>
          <p:cNvSpPr/>
          <p:nvPr/>
        </p:nvSpPr>
        <p:spPr>
          <a:xfrm>
            <a:off x="2055447" y="940545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2778769" y="275128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13" name="12 Conector recto"/>
          <p:cNvCxnSpPr>
            <a:stCxn id="12" idx="4"/>
            <a:endCxn id="9" idx="0"/>
          </p:cNvCxnSpPr>
          <p:nvPr/>
        </p:nvCxnSpPr>
        <p:spPr>
          <a:xfrm rot="5400000">
            <a:off x="2359268" y="738026"/>
            <a:ext cx="867935" cy="6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5"/>
            <a:endCxn id="10" idx="1"/>
          </p:cNvCxnSpPr>
          <p:nvPr/>
        </p:nvCxnSpPr>
        <p:spPr>
          <a:xfrm rot="16200000" flipH="1">
            <a:off x="2948141" y="155144"/>
            <a:ext cx="442442" cy="7317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endCxn id="24" idx="0"/>
          </p:cNvCxnSpPr>
          <p:nvPr/>
        </p:nvCxnSpPr>
        <p:spPr>
          <a:xfrm rot="5400000">
            <a:off x="3321271" y="904380"/>
            <a:ext cx="347174" cy="723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22" idx="3"/>
            <a:endCxn id="11" idx="7"/>
          </p:cNvCxnSpPr>
          <p:nvPr/>
        </p:nvCxnSpPr>
        <p:spPr>
          <a:xfrm rot="5400000">
            <a:off x="1906560" y="618059"/>
            <a:ext cx="500304" cy="1531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1" idx="5"/>
            <a:endCxn id="9" idx="1"/>
          </p:cNvCxnSpPr>
          <p:nvPr/>
        </p:nvCxnSpPr>
        <p:spPr>
          <a:xfrm rot="16200000" flipH="1">
            <a:off x="2326079" y="719304"/>
            <a:ext cx="210991" cy="702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Arco"/>
          <p:cNvSpPr/>
          <p:nvPr/>
        </p:nvSpPr>
        <p:spPr>
          <a:xfrm rot="10800000">
            <a:off x="3473157" y="680164"/>
            <a:ext cx="144664" cy="144656"/>
          </a:xfrm>
          <a:prstGeom prst="arc">
            <a:avLst>
              <a:gd name="adj1" fmla="val 19495469"/>
              <a:gd name="adj2" fmla="val 211452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749836" y="53771"/>
          <a:ext cx="175489" cy="2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cuación" r:id="rId5" imgW="152280" imgH="228600" progId="Equation.3">
                  <p:embed/>
                </p:oleObj>
              </mc:Choice>
              <mc:Fallback>
                <p:oleObj name="Ecuación" r:id="rId5" imgW="152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836" y="53771"/>
                        <a:ext cx="175489" cy="2636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2691971" y="1171994"/>
          <a:ext cx="204094" cy="27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Ecuación" r:id="rId7" imgW="177480" imgH="241200" progId="Equation.3">
                  <p:embed/>
                </p:oleObj>
              </mc:Choice>
              <mc:Fallback>
                <p:oleObj name="Ecuación" r:id="rId7" imgW="177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971" y="1171994"/>
                        <a:ext cx="204094" cy="278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9580"/>
              </p:ext>
            </p:extLst>
          </p:nvPr>
        </p:nvGraphicFramePr>
        <p:xfrm>
          <a:off x="3519453" y="540072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Ecuación" r:id="rId9" imgW="253800" imgH="241200" progId="Equation.3">
                  <p:embed/>
                </p:oleObj>
              </mc:Choice>
              <mc:Fallback>
                <p:oleObj name="Ecuación" r:id="rId9" imgW="2538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53" y="540072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21 Elipse"/>
          <p:cNvSpPr/>
          <p:nvPr/>
        </p:nvSpPr>
        <p:spPr>
          <a:xfrm>
            <a:off x="2229046" y="419783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23" name="22 Conector recto"/>
          <p:cNvCxnSpPr>
            <a:stCxn id="22" idx="6"/>
            <a:endCxn id="12" idx="2"/>
          </p:cNvCxnSpPr>
          <p:nvPr/>
        </p:nvCxnSpPr>
        <p:spPr>
          <a:xfrm flipV="1">
            <a:off x="2257977" y="289593"/>
            <a:ext cx="520792" cy="1446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3444225" y="1114132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25" name="24 Conector recto"/>
          <p:cNvCxnSpPr>
            <a:stCxn id="9" idx="6"/>
            <a:endCxn id="24" idx="2"/>
          </p:cNvCxnSpPr>
          <p:nvPr/>
        </p:nvCxnSpPr>
        <p:spPr>
          <a:xfrm flipV="1">
            <a:off x="2807702" y="1128597"/>
            <a:ext cx="636523" cy="578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0" idx="3"/>
          </p:cNvCxnSpPr>
          <p:nvPr/>
        </p:nvCxnSpPr>
        <p:spPr>
          <a:xfrm rot="5400000">
            <a:off x="3415295" y="733786"/>
            <a:ext cx="91031" cy="1489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1"/>
          </p:cNvCxnSpPr>
          <p:nvPr/>
        </p:nvCxnSpPr>
        <p:spPr>
          <a:xfrm rot="16200000" flipV="1">
            <a:off x="3314030" y="983939"/>
            <a:ext cx="148893" cy="119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endCxn id="12" idx="5"/>
          </p:cNvCxnSpPr>
          <p:nvPr/>
        </p:nvCxnSpPr>
        <p:spPr>
          <a:xfrm rot="16200000" flipV="1">
            <a:off x="2731151" y="372135"/>
            <a:ext cx="669655" cy="52502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rco"/>
          <p:cNvSpPr/>
          <p:nvPr/>
        </p:nvSpPr>
        <p:spPr>
          <a:xfrm rot="10800000">
            <a:off x="3386358" y="1056268"/>
            <a:ext cx="144664" cy="144656"/>
          </a:xfrm>
          <a:prstGeom prst="arc">
            <a:avLst>
              <a:gd name="adj1" fmla="val 21367792"/>
              <a:gd name="adj2" fmla="val 292844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57714"/>
              </p:ext>
            </p:extLst>
          </p:nvPr>
        </p:nvGraphicFramePr>
        <p:xfrm>
          <a:off x="3485371" y="1082448"/>
          <a:ext cx="227557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Ecuación" r:id="rId11" imgW="228600" imgH="241200" progId="Equation.3">
                  <p:embed/>
                </p:oleObj>
              </mc:Choice>
              <mc:Fallback>
                <p:oleObj name="Ecuación" r:id="rId11" imgW="2286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71" y="1082448"/>
                        <a:ext cx="227557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30 Conector recto"/>
          <p:cNvCxnSpPr>
            <a:stCxn id="11" idx="6"/>
          </p:cNvCxnSpPr>
          <p:nvPr/>
        </p:nvCxnSpPr>
        <p:spPr>
          <a:xfrm flipV="1">
            <a:off x="2084381" y="795889"/>
            <a:ext cx="173597" cy="1591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endCxn id="12" idx="3"/>
          </p:cNvCxnSpPr>
          <p:nvPr/>
        </p:nvCxnSpPr>
        <p:spPr>
          <a:xfrm flipV="1">
            <a:off x="2257978" y="299821"/>
            <a:ext cx="525029" cy="49606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Arco"/>
          <p:cNvSpPr/>
          <p:nvPr/>
        </p:nvSpPr>
        <p:spPr>
          <a:xfrm rot="10800000">
            <a:off x="1997582" y="882681"/>
            <a:ext cx="144664" cy="144656"/>
          </a:xfrm>
          <a:prstGeom prst="arc">
            <a:avLst>
              <a:gd name="adj1" fmla="val 8505473"/>
              <a:gd name="adj2" fmla="val 1201312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34" name="33 Conector recto"/>
          <p:cNvCxnSpPr>
            <a:endCxn id="22" idx="5"/>
          </p:cNvCxnSpPr>
          <p:nvPr/>
        </p:nvCxnSpPr>
        <p:spPr>
          <a:xfrm rot="16200000" flipV="1">
            <a:off x="2224813" y="473406"/>
            <a:ext cx="177824" cy="119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endCxn id="9" idx="0"/>
          </p:cNvCxnSpPr>
          <p:nvPr/>
        </p:nvCxnSpPr>
        <p:spPr>
          <a:xfrm rot="16200000" flipH="1">
            <a:off x="2308626" y="687385"/>
            <a:ext cx="549693" cy="41952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Arco"/>
          <p:cNvSpPr/>
          <p:nvPr/>
        </p:nvSpPr>
        <p:spPr>
          <a:xfrm rot="10800000">
            <a:off x="2171180" y="361921"/>
            <a:ext cx="144664" cy="144656"/>
          </a:xfrm>
          <a:prstGeom prst="arc">
            <a:avLst>
              <a:gd name="adj1" fmla="val 10067536"/>
              <a:gd name="adj2" fmla="val 1400238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70065"/>
              </p:ext>
            </p:extLst>
          </p:nvPr>
        </p:nvGraphicFramePr>
        <p:xfrm>
          <a:off x="2323077" y="390854"/>
          <a:ext cx="341744" cy="23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Ecuación" r:id="rId13" imgW="355320" imgH="241200" progId="Equation.3">
                  <p:embed/>
                </p:oleObj>
              </mc:Choice>
              <mc:Fallback>
                <p:oleObj name="Ecuación" r:id="rId13" imgW="3553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077" y="390854"/>
                        <a:ext cx="341744" cy="2312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72603"/>
              </p:ext>
            </p:extLst>
          </p:nvPr>
        </p:nvGraphicFramePr>
        <p:xfrm>
          <a:off x="1910540" y="946506"/>
          <a:ext cx="317506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Ecuación" r:id="rId15" imgW="317160" imgH="241200" progId="Equation.3">
                  <p:embed/>
                </p:oleObj>
              </mc:Choice>
              <mc:Fallback>
                <p:oleObj name="Ecuación" r:id="rId15" imgW="3171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540" y="946506"/>
                        <a:ext cx="317506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38 Conector recto"/>
          <p:cNvCxnSpPr>
            <a:stCxn id="9" idx="7"/>
          </p:cNvCxnSpPr>
          <p:nvPr/>
        </p:nvCxnSpPr>
        <p:spPr>
          <a:xfrm rot="5400000" flipH="1" flipV="1">
            <a:off x="2933672" y="723544"/>
            <a:ext cx="322480" cy="582894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39362"/>
              </p:ext>
            </p:extLst>
          </p:nvPr>
        </p:nvGraphicFramePr>
        <p:xfrm>
          <a:off x="2171178" y="812885"/>
          <a:ext cx="366155" cy="23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Ecuación" r:id="rId17" imgW="380880" imgH="241200" progId="Equation.3">
                  <p:embed/>
                </p:oleObj>
              </mc:Choice>
              <mc:Fallback>
                <p:oleObj name="Ecuación" r:id="rId17" imgW="38088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178" y="812885"/>
                        <a:ext cx="366155" cy="2312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47304"/>
              </p:ext>
            </p:extLst>
          </p:nvPr>
        </p:nvGraphicFramePr>
        <p:xfrm>
          <a:off x="3251202" y="588155"/>
          <a:ext cx="207488" cy="23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Ecuación" r:id="rId19" imgW="215640" imgH="241200" progId="Equation.3">
                  <p:embed/>
                </p:oleObj>
              </mc:Choice>
              <mc:Fallback>
                <p:oleObj name="Ecuación" r:id="rId19" imgW="21564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2" y="588155"/>
                        <a:ext cx="207488" cy="231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57742"/>
              </p:ext>
            </p:extLst>
          </p:nvPr>
        </p:nvGraphicFramePr>
        <p:xfrm>
          <a:off x="3157280" y="902546"/>
          <a:ext cx="205725" cy="23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cuación" r:id="rId21" imgW="215640" imgH="241200" progId="Equation.3">
                  <p:embed/>
                </p:oleObj>
              </mc:Choice>
              <mc:Fallback>
                <p:oleObj name="Ecuación" r:id="rId21" imgW="21564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280" y="902546"/>
                        <a:ext cx="205725" cy="2314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80558"/>
              </p:ext>
            </p:extLst>
          </p:nvPr>
        </p:nvGraphicFramePr>
        <p:xfrm>
          <a:off x="-31" y="756096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Ecuación" r:id="rId23" imgW="253800" imgH="241200" progId="Equation.3">
                  <p:embed/>
                </p:oleObj>
              </mc:Choice>
              <mc:Fallback>
                <p:oleObj name="Ecuación" r:id="rId23" imgW="25380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" y="756096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45 Elipse"/>
          <p:cNvSpPr/>
          <p:nvPr/>
        </p:nvSpPr>
        <p:spPr>
          <a:xfrm>
            <a:off x="850592" y="1197727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47" name="46 Elipse"/>
          <p:cNvSpPr/>
          <p:nvPr/>
        </p:nvSpPr>
        <p:spPr>
          <a:xfrm>
            <a:off x="1602846" y="763760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48" name="47 Elipse"/>
          <p:cNvSpPr/>
          <p:nvPr/>
        </p:nvSpPr>
        <p:spPr>
          <a:xfrm>
            <a:off x="127271" y="734827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49" name="48 Elipse"/>
          <p:cNvSpPr/>
          <p:nvPr/>
        </p:nvSpPr>
        <p:spPr>
          <a:xfrm>
            <a:off x="850592" y="300859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50" name="49 Conector recto"/>
          <p:cNvCxnSpPr>
            <a:stCxn id="49" idx="4"/>
            <a:endCxn id="46" idx="0"/>
          </p:cNvCxnSpPr>
          <p:nvPr/>
        </p:nvCxnSpPr>
        <p:spPr>
          <a:xfrm rot="5400000">
            <a:off x="431091" y="763760"/>
            <a:ext cx="867935" cy="6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49" idx="5"/>
            <a:endCxn id="47" idx="1"/>
          </p:cNvCxnSpPr>
          <p:nvPr/>
        </p:nvCxnSpPr>
        <p:spPr>
          <a:xfrm rot="16200000" flipH="1">
            <a:off x="1019964" y="180877"/>
            <a:ext cx="442442" cy="7317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47" idx="3"/>
            <a:endCxn id="46" idx="7"/>
          </p:cNvCxnSpPr>
          <p:nvPr/>
        </p:nvCxnSpPr>
        <p:spPr>
          <a:xfrm rot="5400000">
            <a:off x="1034431" y="629311"/>
            <a:ext cx="413511" cy="7317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49" idx="3"/>
            <a:endCxn id="48" idx="7"/>
          </p:cNvCxnSpPr>
          <p:nvPr/>
        </p:nvCxnSpPr>
        <p:spPr>
          <a:xfrm rot="5400000">
            <a:off x="296644" y="180879"/>
            <a:ext cx="413511" cy="702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48" idx="5"/>
            <a:endCxn id="46" idx="1"/>
          </p:cNvCxnSpPr>
          <p:nvPr/>
        </p:nvCxnSpPr>
        <p:spPr>
          <a:xfrm rot="16200000" flipH="1">
            <a:off x="282177" y="629311"/>
            <a:ext cx="442442" cy="702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Arco"/>
          <p:cNvSpPr/>
          <p:nvPr/>
        </p:nvSpPr>
        <p:spPr>
          <a:xfrm rot="10800000">
            <a:off x="1516048" y="705896"/>
            <a:ext cx="173597" cy="144656"/>
          </a:xfrm>
          <a:prstGeom prst="arc">
            <a:avLst>
              <a:gd name="adj1" fmla="val 19545174"/>
              <a:gd name="adj2" fmla="val 211452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56" name="5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48531"/>
              </p:ext>
            </p:extLst>
          </p:nvPr>
        </p:nvGraphicFramePr>
        <p:xfrm>
          <a:off x="1259632" y="652770"/>
          <a:ext cx="195282" cy="247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Ecuación" r:id="rId24" imgW="190440" imgH="241200" progId="Equation.3">
                  <p:embed/>
                </p:oleObj>
              </mc:Choice>
              <mc:Fallback>
                <p:oleObj name="Ecuación" r:id="rId24" imgW="19044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52770"/>
                        <a:ext cx="195282" cy="2473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02804"/>
              </p:ext>
            </p:extLst>
          </p:nvPr>
        </p:nvGraphicFramePr>
        <p:xfrm>
          <a:off x="301043" y="640318"/>
          <a:ext cx="195282" cy="247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Ecuación" r:id="rId26" imgW="190440" imgH="241200" progId="Equation.3">
                  <p:embed/>
                </p:oleObj>
              </mc:Choice>
              <mc:Fallback>
                <p:oleObj name="Ecuación" r:id="rId26" imgW="19044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43" y="640318"/>
                        <a:ext cx="195282" cy="2475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4"/>
          <p:cNvGraphicFramePr>
            <a:graphicFrameLocks noChangeAspect="1"/>
          </p:cNvGraphicFramePr>
          <p:nvPr/>
        </p:nvGraphicFramePr>
        <p:xfrm>
          <a:off x="809442" y="53771"/>
          <a:ext cx="175489" cy="2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Ecuación" r:id="rId28" imgW="152280" imgH="228600" progId="Equation.3">
                  <p:embed/>
                </p:oleObj>
              </mc:Choice>
              <mc:Fallback>
                <p:oleObj name="Ecuación" r:id="rId28" imgW="15228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42" y="53771"/>
                        <a:ext cx="175489" cy="2636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764415" y="1245495"/>
          <a:ext cx="204094" cy="27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Ecuación" r:id="rId29" imgW="177480" imgH="241200" progId="Equation.3">
                  <p:embed/>
                </p:oleObj>
              </mc:Choice>
              <mc:Fallback>
                <p:oleObj name="Ecuación" r:id="rId29" imgW="17748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15" y="1245495"/>
                        <a:ext cx="204094" cy="278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38792"/>
              </p:ext>
            </p:extLst>
          </p:nvPr>
        </p:nvGraphicFramePr>
        <p:xfrm>
          <a:off x="1591276" y="540072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" name="Ecuación" r:id="rId30" imgW="253800" imgH="241200" progId="Equation.3">
                  <p:embed/>
                </p:oleObj>
              </mc:Choice>
              <mc:Fallback>
                <p:oleObj name="Ecuación" r:id="rId30" imgW="253800" imgH="24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276" y="540072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60 Arco"/>
          <p:cNvSpPr/>
          <p:nvPr/>
        </p:nvSpPr>
        <p:spPr>
          <a:xfrm rot="10800000">
            <a:off x="60405" y="676965"/>
            <a:ext cx="173597" cy="144656"/>
          </a:xfrm>
          <a:prstGeom prst="arc">
            <a:avLst>
              <a:gd name="adj1" fmla="val 8697446"/>
              <a:gd name="adj2" fmla="val 1289842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63" name="62 Elipse"/>
          <p:cNvSpPr/>
          <p:nvPr/>
        </p:nvSpPr>
        <p:spPr>
          <a:xfrm>
            <a:off x="3978230" y="949631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64" name="63 Elipse"/>
          <p:cNvSpPr/>
          <p:nvPr/>
        </p:nvSpPr>
        <p:spPr>
          <a:xfrm>
            <a:off x="4918109" y="722760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65" name="64 Elipse"/>
          <p:cNvSpPr/>
          <p:nvPr/>
        </p:nvSpPr>
        <p:spPr>
          <a:xfrm>
            <a:off x="4355976" y="246197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66" name="65 Conector recto"/>
          <p:cNvCxnSpPr>
            <a:stCxn id="65" idx="4"/>
            <a:endCxn id="63" idx="0"/>
          </p:cNvCxnSpPr>
          <p:nvPr/>
        </p:nvCxnSpPr>
        <p:spPr>
          <a:xfrm flipH="1">
            <a:off x="3992697" y="275128"/>
            <a:ext cx="377746" cy="6745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65" idx="5"/>
            <a:endCxn id="64" idx="1"/>
          </p:cNvCxnSpPr>
          <p:nvPr/>
        </p:nvCxnSpPr>
        <p:spPr>
          <a:xfrm>
            <a:off x="4380672" y="270891"/>
            <a:ext cx="541674" cy="456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64" idx="3"/>
            <a:endCxn id="73" idx="7"/>
          </p:cNvCxnSpPr>
          <p:nvPr/>
        </p:nvCxnSpPr>
        <p:spPr>
          <a:xfrm flipH="1">
            <a:off x="4596696" y="747454"/>
            <a:ext cx="325650" cy="4640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Arco"/>
          <p:cNvSpPr/>
          <p:nvPr/>
        </p:nvSpPr>
        <p:spPr>
          <a:xfrm rot="10800000">
            <a:off x="4859384" y="634649"/>
            <a:ext cx="144664" cy="193454"/>
          </a:xfrm>
          <a:prstGeom prst="arc">
            <a:avLst>
              <a:gd name="adj1" fmla="val 18236369"/>
              <a:gd name="adj2" fmla="val 243271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51400"/>
              </p:ext>
            </p:extLst>
          </p:nvPr>
        </p:nvGraphicFramePr>
        <p:xfrm>
          <a:off x="4396511" y="60445"/>
          <a:ext cx="175489" cy="2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Ecuación" r:id="rId31" imgW="152280" imgH="228600" progId="Equation.3">
                  <p:embed/>
                </p:oleObj>
              </mc:Choice>
              <mc:Fallback>
                <p:oleObj name="Ecuación" r:id="rId31" imgW="15228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511" y="60445"/>
                        <a:ext cx="175489" cy="2636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29152"/>
              </p:ext>
            </p:extLst>
          </p:nvPr>
        </p:nvGraphicFramePr>
        <p:xfrm>
          <a:off x="3918557" y="958772"/>
          <a:ext cx="177212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Ecuación" r:id="rId32" imgW="177480" imgH="241200" progId="Equation.3">
                  <p:embed/>
                </p:oleObj>
              </mc:Choice>
              <mc:Fallback>
                <p:oleObj name="Ecuación" r:id="rId32" imgW="177480" imgH="241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557" y="958772"/>
                        <a:ext cx="177212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41391"/>
              </p:ext>
            </p:extLst>
          </p:nvPr>
        </p:nvGraphicFramePr>
        <p:xfrm>
          <a:off x="4820174" y="467875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Ecuación" r:id="rId33" imgW="253800" imgH="241200" progId="Equation.3">
                  <p:embed/>
                </p:oleObj>
              </mc:Choice>
              <mc:Fallback>
                <p:oleObj name="Ecuación" r:id="rId33" imgW="253800" imgH="241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174" y="467875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72 Elipse"/>
          <p:cNvSpPr/>
          <p:nvPr/>
        </p:nvSpPr>
        <p:spPr>
          <a:xfrm>
            <a:off x="4572000" y="1207274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74" name="73 Conector recto"/>
          <p:cNvCxnSpPr>
            <a:stCxn id="63" idx="6"/>
            <a:endCxn id="73" idx="2"/>
          </p:cNvCxnSpPr>
          <p:nvPr/>
        </p:nvCxnSpPr>
        <p:spPr>
          <a:xfrm>
            <a:off x="4007163" y="964097"/>
            <a:ext cx="564837" cy="2576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Arco"/>
          <p:cNvSpPr/>
          <p:nvPr/>
        </p:nvSpPr>
        <p:spPr>
          <a:xfrm rot="10800000">
            <a:off x="3923928" y="900112"/>
            <a:ext cx="144664" cy="144656"/>
          </a:xfrm>
          <a:prstGeom prst="arc">
            <a:avLst>
              <a:gd name="adj1" fmla="val 6557187"/>
              <a:gd name="adj2" fmla="val 1180765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848211"/>
              </p:ext>
            </p:extLst>
          </p:nvPr>
        </p:nvGraphicFramePr>
        <p:xfrm>
          <a:off x="4597958" y="1173783"/>
          <a:ext cx="262074" cy="27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Ecuación" r:id="rId34" imgW="228600" imgH="241200" progId="Equation.3">
                  <p:embed/>
                </p:oleObj>
              </mc:Choice>
              <mc:Fallback>
                <p:oleObj name="Ecuación" r:id="rId34" imgW="228600" imgH="24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958" y="1173783"/>
                        <a:ext cx="262074" cy="2782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37627"/>
              </p:ext>
            </p:extLst>
          </p:nvPr>
        </p:nvGraphicFramePr>
        <p:xfrm>
          <a:off x="4651509" y="652375"/>
          <a:ext cx="207488" cy="23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Ecuación" r:id="rId35" imgW="215640" imgH="241200" progId="Equation.3">
                  <p:embed/>
                </p:oleObj>
              </mc:Choice>
              <mc:Fallback>
                <p:oleObj name="Ecuación" r:id="rId35" imgW="21564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509" y="652375"/>
                        <a:ext cx="207488" cy="231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59201"/>
              </p:ext>
            </p:extLst>
          </p:nvPr>
        </p:nvGraphicFramePr>
        <p:xfrm>
          <a:off x="4068592" y="792691"/>
          <a:ext cx="207431" cy="23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cuación" r:id="rId37" imgW="215640" imgH="241200" progId="Equation.3">
                  <p:embed/>
                </p:oleObj>
              </mc:Choice>
              <mc:Fallback>
                <p:oleObj name="Ecuación" r:id="rId37" imgW="215640" imgH="241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592" y="792691"/>
                        <a:ext cx="207431" cy="2308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78 Forma libre"/>
          <p:cNvSpPr/>
          <p:nvPr/>
        </p:nvSpPr>
        <p:spPr>
          <a:xfrm>
            <a:off x="6171583" y="284775"/>
            <a:ext cx="748392" cy="908433"/>
          </a:xfrm>
          <a:custGeom>
            <a:avLst/>
            <a:gdLst>
              <a:gd name="connsiteX0" fmla="*/ 0 w 1847850"/>
              <a:gd name="connsiteY0" fmla="*/ 0 h 2243138"/>
              <a:gd name="connsiteX1" fmla="*/ 1847850 w 1847850"/>
              <a:gd name="connsiteY1" fmla="*/ 1128713 h 2243138"/>
              <a:gd name="connsiteX2" fmla="*/ 1647825 w 1847850"/>
              <a:gd name="connsiteY2" fmla="*/ 2090738 h 2243138"/>
              <a:gd name="connsiteX3" fmla="*/ 0 w 1847850"/>
              <a:gd name="connsiteY3" fmla="*/ 2243138 h 2243138"/>
              <a:gd name="connsiteX4" fmla="*/ 0 w 1847850"/>
              <a:gd name="connsiteY4" fmla="*/ 2243138 h 2243138"/>
              <a:gd name="connsiteX5" fmla="*/ 0 w 1847850"/>
              <a:gd name="connsiteY5" fmla="*/ 0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7850" h="2243138">
                <a:moveTo>
                  <a:pt x="0" y="0"/>
                </a:moveTo>
                <a:lnTo>
                  <a:pt x="1847850" y="1128713"/>
                </a:lnTo>
                <a:lnTo>
                  <a:pt x="1647825" y="2090738"/>
                </a:lnTo>
                <a:lnTo>
                  <a:pt x="0" y="2243138"/>
                </a:lnTo>
                <a:lnTo>
                  <a:pt x="0" y="224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80" name="79 Elipse"/>
          <p:cNvSpPr/>
          <p:nvPr/>
        </p:nvSpPr>
        <p:spPr>
          <a:xfrm>
            <a:off x="6160006" y="1171994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81" name="80 Elipse"/>
          <p:cNvSpPr/>
          <p:nvPr/>
        </p:nvSpPr>
        <p:spPr>
          <a:xfrm>
            <a:off x="6912260" y="738026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82" name="81 Elipse"/>
          <p:cNvSpPr/>
          <p:nvPr/>
        </p:nvSpPr>
        <p:spPr>
          <a:xfrm>
            <a:off x="5436685" y="940544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83" name="82 Elipse"/>
          <p:cNvSpPr/>
          <p:nvPr/>
        </p:nvSpPr>
        <p:spPr>
          <a:xfrm>
            <a:off x="6160006" y="275128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84" name="83 Conector recto"/>
          <p:cNvCxnSpPr>
            <a:stCxn id="83" idx="4"/>
            <a:endCxn id="80" idx="0"/>
          </p:cNvCxnSpPr>
          <p:nvPr/>
        </p:nvCxnSpPr>
        <p:spPr>
          <a:xfrm rot="5400000">
            <a:off x="5740504" y="738026"/>
            <a:ext cx="867935" cy="6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>
            <a:stCxn id="83" idx="5"/>
            <a:endCxn id="81" idx="1"/>
          </p:cNvCxnSpPr>
          <p:nvPr/>
        </p:nvCxnSpPr>
        <p:spPr>
          <a:xfrm rot="16200000" flipH="1">
            <a:off x="6329378" y="155144"/>
            <a:ext cx="442442" cy="7317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endCxn id="92" idx="0"/>
          </p:cNvCxnSpPr>
          <p:nvPr/>
        </p:nvCxnSpPr>
        <p:spPr>
          <a:xfrm rot="5400000">
            <a:off x="6702507" y="904380"/>
            <a:ext cx="347174" cy="723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stCxn id="82" idx="5"/>
            <a:endCxn id="80" idx="1"/>
          </p:cNvCxnSpPr>
          <p:nvPr/>
        </p:nvCxnSpPr>
        <p:spPr>
          <a:xfrm rot="16200000" flipH="1">
            <a:off x="5707315" y="719303"/>
            <a:ext cx="210991" cy="702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Arco"/>
          <p:cNvSpPr/>
          <p:nvPr/>
        </p:nvSpPr>
        <p:spPr>
          <a:xfrm rot="10800000">
            <a:off x="6854393" y="680164"/>
            <a:ext cx="144664" cy="144656"/>
          </a:xfrm>
          <a:prstGeom prst="arc">
            <a:avLst>
              <a:gd name="adj1" fmla="val 19495469"/>
              <a:gd name="adj2" fmla="val 211452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89" name="Object 4"/>
          <p:cNvGraphicFramePr>
            <a:graphicFrameLocks noChangeAspect="1"/>
          </p:cNvGraphicFramePr>
          <p:nvPr/>
        </p:nvGraphicFramePr>
        <p:xfrm>
          <a:off x="6129545" y="53796"/>
          <a:ext cx="175489" cy="2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cuación" r:id="rId39" imgW="152280" imgH="228600" progId="Equation.3">
                  <p:embed/>
                </p:oleObj>
              </mc:Choice>
              <mc:Fallback>
                <p:oleObj name="Ecuación" r:id="rId39" imgW="15228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545" y="53796"/>
                        <a:ext cx="175489" cy="2636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5"/>
          <p:cNvGraphicFramePr>
            <a:graphicFrameLocks noChangeAspect="1"/>
          </p:cNvGraphicFramePr>
          <p:nvPr/>
        </p:nvGraphicFramePr>
        <p:xfrm>
          <a:off x="6073207" y="1171994"/>
          <a:ext cx="204094" cy="27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Ecuación" r:id="rId40" imgW="177480" imgH="241200" progId="Equation.3">
                  <p:embed/>
                </p:oleObj>
              </mc:Choice>
              <mc:Fallback>
                <p:oleObj name="Ecuación" r:id="rId40" imgW="177480" imgH="241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207" y="1171994"/>
                        <a:ext cx="204094" cy="278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196477"/>
              </p:ext>
            </p:extLst>
          </p:nvPr>
        </p:nvGraphicFramePr>
        <p:xfrm>
          <a:off x="6910553" y="540072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Ecuación" r:id="rId41" imgW="253800" imgH="241200" progId="Equation.3">
                  <p:embed/>
                </p:oleObj>
              </mc:Choice>
              <mc:Fallback>
                <p:oleObj name="Ecuación" r:id="rId41" imgW="253800" imgH="241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553" y="540072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91 Elipse"/>
          <p:cNvSpPr/>
          <p:nvPr/>
        </p:nvSpPr>
        <p:spPr>
          <a:xfrm>
            <a:off x="6825462" y="1114132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93" name="92 Conector recto"/>
          <p:cNvCxnSpPr>
            <a:stCxn id="80" idx="6"/>
            <a:endCxn id="92" idx="2"/>
          </p:cNvCxnSpPr>
          <p:nvPr/>
        </p:nvCxnSpPr>
        <p:spPr>
          <a:xfrm flipV="1">
            <a:off x="6188938" y="1128597"/>
            <a:ext cx="636523" cy="578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>
            <a:stCxn id="81" idx="3"/>
          </p:cNvCxnSpPr>
          <p:nvPr/>
        </p:nvCxnSpPr>
        <p:spPr>
          <a:xfrm rot="5400000">
            <a:off x="6796531" y="733785"/>
            <a:ext cx="91031" cy="1489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92" idx="1"/>
          </p:cNvCxnSpPr>
          <p:nvPr/>
        </p:nvCxnSpPr>
        <p:spPr>
          <a:xfrm rot="16200000" flipV="1">
            <a:off x="6695268" y="983939"/>
            <a:ext cx="148893" cy="119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>
            <a:endCxn id="83" idx="5"/>
          </p:cNvCxnSpPr>
          <p:nvPr/>
        </p:nvCxnSpPr>
        <p:spPr>
          <a:xfrm rot="16200000" flipV="1">
            <a:off x="6112389" y="372134"/>
            <a:ext cx="669655" cy="52502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Arco"/>
          <p:cNvSpPr/>
          <p:nvPr/>
        </p:nvSpPr>
        <p:spPr>
          <a:xfrm rot="10800000">
            <a:off x="6767595" y="1056268"/>
            <a:ext cx="144664" cy="144656"/>
          </a:xfrm>
          <a:prstGeom prst="arc">
            <a:avLst>
              <a:gd name="adj1" fmla="val 21367792"/>
              <a:gd name="adj2" fmla="val 292844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99" name="98 Arco"/>
          <p:cNvSpPr/>
          <p:nvPr/>
        </p:nvSpPr>
        <p:spPr>
          <a:xfrm rot="10800000">
            <a:off x="5378575" y="882679"/>
            <a:ext cx="144664" cy="144656"/>
          </a:xfrm>
          <a:prstGeom prst="arc">
            <a:avLst>
              <a:gd name="adj1" fmla="val 8082577"/>
              <a:gd name="adj2" fmla="val 1201312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0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968711"/>
              </p:ext>
            </p:extLst>
          </p:nvPr>
        </p:nvGraphicFramePr>
        <p:xfrm>
          <a:off x="5294313" y="658812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Ecuación" r:id="rId42" imgW="253800" imgH="241200" progId="Equation.3">
                  <p:embed/>
                </p:oleObj>
              </mc:Choice>
              <mc:Fallback>
                <p:oleObj name="Ecuación" r:id="rId42" imgW="253800" imgH="241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658812"/>
                        <a:ext cx="254000" cy="241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100 Conector recto"/>
          <p:cNvCxnSpPr>
            <a:stCxn id="80" idx="7"/>
          </p:cNvCxnSpPr>
          <p:nvPr/>
        </p:nvCxnSpPr>
        <p:spPr>
          <a:xfrm rot="5400000" flipH="1" flipV="1">
            <a:off x="6314908" y="723543"/>
            <a:ext cx="322480" cy="582894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62263"/>
              </p:ext>
            </p:extLst>
          </p:nvPr>
        </p:nvGraphicFramePr>
        <p:xfrm>
          <a:off x="6632440" y="636871"/>
          <a:ext cx="207488" cy="23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Ecuación" r:id="rId44" imgW="215640" imgH="241200" progId="Equation.3">
                  <p:embed/>
                </p:oleObj>
              </mc:Choice>
              <mc:Fallback>
                <p:oleObj name="Ecuación" r:id="rId44" imgW="215640" imgH="241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440" y="636871"/>
                        <a:ext cx="207488" cy="231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38355"/>
              </p:ext>
            </p:extLst>
          </p:nvPr>
        </p:nvGraphicFramePr>
        <p:xfrm>
          <a:off x="6529526" y="923800"/>
          <a:ext cx="205725" cy="23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Ecuación" r:id="rId45" imgW="215640" imgH="241200" progId="Equation.3">
                  <p:embed/>
                </p:oleObj>
              </mc:Choice>
              <mc:Fallback>
                <p:oleObj name="Ecuación" r:id="rId45" imgW="215640" imgH="241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526" y="923800"/>
                        <a:ext cx="205725" cy="2314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103 Conector recto"/>
          <p:cNvCxnSpPr>
            <a:stCxn id="82" idx="7"/>
            <a:endCxn id="83" idx="3"/>
          </p:cNvCxnSpPr>
          <p:nvPr/>
        </p:nvCxnSpPr>
        <p:spPr>
          <a:xfrm rot="5400000" flipH="1" flipV="1">
            <a:off x="5490331" y="270870"/>
            <a:ext cx="644959" cy="702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81396"/>
              </p:ext>
            </p:extLst>
          </p:nvPr>
        </p:nvGraphicFramePr>
        <p:xfrm>
          <a:off x="5549427" y="773477"/>
          <a:ext cx="195281" cy="24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Ecuación" r:id="rId47" imgW="190440" imgH="241200" progId="Equation.3">
                  <p:embed/>
                </p:oleObj>
              </mc:Choice>
              <mc:Fallback>
                <p:oleObj name="Ecuación" r:id="rId47" imgW="190440" imgH="241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427" y="773477"/>
                        <a:ext cx="195281" cy="247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105 Forma libre"/>
          <p:cNvSpPr/>
          <p:nvPr/>
        </p:nvSpPr>
        <p:spPr>
          <a:xfrm>
            <a:off x="7516054" y="284775"/>
            <a:ext cx="715600" cy="894931"/>
          </a:xfrm>
          <a:custGeom>
            <a:avLst/>
            <a:gdLst>
              <a:gd name="connsiteX0" fmla="*/ 409575 w 1766887"/>
              <a:gd name="connsiteY0" fmla="*/ 366713 h 2209800"/>
              <a:gd name="connsiteX1" fmla="*/ 1766887 w 1766887"/>
              <a:gd name="connsiteY1" fmla="*/ 0 h 2209800"/>
              <a:gd name="connsiteX2" fmla="*/ 1766887 w 1766887"/>
              <a:gd name="connsiteY2" fmla="*/ 2209800 h 2209800"/>
              <a:gd name="connsiteX3" fmla="*/ 0 w 1766887"/>
              <a:gd name="connsiteY3" fmla="*/ 1681163 h 2209800"/>
              <a:gd name="connsiteX4" fmla="*/ 409575 w 1766887"/>
              <a:gd name="connsiteY4" fmla="*/ 366713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6887" h="2209800">
                <a:moveTo>
                  <a:pt x="409575" y="366713"/>
                </a:moveTo>
                <a:lnTo>
                  <a:pt x="1766887" y="0"/>
                </a:lnTo>
                <a:lnTo>
                  <a:pt x="1766887" y="2209800"/>
                </a:lnTo>
                <a:lnTo>
                  <a:pt x="0" y="1681163"/>
                </a:lnTo>
                <a:lnTo>
                  <a:pt x="409575" y="3667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16119"/>
              </p:ext>
            </p:extLst>
          </p:nvPr>
        </p:nvGraphicFramePr>
        <p:xfrm>
          <a:off x="7512190" y="180032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Ecuación" r:id="rId48" imgW="253800" imgH="241200" progId="Equation.3">
                  <p:embed/>
                </p:oleObj>
              </mc:Choice>
              <mc:Fallback>
                <p:oleObj name="Ecuación" r:id="rId48" imgW="253800" imgH="241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190" y="180032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107 Elipse"/>
          <p:cNvSpPr/>
          <p:nvPr/>
        </p:nvSpPr>
        <p:spPr>
          <a:xfrm>
            <a:off x="8218149" y="1171994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109" name="108 Elipse"/>
          <p:cNvSpPr/>
          <p:nvPr/>
        </p:nvSpPr>
        <p:spPr>
          <a:xfrm>
            <a:off x="8970403" y="738026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110" name="109 Elipse"/>
          <p:cNvSpPr/>
          <p:nvPr/>
        </p:nvSpPr>
        <p:spPr>
          <a:xfrm>
            <a:off x="7494828" y="940545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111" name="110 Elipse"/>
          <p:cNvSpPr/>
          <p:nvPr/>
        </p:nvSpPr>
        <p:spPr>
          <a:xfrm>
            <a:off x="8218149" y="275128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112" name="111 Conector recto"/>
          <p:cNvCxnSpPr>
            <a:stCxn id="111" idx="4"/>
            <a:endCxn id="108" idx="0"/>
          </p:cNvCxnSpPr>
          <p:nvPr/>
        </p:nvCxnSpPr>
        <p:spPr>
          <a:xfrm rot="5400000">
            <a:off x="7798648" y="738026"/>
            <a:ext cx="867935" cy="6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>
            <a:stCxn id="111" idx="5"/>
            <a:endCxn id="109" idx="1"/>
          </p:cNvCxnSpPr>
          <p:nvPr/>
        </p:nvCxnSpPr>
        <p:spPr>
          <a:xfrm rot="16200000" flipH="1">
            <a:off x="8387521" y="155144"/>
            <a:ext cx="442442" cy="7317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>
            <a:stCxn id="120" idx="3"/>
            <a:endCxn id="110" idx="7"/>
          </p:cNvCxnSpPr>
          <p:nvPr/>
        </p:nvCxnSpPr>
        <p:spPr>
          <a:xfrm rot="5400000">
            <a:off x="7345940" y="618059"/>
            <a:ext cx="500304" cy="1531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>
            <a:stCxn id="110" idx="5"/>
            <a:endCxn id="108" idx="1"/>
          </p:cNvCxnSpPr>
          <p:nvPr/>
        </p:nvCxnSpPr>
        <p:spPr>
          <a:xfrm rot="16200000" flipH="1">
            <a:off x="7765459" y="719304"/>
            <a:ext cx="210991" cy="702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Arco"/>
          <p:cNvSpPr/>
          <p:nvPr/>
        </p:nvSpPr>
        <p:spPr>
          <a:xfrm rot="10800000">
            <a:off x="8912537" y="680164"/>
            <a:ext cx="144664" cy="144656"/>
          </a:xfrm>
          <a:prstGeom prst="arc">
            <a:avLst>
              <a:gd name="adj1" fmla="val 19495469"/>
              <a:gd name="adj2" fmla="val 211452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17" name="Object 4"/>
          <p:cNvGraphicFramePr>
            <a:graphicFrameLocks noChangeAspect="1"/>
          </p:cNvGraphicFramePr>
          <p:nvPr/>
        </p:nvGraphicFramePr>
        <p:xfrm>
          <a:off x="8189216" y="53771"/>
          <a:ext cx="175489" cy="2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Ecuación" r:id="rId49" imgW="152280" imgH="228600" progId="Equation.3">
                  <p:embed/>
                </p:oleObj>
              </mc:Choice>
              <mc:Fallback>
                <p:oleObj name="Ecuación" r:id="rId49" imgW="15228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216" y="53771"/>
                        <a:ext cx="175489" cy="2636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5"/>
          <p:cNvGraphicFramePr>
            <a:graphicFrameLocks noChangeAspect="1"/>
          </p:cNvGraphicFramePr>
          <p:nvPr/>
        </p:nvGraphicFramePr>
        <p:xfrm>
          <a:off x="8131350" y="1171994"/>
          <a:ext cx="204094" cy="27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Ecuación" r:id="rId50" imgW="177480" imgH="241200" progId="Equation.3">
                  <p:embed/>
                </p:oleObj>
              </mc:Choice>
              <mc:Fallback>
                <p:oleObj name="Ecuación" r:id="rId50" imgW="177480" imgH="241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350" y="1171994"/>
                        <a:ext cx="204094" cy="278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690259"/>
              </p:ext>
            </p:extLst>
          </p:nvPr>
        </p:nvGraphicFramePr>
        <p:xfrm>
          <a:off x="8847772" y="802490"/>
          <a:ext cx="253735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" name="Ecuación" r:id="rId51" imgW="253800" imgH="241200" progId="Equation.3">
                  <p:embed/>
                </p:oleObj>
              </mc:Choice>
              <mc:Fallback>
                <p:oleObj name="Ecuación" r:id="rId51" imgW="253800" imgH="24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7772" y="802490"/>
                        <a:ext cx="253735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119 Elipse"/>
          <p:cNvSpPr/>
          <p:nvPr/>
        </p:nvSpPr>
        <p:spPr>
          <a:xfrm>
            <a:off x="7668425" y="419783"/>
            <a:ext cx="28933" cy="2893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121" name="120 Conector recto"/>
          <p:cNvCxnSpPr>
            <a:stCxn id="120" idx="6"/>
            <a:endCxn id="111" idx="2"/>
          </p:cNvCxnSpPr>
          <p:nvPr/>
        </p:nvCxnSpPr>
        <p:spPr>
          <a:xfrm flipV="1">
            <a:off x="7697358" y="289593"/>
            <a:ext cx="520792" cy="1446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>
            <a:stCxn id="109" idx="3"/>
          </p:cNvCxnSpPr>
          <p:nvPr/>
        </p:nvCxnSpPr>
        <p:spPr>
          <a:xfrm rot="5400000">
            <a:off x="8386938" y="605506"/>
            <a:ext cx="430488" cy="7449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>
            <a:stCxn id="110" idx="6"/>
          </p:cNvCxnSpPr>
          <p:nvPr/>
        </p:nvCxnSpPr>
        <p:spPr>
          <a:xfrm flipV="1">
            <a:off x="7523761" y="795889"/>
            <a:ext cx="173597" cy="1591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>
            <a:endCxn id="111" idx="3"/>
          </p:cNvCxnSpPr>
          <p:nvPr/>
        </p:nvCxnSpPr>
        <p:spPr>
          <a:xfrm flipV="1">
            <a:off x="7697358" y="299821"/>
            <a:ext cx="525029" cy="49606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Arco"/>
          <p:cNvSpPr/>
          <p:nvPr/>
        </p:nvSpPr>
        <p:spPr>
          <a:xfrm rot="10800000">
            <a:off x="7436962" y="882681"/>
            <a:ext cx="144664" cy="144656"/>
          </a:xfrm>
          <a:prstGeom prst="arc">
            <a:avLst>
              <a:gd name="adj1" fmla="val 8505473"/>
              <a:gd name="adj2" fmla="val 1201312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126" name="125 Conector recto"/>
          <p:cNvCxnSpPr>
            <a:endCxn id="120" idx="5"/>
          </p:cNvCxnSpPr>
          <p:nvPr/>
        </p:nvCxnSpPr>
        <p:spPr>
          <a:xfrm rot="16200000" flipV="1">
            <a:off x="7664194" y="473406"/>
            <a:ext cx="177824" cy="119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endCxn id="108" idx="0"/>
          </p:cNvCxnSpPr>
          <p:nvPr/>
        </p:nvCxnSpPr>
        <p:spPr>
          <a:xfrm rot="16200000" flipH="1">
            <a:off x="7748006" y="687385"/>
            <a:ext cx="549693" cy="41952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Arco"/>
          <p:cNvSpPr/>
          <p:nvPr/>
        </p:nvSpPr>
        <p:spPr>
          <a:xfrm rot="10800000">
            <a:off x="7610560" y="361921"/>
            <a:ext cx="144664" cy="144656"/>
          </a:xfrm>
          <a:prstGeom prst="arc">
            <a:avLst>
              <a:gd name="adj1" fmla="val 10067536"/>
              <a:gd name="adj2" fmla="val 1400238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09566"/>
              </p:ext>
            </p:extLst>
          </p:nvPr>
        </p:nvGraphicFramePr>
        <p:xfrm>
          <a:off x="7786882" y="386660"/>
          <a:ext cx="341744" cy="23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Ecuación" r:id="rId52" imgW="355320" imgH="241200" progId="Equation.3">
                  <p:embed/>
                </p:oleObj>
              </mc:Choice>
              <mc:Fallback>
                <p:oleObj name="Ecuación" r:id="rId52" imgW="355320" imgH="241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882" y="386660"/>
                        <a:ext cx="341744" cy="2312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47032"/>
              </p:ext>
            </p:extLst>
          </p:nvPr>
        </p:nvGraphicFramePr>
        <p:xfrm>
          <a:off x="7308304" y="911614"/>
          <a:ext cx="317506" cy="2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Ecuación" r:id="rId53" imgW="317160" imgH="241200" progId="Equation.3">
                  <p:embed/>
                </p:oleObj>
              </mc:Choice>
              <mc:Fallback>
                <p:oleObj name="Ecuación" r:id="rId53" imgW="317160" imgH="241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911614"/>
                        <a:ext cx="317506" cy="2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91979"/>
              </p:ext>
            </p:extLst>
          </p:nvPr>
        </p:nvGraphicFramePr>
        <p:xfrm>
          <a:off x="7630011" y="821621"/>
          <a:ext cx="366155" cy="23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Ecuación" r:id="rId54" imgW="380880" imgH="241200" progId="Equation.3">
                  <p:embed/>
                </p:oleObj>
              </mc:Choice>
              <mc:Fallback>
                <p:oleObj name="Ecuación" r:id="rId54" imgW="380880" imgH="2412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011" y="821621"/>
                        <a:ext cx="366155" cy="2312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21669"/>
              </p:ext>
            </p:extLst>
          </p:nvPr>
        </p:nvGraphicFramePr>
        <p:xfrm>
          <a:off x="8637382" y="623310"/>
          <a:ext cx="183013" cy="23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Ecuación" r:id="rId55" imgW="190440" imgH="241200" progId="Equation.3">
                  <p:embed/>
                </p:oleObj>
              </mc:Choice>
              <mc:Fallback>
                <p:oleObj name="Ecuación" r:id="rId55" imgW="190440" imgH="2412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82" y="623310"/>
                        <a:ext cx="183013" cy="2315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67"/>
          <p:cNvGraphicFramePr>
            <a:graphicFrameLocks noChangeAspect="1"/>
          </p:cNvGraphicFramePr>
          <p:nvPr/>
        </p:nvGraphicFramePr>
        <p:xfrm>
          <a:off x="764416" y="1523788"/>
          <a:ext cx="262983" cy="23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cuación" r:id="rId57" imgW="228600" imgH="203040" progId="Equation.3">
                  <p:embed/>
                </p:oleObj>
              </mc:Choice>
              <mc:Fallback>
                <p:oleObj name="Ecuación" r:id="rId57" imgW="228600" imgH="20304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16" y="1523788"/>
                        <a:ext cx="262983" cy="233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68"/>
          <p:cNvGraphicFramePr>
            <a:graphicFrameLocks noChangeAspect="1"/>
          </p:cNvGraphicFramePr>
          <p:nvPr/>
        </p:nvGraphicFramePr>
        <p:xfrm>
          <a:off x="2639599" y="1523788"/>
          <a:ext cx="262983" cy="23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Ecuación" r:id="rId59" imgW="228600" imgH="203040" progId="Equation.3">
                  <p:embed/>
                </p:oleObj>
              </mc:Choice>
              <mc:Fallback>
                <p:oleObj name="Ecuación" r:id="rId59" imgW="228600" imgH="2030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599" y="1523788"/>
                        <a:ext cx="262983" cy="233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69"/>
          <p:cNvGraphicFramePr>
            <a:graphicFrameLocks noChangeAspect="1"/>
          </p:cNvGraphicFramePr>
          <p:nvPr/>
        </p:nvGraphicFramePr>
        <p:xfrm>
          <a:off x="4336770" y="1523800"/>
          <a:ext cx="249916" cy="23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Ecuación" r:id="rId61" imgW="215640" imgH="203040" progId="Equation.3">
                  <p:embed/>
                </p:oleObj>
              </mc:Choice>
              <mc:Fallback>
                <p:oleObj name="Ecuación" r:id="rId61" imgW="215640" imgH="2030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770" y="1523800"/>
                        <a:ext cx="249916" cy="233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70"/>
          <p:cNvGraphicFramePr>
            <a:graphicFrameLocks noChangeAspect="1"/>
          </p:cNvGraphicFramePr>
          <p:nvPr/>
        </p:nvGraphicFramePr>
        <p:xfrm>
          <a:off x="6014319" y="1523800"/>
          <a:ext cx="277684" cy="23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Ecuación" r:id="rId63" imgW="241200" imgH="203040" progId="Equation.3">
                  <p:embed/>
                </p:oleObj>
              </mc:Choice>
              <mc:Fallback>
                <p:oleObj name="Ecuación" r:id="rId63" imgW="241200" imgH="2030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319" y="1523800"/>
                        <a:ext cx="277684" cy="233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71"/>
          <p:cNvGraphicFramePr>
            <a:graphicFrameLocks noChangeAspect="1"/>
          </p:cNvGraphicFramePr>
          <p:nvPr/>
        </p:nvGraphicFramePr>
        <p:xfrm>
          <a:off x="8085528" y="1523800"/>
          <a:ext cx="249916" cy="23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Ecuación" r:id="rId65" imgW="215640" imgH="203040" progId="Equation.3">
                  <p:embed/>
                </p:oleObj>
              </mc:Choice>
              <mc:Fallback>
                <p:oleObj name="Ecuación" r:id="rId65" imgW="215640" imgH="2030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528" y="1523800"/>
                        <a:ext cx="249916" cy="233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903930"/>
              </p:ext>
            </p:extLst>
          </p:nvPr>
        </p:nvGraphicFramePr>
        <p:xfrm>
          <a:off x="6845884" y="1106008"/>
          <a:ext cx="2270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Ecuación" r:id="rId67" imgW="228600" imgH="241300" progId="Equation.3">
                  <p:embed/>
                </p:oleObj>
              </mc:Choice>
              <mc:Fallback>
                <p:oleObj name="Ecuación" r:id="rId67" imgW="2286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884" y="1106008"/>
                        <a:ext cx="22701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Microsoft Editor de ecuaciones 3.0</vt:lpstr>
      <vt:lpstr>Presentación de PowerPoint</vt:lpstr>
    </vt:vector>
  </TitlesOfParts>
  <Company>Fundacion Scire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FundacionScire</dc:creator>
  <cp:lastModifiedBy>Centro de Telemedicina</cp:lastModifiedBy>
  <cp:revision>10</cp:revision>
  <cp:lastPrinted>2012-10-08T20:20:52Z</cp:lastPrinted>
  <dcterms:created xsi:type="dcterms:W3CDTF">2012-10-07T07:31:29Z</dcterms:created>
  <dcterms:modified xsi:type="dcterms:W3CDTF">2012-10-08T20:38:01Z</dcterms:modified>
</cp:coreProperties>
</file>