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1310F7-31C0-4B73-95C6-D68C2C00721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84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48281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1310F7-31C0-4B73-95C6-D68C2C007213}"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81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120437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1310F7-31C0-4B73-95C6-D68C2C00721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69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383537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112654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35046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353041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1310F7-31C0-4B73-95C6-D68C2C007213}" type="slidenum">
              <a:rPr lang="zh-CN" altLang="en-US" smtClean="0"/>
              <a:t>‹#›</a:t>
            </a:fld>
            <a:endParaRPr lang="zh-CN" altLang="en-US"/>
          </a:p>
        </p:txBody>
      </p:sp>
    </p:spTree>
    <p:extLst>
      <p:ext uri="{BB962C8B-B14F-4D97-AF65-F5344CB8AC3E}">
        <p14:creationId xmlns:p14="http://schemas.microsoft.com/office/powerpoint/2010/main" val="72805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4DB50DA-448E-4725-9410-D93FF698066B}"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1310F7-31C0-4B73-95C6-D68C2C00721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67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DB50DA-448E-4725-9410-D93FF698066B}" type="datetimeFigureOut">
              <a:rPr lang="zh-CN" altLang="en-US" smtClean="0"/>
              <a:t>2023/5/22</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1310F7-31C0-4B73-95C6-D68C2C007213}"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34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E3A3C-C6AE-DB1A-6D7C-18A34A574544}"/>
              </a:ext>
            </a:extLst>
          </p:cNvPr>
          <p:cNvSpPr>
            <a:spLocks noGrp="1"/>
          </p:cNvSpPr>
          <p:nvPr>
            <p:ph type="ctrTitle"/>
          </p:nvPr>
        </p:nvSpPr>
        <p:spPr/>
        <p:txBody>
          <a:bodyPr/>
          <a:lstStyle/>
          <a:p>
            <a:r>
              <a:rPr lang="en-US" altLang="zh-CN" dirty="0" err="1"/>
              <a:t>Cyberland</a:t>
            </a:r>
            <a:r>
              <a:rPr lang="en-US" altLang="zh-CN" dirty="0"/>
              <a:t> Solution</a:t>
            </a:r>
            <a:endParaRPr lang="zh-CN" altLang="en-US" dirty="0"/>
          </a:p>
        </p:txBody>
      </p:sp>
      <p:sp>
        <p:nvSpPr>
          <p:cNvPr id="3" name="副标题 2">
            <a:extLst>
              <a:ext uri="{FF2B5EF4-FFF2-40B4-BE49-F238E27FC236}">
                <a16:creationId xmlns:a16="http://schemas.microsoft.com/office/drawing/2014/main" id="{44D3E4A8-CC61-C870-AECC-33A46857109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3221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a:xfrm>
            <a:off x="1024128" y="2286000"/>
            <a:ext cx="9720073" cy="4953786"/>
          </a:xfrm>
        </p:spPr>
        <p:txBody>
          <a:bodyPr>
            <a:normAutofit/>
          </a:bodyPr>
          <a:lstStyle/>
          <a:p>
            <a:r>
              <a:rPr lang="en-US" altLang="zh-CN" dirty="0"/>
              <a:t>1.</a:t>
            </a:r>
            <a:r>
              <a:rPr lang="zh-CN" altLang="en-US" dirty="0"/>
              <a:t> </a:t>
            </a:r>
            <a:r>
              <a:rPr lang="en-US" altLang="zh-CN" dirty="0"/>
              <a:t>Assume that the optimal solution for at most </a:t>
            </a:r>
            <a:r>
              <a:rPr lang="en-US" altLang="zh-CN" dirty="0" err="1"/>
              <a:t>i</a:t>
            </a:r>
            <a:r>
              <a:rPr lang="en-US" altLang="zh-CN" dirty="0"/>
              <a:t>-times divide-by-2 ability usage is </a:t>
            </a:r>
            <a:r>
              <a:rPr lang="en-US" altLang="zh-CN" dirty="0" err="1"/>
              <a:t>ans</a:t>
            </a:r>
            <a:r>
              <a:rPr lang="en-US" altLang="zh-CN" dirty="0"/>
              <a:t>[</a:t>
            </a:r>
            <a:r>
              <a:rPr lang="en-US" altLang="zh-CN" dirty="0" err="1"/>
              <a:t>i</a:t>
            </a:r>
            <a:r>
              <a:rPr lang="en-US" altLang="zh-CN" dirty="0"/>
              <a:t>]. Then </a:t>
            </a:r>
            <a:r>
              <a:rPr lang="en-US" altLang="zh-CN" dirty="0" err="1"/>
              <a:t>ans</a:t>
            </a:r>
            <a:r>
              <a:rPr lang="en-US" altLang="zh-CN" dirty="0"/>
              <a:t>[</a:t>
            </a:r>
            <a:r>
              <a:rPr lang="en-US" altLang="zh-CN" dirty="0" err="1"/>
              <a:t>i</a:t>
            </a:r>
            <a:r>
              <a:rPr lang="en-US" altLang="zh-CN" dirty="0"/>
              <a:t>] is non-increasing. </a:t>
            </a:r>
          </a:p>
          <a:p>
            <a:r>
              <a:rPr lang="en-US" altLang="zh-CN" dirty="0"/>
              <a:t>2. Find the optimal solution of at most V-times divide-by-2 ability usage(V &gt;&gt; K holds). We call this the original solution.</a:t>
            </a:r>
          </a:p>
          <a:p>
            <a:r>
              <a:rPr lang="en-US" altLang="zh-CN" dirty="0"/>
              <a:t>3. Keep the last K divide-by-two ability usage of the original solution , and delete all previous divide-by-two ability usage. We call this the intermediate solution.</a:t>
            </a:r>
          </a:p>
          <a:p>
            <a:r>
              <a:rPr lang="en-US" altLang="zh-CN" dirty="0"/>
              <a:t>4. Assuming that the intermediate path uses divided-by-two ability first in node p.  Replace the path before first divided-by-two ability usage, with the shortest path from 0 to p without using divide-by-2 ability. We call this path the edited solution.</a:t>
            </a:r>
          </a:p>
          <a:p>
            <a:r>
              <a:rPr lang="en-US" altLang="zh-CN" dirty="0"/>
              <a:t>5. The shortest path from 0 to p is at most N max{C}, and edited solution preserves the path of the original solution after the last K divide-by-two ability usage. So it is at most N </a:t>
            </a:r>
            <a:r>
              <a:rPr lang="en-US" altLang="zh-CN"/>
              <a:t>max{C} </a:t>
            </a:r>
            <a:r>
              <a:rPr lang="en-US" altLang="zh-CN" dirty="0"/>
              <a:t>/ 2^K</a:t>
            </a:r>
            <a:r>
              <a:rPr lang="zh-CN" altLang="en-US" dirty="0"/>
              <a:t> </a:t>
            </a:r>
            <a:r>
              <a:rPr lang="en-US" altLang="zh-CN" dirty="0"/>
              <a:t>worse than the original solution.</a:t>
            </a:r>
          </a:p>
        </p:txBody>
      </p:sp>
    </p:spTree>
    <p:extLst>
      <p:ext uri="{BB962C8B-B14F-4D97-AF65-F5344CB8AC3E}">
        <p14:creationId xmlns:p14="http://schemas.microsoft.com/office/powerpoint/2010/main" val="6109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normAutofit/>
          </a:bodyPr>
          <a:lstStyle/>
          <a:p>
            <a:r>
              <a:rPr lang="en-US" altLang="zh-CN" dirty="0"/>
              <a:t>Take K = min{K, 70} , and an absolute error of at most 1e-7 can be achieved.</a:t>
            </a:r>
            <a:r>
              <a:rPr lang="zh-CN" altLang="en-US" dirty="0"/>
              <a:t> </a:t>
            </a:r>
            <a:endParaRPr lang="en-US" altLang="zh-CN" dirty="0"/>
          </a:p>
          <a:p>
            <a:r>
              <a:rPr lang="en-US" altLang="zh-CN" dirty="0"/>
              <a:t>Time complexity O(m log n (log n + log max{V} – log epsilon)).</a:t>
            </a:r>
          </a:p>
        </p:txBody>
      </p:sp>
    </p:spTree>
    <p:extLst>
      <p:ext uri="{BB962C8B-B14F-4D97-AF65-F5344CB8AC3E}">
        <p14:creationId xmlns:p14="http://schemas.microsoft.com/office/powerpoint/2010/main" val="280658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Statement</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Given a undirected weighted graph with N nodes and M edges. Some nodes can clear the current distance to 0, while some can divide the distance by 2. In each visit, you can only use the special ability at most once, and you can choose not to use the ability on the node.</a:t>
            </a:r>
            <a:r>
              <a:rPr lang="zh-CN" altLang="en-US" dirty="0"/>
              <a:t> </a:t>
            </a:r>
            <a:endParaRPr lang="en-US" altLang="zh-CN" dirty="0"/>
          </a:p>
          <a:p>
            <a:r>
              <a:rPr lang="en-US" altLang="zh-CN" dirty="0"/>
              <a:t>Find the shortest path from 0 to H, if you can not visit H twice, and the divide-by-2 ability can be used at most K times.</a:t>
            </a:r>
            <a:r>
              <a:rPr lang="zh-CN" altLang="en-US" dirty="0"/>
              <a:t> </a:t>
            </a:r>
            <a:endParaRPr lang="en-US" altLang="zh-CN" dirty="0"/>
          </a:p>
          <a:p>
            <a:r>
              <a:rPr lang="en-US" altLang="zh-CN" dirty="0"/>
              <a:t>N,</a:t>
            </a:r>
            <a:r>
              <a:rPr lang="zh-CN" altLang="en-US" dirty="0"/>
              <a:t> </a:t>
            </a:r>
            <a:r>
              <a:rPr lang="en-US" altLang="zh-CN" dirty="0"/>
              <a:t>M &lt;= 10^5, K &lt;= 10^6</a:t>
            </a:r>
          </a:p>
        </p:txBody>
      </p:sp>
    </p:spTree>
    <p:extLst>
      <p:ext uri="{BB962C8B-B14F-4D97-AF65-F5344CB8AC3E}">
        <p14:creationId xmlns:p14="http://schemas.microsoft.com/office/powerpoint/2010/main" val="146011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Statement?</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Given a undirected weighted graph with N nodes and M edges. Some nodes can clear the current distance to 0, while some can divide the distance by 2. In each visit, you can only use the special ability at most once, and </a:t>
            </a:r>
            <a:r>
              <a:rPr lang="en-US" altLang="zh-CN" b="1" dirty="0"/>
              <a:t>you must use the ability </a:t>
            </a:r>
            <a:r>
              <a:rPr lang="en-US" altLang="zh-CN" dirty="0"/>
              <a:t>on the node.</a:t>
            </a:r>
            <a:r>
              <a:rPr lang="zh-CN" altLang="en-US" dirty="0"/>
              <a:t> </a:t>
            </a:r>
            <a:endParaRPr lang="en-US" altLang="zh-CN" dirty="0"/>
          </a:p>
          <a:p>
            <a:r>
              <a:rPr lang="en-US" altLang="zh-CN" dirty="0"/>
              <a:t>Find the shortest path from 0 to H, if you can not visit H twice, and the divide-by-2 ability can be used at most K times.</a:t>
            </a:r>
            <a:r>
              <a:rPr lang="zh-CN" altLang="en-US" dirty="0"/>
              <a:t> </a:t>
            </a:r>
            <a:endParaRPr lang="en-US" altLang="zh-CN" dirty="0"/>
          </a:p>
          <a:p>
            <a:r>
              <a:rPr lang="en-US" altLang="zh-CN" dirty="0"/>
              <a:t>N,</a:t>
            </a:r>
            <a:r>
              <a:rPr lang="zh-CN" altLang="en-US" dirty="0"/>
              <a:t> </a:t>
            </a:r>
            <a:r>
              <a:rPr lang="en-US" altLang="zh-CN" dirty="0"/>
              <a:t>M &lt;= 10^5, K &lt;= 30</a:t>
            </a:r>
          </a:p>
        </p:txBody>
      </p:sp>
    </p:spTree>
    <p:extLst>
      <p:ext uri="{BB962C8B-B14F-4D97-AF65-F5344CB8AC3E}">
        <p14:creationId xmlns:p14="http://schemas.microsoft.com/office/powerpoint/2010/main" val="240623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Subtask 1</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n&lt;=3</a:t>
            </a:r>
          </a:p>
          <a:p>
            <a:r>
              <a:rPr lang="en-US" altLang="zh-CN" dirty="0"/>
              <a:t>Either go directly H, or go to H after passing through the third node.</a:t>
            </a:r>
          </a:p>
          <a:p>
            <a:r>
              <a:rPr lang="en-US" altLang="zh-CN" dirty="0"/>
              <a:t>Because 0, H has no special abilities, it is obviously not beneficial to repeatedly visit the third point. </a:t>
            </a:r>
          </a:p>
          <a:p>
            <a:r>
              <a:rPr lang="en-US" altLang="zh-CN" dirty="0"/>
              <a:t>Time complexity O(1)</a:t>
            </a:r>
          </a:p>
        </p:txBody>
      </p:sp>
    </p:spTree>
    <p:extLst>
      <p:ext uri="{BB962C8B-B14F-4D97-AF65-F5344CB8AC3E}">
        <p14:creationId xmlns:p14="http://schemas.microsoft.com/office/powerpoint/2010/main" val="8969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Subtask 2,5</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No Special ability</a:t>
            </a:r>
            <a:r>
              <a:rPr lang="zh-CN" altLang="en-US" dirty="0"/>
              <a:t>。</a:t>
            </a:r>
            <a:endParaRPr lang="en-US" altLang="zh-CN" dirty="0"/>
          </a:p>
          <a:p>
            <a:r>
              <a:rPr lang="en-US" altLang="zh-CN" dirty="0"/>
              <a:t>A simple single source shortest path(SSSP) problem which can be solved through Dijkstra algorithm. </a:t>
            </a:r>
          </a:p>
          <a:p>
            <a:r>
              <a:rPr lang="en-US" altLang="zh-CN" dirty="0"/>
              <a:t>Time Complexity O(M log n)</a:t>
            </a:r>
            <a:r>
              <a:rPr lang="zh-CN" altLang="en-US" dirty="0"/>
              <a:t>。</a:t>
            </a:r>
            <a:endParaRPr lang="en-US" altLang="zh-CN" dirty="0"/>
          </a:p>
        </p:txBody>
      </p:sp>
    </p:spTree>
    <p:extLst>
      <p:ext uri="{BB962C8B-B14F-4D97-AF65-F5344CB8AC3E}">
        <p14:creationId xmlns:p14="http://schemas.microsoft.com/office/powerpoint/2010/main" val="8451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Subtask 3,6</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normAutofit/>
          </a:bodyPr>
          <a:lstStyle/>
          <a:p>
            <a:r>
              <a:rPr lang="en-US" altLang="zh-CN" dirty="0"/>
              <a:t>No divide-by-2 ability.</a:t>
            </a:r>
          </a:p>
          <a:p>
            <a:r>
              <a:rPr lang="en-US" altLang="zh-CN" dirty="0"/>
              <a:t>Find the set of node S, which have set-zero ability, and can be reached from 0 without go through H.</a:t>
            </a:r>
          </a:p>
          <a:p>
            <a:r>
              <a:rPr lang="en-US" altLang="zh-CN" dirty="0"/>
              <a:t>If we reach any node in S, we can clear the distance to 0. So it’s a multiple source shortest path problem with {S}</a:t>
            </a:r>
            <a:r>
              <a:rPr lang="zh-CN" altLang="en-US" dirty="0"/>
              <a:t> ∪</a:t>
            </a:r>
            <a:r>
              <a:rPr lang="en-US" altLang="zh-CN" dirty="0"/>
              <a:t>{0} as the </a:t>
            </a:r>
            <a:r>
              <a:rPr lang="en-US" altLang="zh-CN" dirty="0" err="1"/>
              <a:t>sourse</a:t>
            </a:r>
            <a:r>
              <a:rPr lang="en-US" altLang="zh-CN" dirty="0"/>
              <a:t> set.</a:t>
            </a:r>
          </a:p>
          <a:p>
            <a:r>
              <a:rPr lang="en-US" altLang="zh-CN" dirty="0"/>
              <a:t>Use Dijkstra again and the time complexity is also O(M log N).</a:t>
            </a:r>
          </a:p>
        </p:txBody>
      </p:sp>
    </p:spTree>
    <p:extLst>
      <p:ext uri="{BB962C8B-B14F-4D97-AF65-F5344CB8AC3E}">
        <p14:creationId xmlns:p14="http://schemas.microsoft.com/office/powerpoint/2010/main" val="195020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Subtask 4,7</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normAutofit/>
          </a:bodyPr>
          <a:lstStyle/>
          <a:p>
            <a:r>
              <a:rPr lang="en-US" altLang="zh-CN" dirty="0"/>
              <a:t>K &lt;= 30</a:t>
            </a:r>
          </a:p>
          <a:p>
            <a:r>
              <a:rPr lang="en-US" altLang="zh-CN" dirty="0"/>
              <a:t>Same as the idea of subtask 3,6, we can find the set S, and treat the problem as a multi-source shortest path problem.</a:t>
            </a:r>
          </a:p>
          <a:p>
            <a:r>
              <a:rPr lang="en-US" altLang="zh-CN" dirty="0"/>
              <a:t>Since K &lt;= 30, we can use dynamic programming, and the state go as follows:</a:t>
            </a:r>
          </a:p>
          <a:p>
            <a:r>
              <a:rPr lang="en-US" altLang="zh-CN" dirty="0"/>
              <a:t>   f[</a:t>
            </a:r>
            <a:r>
              <a:rPr lang="en-US" altLang="zh-CN" dirty="0" err="1"/>
              <a:t>i</a:t>
            </a:r>
            <a:r>
              <a:rPr lang="en-US" altLang="zh-CN" dirty="0"/>
              <a:t>][t]: The shortest distance to node </a:t>
            </a:r>
            <a:r>
              <a:rPr lang="en-US" altLang="zh-CN" dirty="0" err="1"/>
              <a:t>i</a:t>
            </a:r>
            <a:r>
              <a:rPr lang="en-US" altLang="zh-CN" dirty="0"/>
              <a:t>, if exactly t time of special ability is used.</a:t>
            </a:r>
          </a:p>
          <a:p>
            <a:r>
              <a:rPr lang="en-US" altLang="zh-CN" dirty="0"/>
              <a:t>To transfer between states, we need to consider whether to use the special ability.</a:t>
            </a:r>
          </a:p>
          <a:p>
            <a:pPr lvl="1"/>
            <a:r>
              <a:rPr lang="en-US" altLang="zh-CN" dirty="0"/>
              <a:t>If we do not use special ability, we can treat transition as another multi-source shortest path problem.</a:t>
            </a:r>
          </a:p>
          <a:p>
            <a:pPr lvl="1"/>
            <a:r>
              <a:rPr lang="en-US" altLang="zh-CN" dirty="0"/>
              <a:t>If we use special ability, t is increased by 1, we can transfer in order of increasing t. </a:t>
            </a:r>
          </a:p>
          <a:p>
            <a:r>
              <a:rPr lang="en-US" altLang="zh-CN" dirty="0"/>
              <a:t>Time complexity O(MK</a:t>
            </a:r>
            <a:r>
              <a:rPr lang="zh-CN" altLang="en-US" dirty="0"/>
              <a:t> </a:t>
            </a:r>
            <a:r>
              <a:rPr lang="en-US" altLang="zh-CN" dirty="0"/>
              <a:t>log N).  </a:t>
            </a:r>
          </a:p>
        </p:txBody>
      </p:sp>
    </p:spTree>
    <p:extLst>
      <p:ext uri="{BB962C8B-B14F-4D97-AF65-F5344CB8AC3E}">
        <p14:creationId xmlns:p14="http://schemas.microsoft.com/office/powerpoint/2010/main" val="34448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Subtask 8</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K &lt;= 1000000</a:t>
            </a:r>
            <a:r>
              <a:rPr lang="zh-CN" altLang="en-US" dirty="0"/>
              <a:t>。</a:t>
            </a:r>
            <a:endParaRPr lang="en-US" altLang="zh-CN" dirty="0"/>
          </a:p>
          <a:p>
            <a:r>
              <a:rPr lang="en-US" altLang="zh-CN" dirty="0"/>
              <a:t>Suspect that K is not required to be very large.</a:t>
            </a:r>
          </a:p>
          <a:p>
            <a:r>
              <a:rPr lang="en-US" altLang="zh-CN" b="1" dirty="0">
                <a:solidFill>
                  <a:srgbClr val="00B050"/>
                </a:solidFill>
              </a:rPr>
              <a:t>Accepted.</a:t>
            </a:r>
          </a:p>
        </p:txBody>
      </p:sp>
    </p:spTree>
    <p:extLst>
      <p:ext uri="{BB962C8B-B14F-4D97-AF65-F5344CB8AC3E}">
        <p14:creationId xmlns:p14="http://schemas.microsoft.com/office/powerpoint/2010/main" val="222872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3E82C-F61C-6D29-E9B5-351FA3E38A2F}"/>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035BCDF9-2D86-C5C6-8C9B-A58922D2EE20}"/>
              </a:ext>
            </a:extLst>
          </p:cNvPr>
          <p:cNvSpPr>
            <a:spLocks noGrp="1"/>
          </p:cNvSpPr>
          <p:nvPr>
            <p:ph idx="1"/>
          </p:nvPr>
        </p:nvSpPr>
        <p:spPr/>
        <p:txBody>
          <a:bodyPr/>
          <a:lstStyle/>
          <a:p>
            <a:r>
              <a:rPr lang="en-US" altLang="zh-CN" dirty="0"/>
              <a:t>We proof that for every possible V, assume that we can use at most V times of divide-by-2 ability, we can always make the absolute errors at most N max(C) / 2^K, If we use the algorithm for subtask 7.</a:t>
            </a:r>
          </a:p>
          <a:p>
            <a:r>
              <a:rPr lang="en-US" altLang="zh-CN" dirty="0"/>
              <a:t>Here, max(C) represents the maximum cost to pass through an edge</a:t>
            </a:r>
            <a:r>
              <a:rPr lang="zh-CN" altLang="en-US" dirty="0"/>
              <a:t>。</a:t>
            </a:r>
            <a:endParaRPr lang="en-US" altLang="zh-CN" dirty="0"/>
          </a:p>
        </p:txBody>
      </p:sp>
    </p:spTree>
    <p:extLst>
      <p:ext uri="{BB962C8B-B14F-4D97-AF65-F5344CB8AC3E}">
        <p14:creationId xmlns:p14="http://schemas.microsoft.com/office/powerpoint/2010/main" val="2897011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111</TotalTime>
  <Words>808</Words>
  <Application>Microsoft Office PowerPoint</Application>
  <PresentationFormat>宽屏</PresentationFormat>
  <Paragraphs>48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Tw Cen MT</vt:lpstr>
      <vt:lpstr>Tw Cen MT Condensed</vt:lpstr>
      <vt:lpstr>Wingdings 3</vt:lpstr>
      <vt:lpstr>积分</vt:lpstr>
      <vt:lpstr>Cyberland Solution</vt:lpstr>
      <vt:lpstr>Statement</vt:lpstr>
      <vt:lpstr>Statement?</vt:lpstr>
      <vt:lpstr>Subtask 1</vt:lpstr>
      <vt:lpstr>Subtask 2,5</vt:lpstr>
      <vt:lpstr>Subtask 3,6</vt:lpstr>
      <vt:lpstr>Subtask 4,7</vt:lpstr>
      <vt:lpstr>Subtask 8</vt:lpstr>
      <vt:lpstr>Why?</vt:lpstr>
      <vt:lpstr>Why?</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Cyberland 改题报告</dc:title>
  <dc:creator>雨扬 周</dc:creator>
  <cp:lastModifiedBy>雨扬 周</cp:lastModifiedBy>
  <cp:revision>9</cp:revision>
  <dcterms:created xsi:type="dcterms:W3CDTF">2023-05-19T13:53:42Z</dcterms:created>
  <dcterms:modified xsi:type="dcterms:W3CDTF">2023-05-22T05:33:54Z</dcterms:modified>
</cp:coreProperties>
</file>