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27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4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5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2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8955685-53D4-448E-8289-16AA7D03DB45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6C7360-264A-43A3-8B04-E998EAD4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E098-DBC8-D296-8AC6-51A3D6D5A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AA924D-2162-7117-EE53-AB648720D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8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F997-6958-1748-4D84-ABEFAC6E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A7E1E5-5320-E2AF-7CC5-B90D1A7A1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We can use a simple brute force algorithm.</a:t>
                </a:r>
              </a:p>
              <a:p>
                <a:r>
                  <a:rPr lang="en-US" altLang="zh-CN" sz="2400" dirty="0"/>
                  <a:t>For example, enumerate over every possible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sort(or </a:t>
                </a:r>
                <a:r>
                  <a:rPr lang="en-US" altLang="zh-CN" sz="2400" dirty="0" err="1"/>
                  <a:t>nth_element</a:t>
                </a:r>
                <a:r>
                  <a:rPr lang="en-US" altLang="zh-CN" sz="2400" dirty="0"/>
                  <a:t>) the sequence to find the median. Then count the occurrence.</a:t>
                </a:r>
              </a:p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A7E1E5-5320-E2AF-7CC5-B90D1A7A1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5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9C081-3E7F-8046-DB5F-F252FFAD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ECE5DC-77E6-BC13-C8BE-E6A23C6CA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Here we need to find medians of a sequence quickly.</a:t>
                </a:r>
              </a:p>
              <a:p>
                <a:r>
                  <a:rPr lang="en-US" altLang="zh-CN" sz="2400" dirty="0"/>
                  <a:t>A simple way is to use two heaps to maintain the bigger part and the smaller part of the sequence. 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just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use a balanced tree.</a:t>
                </a:r>
              </a:p>
              <a:p>
                <a:r>
                  <a:rPr lang="en-US" altLang="zh-CN" sz="2400" dirty="0"/>
                  <a:t>Time complexity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There’s also another way, reverse the operations, then we just need to delete an existing value and find the medians. This can be done with a linked list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ECE5DC-77E6-BC13-C8BE-E6A23C6CA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57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B864-F48D-1759-7E1A-16E3C39E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19591-7D49-9372-4B5D-DF98600A6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For every value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, occurrences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form two continuous subsequence.</a:t>
                </a:r>
              </a:p>
              <a:p>
                <a:r>
                  <a:rPr lang="en-US" altLang="zh-CN" sz="2400" dirty="0"/>
                  <a:t>If we 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as the final median. We either choose one of the subsequence or choose both if possible.</a:t>
                </a:r>
              </a:p>
              <a:p>
                <a:r>
                  <a:rPr lang="en-US" altLang="zh-CN" sz="2400" dirty="0"/>
                  <a:t>It’s easy to determine whether it’s possible to choose both.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19591-7D49-9372-4B5D-DF98600A6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 r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23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2448-622D-960B-F522-D15687CC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58B64-F70D-7DF1-E17D-4B4888195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If the median of the whole sequence is not 2, then it appears in the sequence more than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400" dirty="0"/>
                  <a:t>, and that’s of course the answer.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 the rest of the cases, choosing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/>
                  <a:t> is the best choice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Then just consider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=1,3</m:t>
                    </m:r>
                  </m:oMath>
                </a14:m>
                <a:r>
                  <a:rPr lang="en-US" altLang="zh-CN" sz="2400" dirty="0"/>
                  <a:t>. If we 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, we can see every 1 as 1, and every 2,3 as -1. Then we want to find a continuous subsequence with non-negative sum and with the most 1.</a:t>
                </a:r>
              </a:p>
              <a:p>
                <a:r>
                  <a:rPr lang="en-US" altLang="zh-CN" sz="2400" dirty="0"/>
                  <a:t>Do a prefix sum, then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find the smallest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satisfying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 dirty="0"/>
                  <a:t>.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58B64-F70D-7DF1-E17D-4B4888195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 r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8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078CF-B7FF-910C-2133-47153F43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B4C82-ADAE-EDD6-7AFE-A6A060AF3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We just need to determine whether the answer is 1 or 2.</a:t>
                </a:r>
              </a:p>
              <a:p>
                <a:r>
                  <a:rPr lang="en-US" altLang="zh-CN" sz="2400" dirty="0"/>
                  <a:t>For every value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that appeared twice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:</a:t>
                </a:r>
              </a:p>
              <a:p>
                <a:r>
                  <a:rPr lang="en-US" altLang="zh-CN" sz="2400" dirty="0"/>
                  <a:t>Construct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−1,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If we can find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with sum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24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is a median of such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Find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with the biggest sum and smallest sum, call these sums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. Since moving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by one step only affect the sum by at most 1, so every integer sum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is achievable.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B4C82-ADAE-EDD6-7AFE-A6A060AF3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27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0C1D3-FF3E-3725-714C-523EE6F8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6&amp;7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636D1-16AF-2EEC-01C6-B37AFB5733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From the solution of Subtask5, we can actually determine if there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satisfying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has median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View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as 1, others as -1, find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with maximum sum, call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View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as 1, others as -1, find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with minimum sum, call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dirty="0"/>
                  <a:t>, then there exist such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636D1-16AF-2EEC-01C6-B37AFB573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 r="-1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42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E4C33-634C-2355-FFD4-D7B8F3B5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6&amp;7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C57346-5225-21D5-7A42-A9C58133D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Enumerate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from small to big.</a:t>
                </a:r>
              </a:p>
              <a:p>
                <a:r>
                  <a:rPr lang="en-US" altLang="zh-CN" sz="2400" dirty="0"/>
                  <a:t>For the occurrences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. Run two pointers to see if there is a sequence with median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contains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. The checking is described before.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C57346-5225-21D5-7A42-A9C58133D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709042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318</TotalTime>
  <Words>576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Schoolbook</vt:lpstr>
      <vt:lpstr>Wingdings 2</vt:lpstr>
      <vt:lpstr>风景</vt:lpstr>
      <vt:lpstr>Sequence</vt:lpstr>
      <vt:lpstr>Subtask1</vt:lpstr>
      <vt:lpstr>Subtask2</vt:lpstr>
      <vt:lpstr>Subtask3</vt:lpstr>
      <vt:lpstr>Subtask4</vt:lpstr>
      <vt:lpstr>Subtask5</vt:lpstr>
      <vt:lpstr>Subtask 6&amp;7</vt:lpstr>
      <vt:lpstr>Subtask 6&amp;7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</dc:title>
  <dc:creator>2422943795@qq.com</dc:creator>
  <cp:lastModifiedBy>2422943795@qq.com</cp:lastModifiedBy>
  <cp:revision>1</cp:revision>
  <dcterms:created xsi:type="dcterms:W3CDTF">2023-05-20T02:21:36Z</dcterms:created>
  <dcterms:modified xsi:type="dcterms:W3CDTF">2023-05-20T07:39:40Z</dcterms:modified>
</cp:coreProperties>
</file>