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sldIdLst>
    <p:sldId id="256" r:id="rId7"/>
    <p:sldId id="257" r:id="rId8"/>
    <p:sldId id="258" r:id="rId9"/>
    <p:sldId id="26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67" r:id="rId19"/>
    <p:sldId id="266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6FD3-0290-24FF-FF67-905DABD0E16C}" v="2879" dt="2022-10-12T21:28:36.656"/>
    <p1510:client id="{522D597A-BB94-B230-39D3-B46878F5CBEC}" v="3" dt="2022-10-13T09:12:33.492"/>
    <p1510:client id="{8702F851-4BC1-2E1D-7103-74518761C4AE}" v="107" dt="2022-10-11T08:01:38.548"/>
    <p1510:client id="{A224CEDA-460C-56D4-1E86-4B20846AD6CE}" v="212" dt="2022-10-13T12:27:59.8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zej Piotrowski" userId="S::andrzej.piotrowski@modivo.com::caa8f5d8-5c6f-4e27-9334-c72dd2bc1e0d" providerId="AD" clId="Web-{522D597A-BB94-B230-39D3-B46878F5CBEC}"/>
    <pc:docChg chg="delSld modSld">
      <pc:chgData name="Andrzej Piotrowski" userId="S::andrzej.piotrowski@modivo.com::caa8f5d8-5c6f-4e27-9334-c72dd2bc1e0d" providerId="AD" clId="Web-{522D597A-BB94-B230-39D3-B46878F5CBEC}" dt="2022-10-13T09:12:33.492" v="3" actId="20577"/>
      <pc:docMkLst>
        <pc:docMk/>
      </pc:docMkLst>
      <pc:sldChg chg="modSp">
        <pc:chgData name="Andrzej Piotrowski" userId="S::andrzej.piotrowski@modivo.com::caa8f5d8-5c6f-4e27-9334-c72dd2bc1e0d" providerId="AD" clId="Web-{522D597A-BB94-B230-39D3-B46878F5CBEC}" dt="2022-10-13T09:12:33.492" v="3" actId="20577"/>
        <pc:sldMkLst>
          <pc:docMk/>
          <pc:sldMk cId="0" sldId="258"/>
        </pc:sldMkLst>
        <pc:spChg chg="mod">
          <ac:chgData name="Andrzej Piotrowski" userId="S::andrzej.piotrowski@modivo.com::caa8f5d8-5c6f-4e27-9334-c72dd2bc1e0d" providerId="AD" clId="Web-{522D597A-BB94-B230-39D3-B46878F5CBEC}" dt="2022-10-13T09:12:33.492" v="3" actId="20577"/>
          <ac:spMkLst>
            <pc:docMk/>
            <pc:sldMk cId="0" sldId="258"/>
            <ac:spMk id="162" creationId="{00000000-0000-0000-0000-000000000000}"/>
          </ac:spMkLst>
        </pc:spChg>
      </pc:sldChg>
      <pc:sldChg chg="del">
        <pc:chgData name="Andrzej Piotrowski" userId="S::andrzej.piotrowski@modivo.com::caa8f5d8-5c6f-4e27-9334-c72dd2bc1e0d" providerId="AD" clId="Web-{522D597A-BB94-B230-39D3-B46878F5CBEC}" dt="2022-10-13T07:44:27.894" v="0"/>
        <pc:sldMkLst>
          <pc:docMk/>
          <pc:sldMk cId="2881496682" sldId="270"/>
        </pc:sldMkLst>
      </pc:sldChg>
    </pc:docChg>
  </pc:docChgLst>
  <pc:docChgLst>
    <pc:chgData name="Andrzej Piotrowski" userId="S::andrzej.piotrowski@modivo.com::caa8f5d8-5c6f-4e27-9334-c72dd2bc1e0d" providerId="AD" clId="Web-{8702F851-4BC1-2E1D-7103-74518761C4AE}"/>
    <pc:docChg chg="addSld modSld">
      <pc:chgData name="Andrzej Piotrowski" userId="S::andrzej.piotrowski@modivo.com::caa8f5d8-5c6f-4e27-9334-c72dd2bc1e0d" providerId="AD" clId="Web-{8702F851-4BC1-2E1D-7103-74518761C4AE}" dt="2022-10-11T08:01:38.548" v="64" actId="20577"/>
      <pc:docMkLst>
        <pc:docMk/>
      </pc:docMkLst>
      <pc:sldChg chg="modSp">
        <pc:chgData name="Andrzej Piotrowski" userId="S::andrzej.piotrowski@modivo.com::caa8f5d8-5c6f-4e27-9334-c72dd2bc1e0d" providerId="AD" clId="Web-{8702F851-4BC1-2E1D-7103-74518761C4AE}" dt="2022-10-11T07:58:48.185" v="23" actId="20577"/>
        <pc:sldMkLst>
          <pc:docMk/>
          <pc:sldMk cId="0" sldId="261"/>
        </pc:sldMkLst>
        <pc:spChg chg="mod">
          <ac:chgData name="Andrzej Piotrowski" userId="S::andrzej.piotrowski@modivo.com::caa8f5d8-5c6f-4e27-9334-c72dd2bc1e0d" providerId="AD" clId="Web-{8702F851-4BC1-2E1D-7103-74518761C4AE}" dt="2022-10-11T07:58:32.200" v="16" actId="20577"/>
          <ac:spMkLst>
            <pc:docMk/>
            <pc:sldMk cId="0" sldId="261"/>
            <ac:spMk id="182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8702F851-4BC1-2E1D-7103-74518761C4AE}" dt="2022-10-11T07:58:48.185" v="23" actId="20577"/>
          <ac:spMkLst>
            <pc:docMk/>
            <pc:sldMk cId="0" sldId="261"/>
            <ac:spMk id="183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8702F851-4BC1-2E1D-7103-74518761C4AE}" dt="2022-10-11T08:00:43.828" v="55" actId="20577"/>
        <pc:sldMkLst>
          <pc:docMk/>
          <pc:sldMk cId="0" sldId="262"/>
        </pc:sldMkLst>
        <pc:spChg chg="mod">
          <ac:chgData name="Andrzej Piotrowski" userId="S::andrzej.piotrowski@modivo.com::caa8f5d8-5c6f-4e27-9334-c72dd2bc1e0d" providerId="AD" clId="Web-{8702F851-4BC1-2E1D-7103-74518761C4AE}" dt="2022-10-11T08:00:43.828" v="55" actId="20577"/>
          <ac:spMkLst>
            <pc:docMk/>
            <pc:sldMk cId="0" sldId="262"/>
            <ac:spMk id="188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8702F851-4BC1-2E1D-7103-74518761C4AE}" dt="2022-10-11T07:59:15.639" v="32" actId="20577"/>
          <ac:spMkLst>
            <pc:docMk/>
            <pc:sldMk cId="0" sldId="262"/>
            <ac:spMk id="190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8702F851-4BC1-2E1D-7103-74518761C4AE}" dt="2022-10-11T08:00:38.875" v="52" actId="20577"/>
        <pc:sldMkLst>
          <pc:docMk/>
          <pc:sldMk cId="0" sldId="263"/>
        </pc:sldMkLst>
        <pc:spChg chg="mod">
          <ac:chgData name="Andrzej Piotrowski" userId="S::andrzej.piotrowski@modivo.com::caa8f5d8-5c6f-4e27-9334-c72dd2bc1e0d" providerId="AD" clId="Web-{8702F851-4BC1-2E1D-7103-74518761C4AE}" dt="2022-10-11T08:00:38.875" v="52" actId="20577"/>
          <ac:spMkLst>
            <pc:docMk/>
            <pc:sldMk cId="0" sldId="263"/>
            <ac:spMk id="194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8702F851-4BC1-2E1D-7103-74518761C4AE}" dt="2022-10-11T07:59:26.717" v="35" actId="20577"/>
          <ac:spMkLst>
            <pc:docMk/>
            <pc:sldMk cId="0" sldId="263"/>
            <ac:spMk id="195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8702F851-4BC1-2E1D-7103-74518761C4AE}" dt="2022-10-11T08:00:30.093" v="49" actId="20577"/>
        <pc:sldMkLst>
          <pc:docMk/>
          <pc:sldMk cId="0" sldId="264"/>
        </pc:sldMkLst>
        <pc:spChg chg="mod">
          <ac:chgData name="Andrzej Piotrowski" userId="S::andrzej.piotrowski@modivo.com::caa8f5d8-5c6f-4e27-9334-c72dd2bc1e0d" providerId="AD" clId="Web-{8702F851-4BC1-2E1D-7103-74518761C4AE}" dt="2022-10-11T08:00:30.093" v="49" actId="20577"/>
          <ac:spMkLst>
            <pc:docMk/>
            <pc:sldMk cId="0" sldId="264"/>
            <ac:spMk id="201" creationId="{00000000-0000-0000-0000-000000000000}"/>
          </ac:spMkLst>
        </pc:spChg>
        <pc:graphicFrameChg chg="mod modGraphic">
          <ac:chgData name="Andrzej Piotrowski" userId="S::andrzej.piotrowski@modivo.com::caa8f5d8-5c6f-4e27-9334-c72dd2bc1e0d" providerId="AD" clId="Web-{8702F851-4BC1-2E1D-7103-74518761C4AE}" dt="2022-10-11T07:59:45.967" v="40"/>
          <ac:graphicFrameMkLst>
            <pc:docMk/>
            <pc:sldMk cId="0" sldId="264"/>
            <ac:graphicFrameMk id="202" creationId="{00000000-0000-0000-0000-000000000000}"/>
          </ac:graphicFrameMkLst>
        </pc:graphicFrameChg>
      </pc:sldChg>
      <pc:sldChg chg="modSp">
        <pc:chgData name="Andrzej Piotrowski" userId="S::andrzej.piotrowski@modivo.com::caa8f5d8-5c6f-4e27-9334-c72dd2bc1e0d" providerId="AD" clId="Web-{8702F851-4BC1-2E1D-7103-74518761C4AE}" dt="2022-10-11T08:00:22.328" v="46" actId="20577"/>
        <pc:sldMkLst>
          <pc:docMk/>
          <pc:sldMk cId="0" sldId="265"/>
        </pc:sldMkLst>
        <pc:spChg chg="mod">
          <ac:chgData name="Andrzej Piotrowski" userId="S::andrzej.piotrowski@modivo.com::caa8f5d8-5c6f-4e27-9334-c72dd2bc1e0d" providerId="AD" clId="Web-{8702F851-4BC1-2E1D-7103-74518761C4AE}" dt="2022-10-11T08:00:22.328" v="46" actId="20577"/>
          <ac:spMkLst>
            <pc:docMk/>
            <pc:sldMk cId="0" sldId="265"/>
            <ac:spMk id="206" creationId="{00000000-0000-0000-0000-000000000000}"/>
          </ac:spMkLst>
        </pc:spChg>
        <pc:graphicFrameChg chg="mod modGraphic">
          <ac:chgData name="Andrzej Piotrowski" userId="S::andrzej.piotrowski@modivo.com::caa8f5d8-5c6f-4e27-9334-c72dd2bc1e0d" providerId="AD" clId="Web-{8702F851-4BC1-2E1D-7103-74518761C4AE}" dt="2022-10-11T07:59:54.608" v="44"/>
          <ac:graphicFrameMkLst>
            <pc:docMk/>
            <pc:sldMk cId="0" sldId="265"/>
            <ac:graphicFrameMk id="207" creationId="{00000000-0000-0000-0000-000000000000}"/>
          </ac:graphicFrameMkLst>
        </pc:graphicFrameChg>
      </pc:sldChg>
      <pc:sldChg chg="delSp modSp new">
        <pc:chgData name="Andrzej Piotrowski" userId="S::andrzej.piotrowski@modivo.com::caa8f5d8-5c6f-4e27-9334-c72dd2bc1e0d" providerId="AD" clId="Web-{8702F851-4BC1-2E1D-7103-74518761C4AE}" dt="2022-10-11T08:01:38.548" v="64" actId="20577"/>
        <pc:sldMkLst>
          <pc:docMk/>
          <pc:sldMk cId="2829339383" sldId="267"/>
        </pc:sldMkLst>
        <pc:spChg chg="del">
          <ac:chgData name="Andrzej Piotrowski" userId="S::andrzej.piotrowski@modivo.com::caa8f5d8-5c6f-4e27-9334-c72dd2bc1e0d" providerId="AD" clId="Web-{8702F851-4BC1-2E1D-7103-74518761C4AE}" dt="2022-10-11T08:01:12.485" v="57"/>
          <ac:spMkLst>
            <pc:docMk/>
            <pc:sldMk cId="2829339383" sldId="267"/>
            <ac:spMk id="2" creationId="{0FE8663E-BA5C-300A-C620-3FB137917796}"/>
          </ac:spMkLst>
        </pc:spChg>
        <pc:spChg chg="mod">
          <ac:chgData name="Andrzej Piotrowski" userId="S::andrzej.piotrowski@modivo.com::caa8f5d8-5c6f-4e27-9334-c72dd2bc1e0d" providerId="AD" clId="Web-{8702F851-4BC1-2E1D-7103-74518761C4AE}" dt="2022-10-11T08:01:38.548" v="64" actId="20577"/>
          <ac:spMkLst>
            <pc:docMk/>
            <pc:sldMk cId="2829339383" sldId="267"/>
            <ac:spMk id="3" creationId="{A8F62D65-4DC5-5F28-E42D-A184082D42AF}"/>
          </ac:spMkLst>
        </pc:spChg>
      </pc:sldChg>
    </pc:docChg>
  </pc:docChgLst>
  <pc:docChgLst>
    <pc:chgData name="Andrzej Piotrowski" userId="S::andrzej.piotrowski@modivo.com::caa8f5d8-5c6f-4e27-9334-c72dd2bc1e0d" providerId="AD" clId="Web-{1C6B6FD3-0290-24FF-FF67-905DABD0E16C}"/>
    <pc:docChg chg="addSld delSld modSld sldOrd">
      <pc:chgData name="Andrzej Piotrowski" userId="S::andrzej.piotrowski@modivo.com::caa8f5d8-5c6f-4e27-9334-c72dd2bc1e0d" providerId="AD" clId="Web-{1C6B6FD3-0290-24FF-FF67-905DABD0E16C}" dt="2022-10-12T21:28:36.656" v="2617"/>
      <pc:docMkLst>
        <pc:docMk/>
      </pc:docMkLst>
      <pc:sldChg chg="modSp">
        <pc:chgData name="Andrzej Piotrowski" userId="S::andrzej.piotrowski@modivo.com::caa8f5d8-5c6f-4e27-9334-c72dd2bc1e0d" providerId="AD" clId="Web-{1C6B6FD3-0290-24FF-FF67-905DABD0E16C}" dt="2022-10-12T20:56:59.034" v="741" actId="20577"/>
        <pc:sldMkLst>
          <pc:docMk/>
          <pc:sldMk cId="0" sldId="257"/>
        </pc:sldMkLst>
        <pc:spChg chg="mod">
          <ac:chgData name="Andrzej Piotrowski" userId="S::andrzej.piotrowski@modivo.com::caa8f5d8-5c6f-4e27-9334-c72dd2bc1e0d" providerId="AD" clId="Web-{1C6B6FD3-0290-24FF-FF67-905DABD0E16C}" dt="2022-10-12T19:27:40.896" v="48" actId="1076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11.955" v="20" actId="1076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7:53.818" v="51" actId="20577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5:10.656" v="0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38.753" v="22" actId="1076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7:19.145" v="47" actId="20577"/>
          <ac:spMkLst>
            <pc:docMk/>
            <pc:sldMk cId="0" sldId="257"/>
            <ac:spMk id="150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45.894" v="29" actId="1076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38.769" v="23" actId="1076"/>
          <ac:spMkLst>
            <pc:docMk/>
            <pc:sldMk cId="0" sldId="257"/>
            <ac:spMk id="152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38.784" v="24" actId="1076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38.800" v="25" actId="1076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38.815" v="26" actId="1076"/>
          <ac:spMkLst>
            <pc:docMk/>
            <pc:sldMk cId="0" sldId="257"/>
            <ac:spMk id="155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19:26:38.847" v="27" actId="1076"/>
          <ac:spMkLst>
            <pc:docMk/>
            <pc:sldMk cId="0" sldId="257"/>
            <ac:spMk id="156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20:56:59.034" v="741" actId="20577"/>
          <ac:spMkLst>
            <pc:docMk/>
            <pc:sldMk cId="0" sldId="257"/>
            <ac:spMk id="157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1C6B6FD3-0290-24FF-FF67-905DABD0E16C}" dt="2022-10-12T20:09:34.655" v="598" actId="20577"/>
        <pc:sldMkLst>
          <pc:docMk/>
          <pc:sldMk cId="0" sldId="258"/>
        </pc:sldMkLst>
        <pc:spChg chg="mod">
          <ac:chgData name="Andrzej Piotrowski" userId="S::andrzej.piotrowski@modivo.com::caa8f5d8-5c6f-4e27-9334-c72dd2bc1e0d" providerId="AD" clId="Web-{1C6B6FD3-0290-24FF-FF67-905DABD0E16C}" dt="2022-10-12T20:09:34.655" v="598" actId="20577"/>
          <ac:spMkLst>
            <pc:docMk/>
            <pc:sldMk cId="0" sldId="258"/>
            <ac:spMk id="162" creationId="{00000000-0000-0000-0000-000000000000}"/>
          </ac:spMkLst>
        </pc:spChg>
        <pc:picChg chg="mod">
          <ac:chgData name="Andrzej Piotrowski" userId="S::andrzej.piotrowski@modivo.com::caa8f5d8-5c6f-4e27-9334-c72dd2bc1e0d" providerId="AD" clId="Web-{1C6B6FD3-0290-24FF-FF67-905DABD0E16C}" dt="2022-10-12T19:28:14.632" v="52" actId="14100"/>
          <ac:picMkLst>
            <pc:docMk/>
            <pc:sldMk cId="0" sldId="258"/>
            <ac:picMk id="161" creationId="{00000000-0000-0000-0000-000000000000}"/>
          </ac:picMkLst>
        </pc:picChg>
      </pc:sldChg>
      <pc:sldChg chg="modSp">
        <pc:chgData name="Andrzej Piotrowski" userId="S::andrzej.piotrowski@modivo.com::caa8f5d8-5c6f-4e27-9334-c72dd2bc1e0d" providerId="AD" clId="Web-{1C6B6FD3-0290-24FF-FF67-905DABD0E16C}" dt="2022-10-12T19:28:40.929" v="61" actId="20577"/>
        <pc:sldMkLst>
          <pc:docMk/>
          <pc:sldMk cId="0" sldId="259"/>
        </pc:sldMkLst>
        <pc:spChg chg="mod">
          <ac:chgData name="Andrzej Piotrowski" userId="S::andrzej.piotrowski@modivo.com::caa8f5d8-5c6f-4e27-9334-c72dd2bc1e0d" providerId="AD" clId="Web-{1C6B6FD3-0290-24FF-FF67-905DABD0E16C}" dt="2022-10-12T19:28:40.929" v="61" actId="20577"/>
          <ac:spMkLst>
            <pc:docMk/>
            <pc:sldMk cId="0" sldId="259"/>
            <ac:spMk id="167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1C6B6FD3-0290-24FF-FF67-905DABD0E16C}" dt="2022-10-12T19:28:57.180" v="66" actId="20577"/>
        <pc:sldMkLst>
          <pc:docMk/>
          <pc:sldMk cId="0" sldId="260"/>
        </pc:sldMkLst>
        <pc:spChg chg="mod">
          <ac:chgData name="Andrzej Piotrowski" userId="S::andrzej.piotrowski@modivo.com::caa8f5d8-5c6f-4e27-9334-c72dd2bc1e0d" providerId="AD" clId="Web-{1C6B6FD3-0290-24FF-FF67-905DABD0E16C}" dt="2022-10-12T19:28:57.180" v="66" actId="20577"/>
          <ac:spMkLst>
            <pc:docMk/>
            <pc:sldMk cId="0" sldId="260"/>
            <ac:spMk id="173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1C6B6FD3-0290-24FF-FF67-905DABD0E16C}" dt="2022-10-12T20:56:00.329" v="737" actId="14100"/>
        <pc:sldMkLst>
          <pc:docMk/>
          <pc:sldMk cId="0" sldId="261"/>
        </pc:sldMkLst>
        <pc:spChg chg="mod">
          <ac:chgData name="Andrzej Piotrowski" userId="S::andrzej.piotrowski@modivo.com::caa8f5d8-5c6f-4e27-9334-c72dd2bc1e0d" providerId="AD" clId="Web-{1C6B6FD3-0290-24FF-FF67-905DABD0E16C}" dt="2022-10-12T20:56:00.329" v="737" actId="14100"/>
          <ac:spMkLst>
            <pc:docMk/>
            <pc:sldMk cId="0" sldId="261"/>
            <ac:spMk id="182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20:22:00.062" v="609" actId="20577"/>
          <ac:spMkLst>
            <pc:docMk/>
            <pc:sldMk cId="0" sldId="261"/>
            <ac:spMk id="183" creationId="{00000000-0000-0000-0000-000000000000}"/>
          </ac:spMkLst>
        </pc:spChg>
        <pc:picChg chg="mod">
          <ac:chgData name="Andrzej Piotrowski" userId="S::andrzej.piotrowski@modivo.com::caa8f5d8-5c6f-4e27-9334-c72dd2bc1e0d" providerId="AD" clId="Web-{1C6B6FD3-0290-24FF-FF67-905DABD0E16C}" dt="2022-10-12T19:44:52.688" v="217" actId="1076"/>
          <ac:picMkLst>
            <pc:docMk/>
            <pc:sldMk cId="0" sldId="261"/>
            <ac:picMk id="184" creationId="{00000000-0000-0000-0000-000000000000}"/>
          </ac:picMkLst>
        </pc:picChg>
      </pc:sldChg>
      <pc:sldChg chg="modSp">
        <pc:chgData name="Andrzej Piotrowski" userId="S::andrzej.piotrowski@modivo.com::caa8f5d8-5c6f-4e27-9334-c72dd2bc1e0d" providerId="AD" clId="Web-{1C6B6FD3-0290-24FF-FF67-905DABD0E16C}" dt="2022-10-12T20:35:23.303" v="633" actId="20577"/>
        <pc:sldMkLst>
          <pc:docMk/>
          <pc:sldMk cId="0" sldId="262"/>
        </pc:sldMkLst>
        <pc:spChg chg="mod">
          <ac:chgData name="Andrzej Piotrowski" userId="S::andrzej.piotrowski@modivo.com::caa8f5d8-5c6f-4e27-9334-c72dd2bc1e0d" providerId="AD" clId="Web-{1C6B6FD3-0290-24FF-FF67-905DABD0E16C}" dt="2022-10-12T20:35:23.303" v="633" actId="20577"/>
          <ac:spMkLst>
            <pc:docMk/>
            <pc:sldMk cId="0" sldId="262"/>
            <ac:spMk id="190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1C6B6FD3-0290-24FF-FF67-905DABD0E16C}" dt="2022-10-12T20:43:04.313" v="641" actId="20577"/>
        <pc:sldMkLst>
          <pc:docMk/>
          <pc:sldMk cId="0" sldId="263"/>
        </pc:sldMkLst>
        <pc:spChg chg="mod">
          <ac:chgData name="Andrzej Piotrowski" userId="S::andrzej.piotrowski@modivo.com::caa8f5d8-5c6f-4e27-9334-c72dd2bc1e0d" providerId="AD" clId="Web-{1C6B6FD3-0290-24FF-FF67-905DABD0E16C}" dt="2022-10-12T20:43:04.313" v="641" actId="20577"/>
          <ac:spMkLst>
            <pc:docMk/>
            <pc:sldMk cId="0" sldId="263"/>
            <ac:spMk id="195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1C6B6FD3-0290-24FF-FF67-905DABD0E16C}" dt="2022-10-12T21:28:07.906" v="2615"/>
        <pc:sldMkLst>
          <pc:docMk/>
          <pc:sldMk cId="0" sldId="264"/>
        </pc:sldMkLst>
        <pc:graphicFrameChg chg="mod modGraphic">
          <ac:chgData name="Andrzej Piotrowski" userId="S::andrzej.piotrowski@modivo.com::caa8f5d8-5c6f-4e27-9334-c72dd2bc1e0d" providerId="AD" clId="Web-{1C6B6FD3-0290-24FF-FF67-905DABD0E16C}" dt="2022-10-12T21:28:07.906" v="2615"/>
          <ac:graphicFrameMkLst>
            <pc:docMk/>
            <pc:sldMk cId="0" sldId="264"/>
            <ac:graphicFrameMk id="202" creationId="{00000000-0000-0000-0000-000000000000}"/>
          </ac:graphicFrameMkLst>
        </pc:graphicFrameChg>
      </pc:sldChg>
      <pc:sldChg chg="modSp">
        <pc:chgData name="Andrzej Piotrowski" userId="S::andrzej.piotrowski@modivo.com::caa8f5d8-5c6f-4e27-9334-c72dd2bc1e0d" providerId="AD" clId="Web-{1C6B6FD3-0290-24FF-FF67-905DABD0E16C}" dt="2022-10-12T21:20:57.946" v="2601"/>
        <pc:sldMkLst>
          <pc:docMk/>
          <pc:sldMk cId="0" sldId="265"/>
        </pc:sldMkLst>
        <pc:graphicFrameChg chg="mod modGraphic">
          <ac:chgData name="Andrzej Piotrowski" userId="S::andrzej.piotrowski@modivo.com::caa8f5d8-5c6f-4e27-9334-c72dd2bc1e0d" providerId="AD" clId="Web-{1C6B6FD3-0290-24FF-FF67-905DABD0E16C}" dt="2022-10-12T21:20:57.946" v="2601"/>
          <ac:graphicFrameMkLst>
            <pc:docMk/>
            <pc:sldMk cId="0" sldId="265"/>
            <ac:graphicFrameMk id="207" creationId="{00000000-0000-0000-0000-000000000000}"/>
          </ac:graphicFrameMkLst>
        </pc:graphicFrameChg>
      </pc:sldChg>
      <pc:sldChg chg="modSp ord">
        <pc:chgData name="Andrzej Piotrowski" userId="S::andrzej.piotrowski@modivo.com::caa8f5d8-5c6f-4e27-9334-c72dd2bc1e0d" providerId="AD" clId="Web-{1C6B6FD3-0290-24FF-FF67-905DABD0E16C}" dt="2022-10-12T21:28:36.656" v="2617"/>
        <pc:sldMkLst>
          <pc:docMk/>
          <pc:sldMk cId="2829339383" sldId="267"/>
        </pc:sldMkLst>
        <pc:spChg chg="mod">
          <ac:chgData name="Andrzej Piotrowski" userId="S::andrzej.piotrowski@modivo.com::caa8f5d8-5c6f-4e27-9334-c72dd2bc1e0d" providerId="AD" clId="Web-{1C6B6FD3-0290-24FF-FF67-905DABD0E16C}" dt="2022-10-12T19:29:22.947" v="67" actId="1076"/>
          <ac:spMkLst>
            <pc:docMk/>
            <pc:sldMk cId="2829339383" sldId="267"/>
            <ac:spMk id="3" creationId="{A8F62D65-4DC5-5F28-E42D-A184082D42AF}"/>
          </ac:spMkLst>
        </pc:spChg>
      </pc:sldChg>
      <pc:sldChg chg="modSp add ord replId">
        <pc:chgData name="Andrzej Piotrowski" userId="S::andrzej.piotrowski@modivo.com::caa8f5d8-5c6f-4e27-9334-c72dd2bc1e0d" providerId="AD" clId="Web-{1C6B6FD3-0290-24FF-FF67-905DABD0E16C}" dt="2022-10-12T20:56:29.283" v="740" actId="20577"/>
        <pc:sldMkLst>
          <pc:docMk/>
          <pc:sldMk cId="3848556764" sldId="268"/>
        </pc:sldMkLst>
        <pc:spChg chg="mod">
          <ac:chgData name="Andrzej Piotrowski" userId="S::andrzej.piotrowski@modivo.com::caa8f5d8-5c6f-4e27-9334-c72dd2bc1e0d" providerId="AD" clId="Web-{1C6B6FD3-0290-24FF-FF67-905DABD0E16C}" dt="2022-10-12T20:56:29.283" v="740" actId="20577"/>
          <ac:spMkLst>
            <pc:docMk/>
            <pc:sldMk cId="3848556764" sldId="268"/>
            <ac:spMk id="182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1C6B6FD3-0290-24FF-FF67-905DABD0E16C}" dt="2022-10-12T20:56:24.736" v="739" actId="20577"/>
          <ac:spMkLst>
            <pc:docMk/>
            <pc:sldMk cId="3848556764" sldId="268"/>
            <ac:spMk id="183" creationId="{00000000-0000-0000-0000-000000000000}"/>
          </ac:spMkLst>
        </pc:spChg>
        <pc:picChg chg="mod">
          <ac:chgData name="Andrzej Piotrowski" userId="S::andrzej.piotrowski@modivo.com::caa8f5d8-5c6f-4e27-9334-c72dd2bc1e0d" providerId="AD" clId="Web-{1C6B6FD3-0290-24FF-FF67-905DABD0E16C}" dt="2022-10-12T20:02:34.150" v="525" actId="1076"/>
          <ac:picMkLst>
            <pc:docMk/>
            <pc:sldMk cId="3848556764" sldId="268"/>
            <ac:picMk id="184" creationId="{00000000-0000-0000-0000-000000000000}"/>
          </ac:picMkLst>
        </pc:picChg>
      </pc:sldChg>
      <pc:sldChg chg="modSp add replId">
        <pc:chgData name="Andrzej Piotrowski" userId="S::andrzej.piotrowski@modivo.com::caa8f5d8-5c6f-4e27-9334-c72dd2bc1e0d" providerId="AD" clId="Web-{1C6B6FD3-0290-24FF-FF67-905DABD0E16C}" dt="2022-10-12T21:17:14.059" v="2584"/>
        <pc:sldMkLst>
          <pc:docMk/>
          <pc:sldMk cId="866057704" sldId="269"/>
        </pc:sldMkLst>
        <pc:spChg chg="mod">
          <ac:chgData name="Andrzej Piotrowski" userId="S::andrzej.piotrowski@modivo.com::caa8f5d8-5c6f-4e27-9334-c72dd2bc1e0d" providerId="AD" clId="Web-{1C6B6FD3-0290-24FF-FF67-905DABD0E16C}" dt="2022-10-12T20:57:16.395" v="746" actId="20577"/>
          <ac:spMkLst>
            <pc:docMk/>
            <pc:sldMk cId="866057704" sldId="269"/>
            <ac:spMk id="206" creationId="{00000000-0000-0000-0000-000000000000}"/>
          </ac:spMkLst>
        </pc:spChg>
        <pc:graphicFrameChg chg="mod modGraphic">
          <ac:chgData name="Andrzej Piotrowski" userId="S::andrzej.piotrowski@modivo.com::caa8f5d8-5c6f-4e27-9334-c72dd2bc1e0d" providerId="AD" clId="Web-{1C6B6FD3-0290-24FF-FF67-905DABD0E16C}" dt="2022-10-12T21:17:14.059" v="2584"/>
          <ac:graphicFrameMkLst>
            <pc:docMk/>
            <pc:sldMk cId="866057704" sldId="269"/>
            <ac:graphicFrameMk id="207" creationId="{00000000-0000-0000-0000-000000000000}"/>
          </ac:graphicFrameMkLst>
        </pc:graphicFrameChg>
      </pc:sldChg>
      <pc:sldChg chg="modSp add del replId">
        <pc:chgData name="Andrzej Piotrowski" userId="S::andrzej.piotrowski@modivo.com::caa8f5d8-5c6f-4e27-9334-c72dd2bc1e0d" providerId="AD" clId="Web-{1C6B6FD3-0290-24FF-FF67-905DABD0E16C}" dt="2022-10-12T21:07:07.093" v="1858"/>
        <pc:sldMkLst>
          <pc:docMk/>
          <pc:sldMk cId="1161941810" sldId="270"/>
        </pc:sldMkLst>
        <pc:spChg chg="mod">
          <ac:chgData name="Andrzej Piotrowski" userId="S::andrzej.piotrowski@modivo.com::caa8f5d8-5c6f-4e27-9334-c72dd2bc1e0d" providerId="AD" clId="Web-{1C6B6FD3-0290-24FF-FF67-905DABD0E16C}" dt="2022-10-12T21:03:41.086" v="1385" actId="20577"/>
          <ac:spMkLst>
            <pc:docMk/>
            <pc:sldMk cId="1161941810" sldId="270"/>
            <ac:spMk id="206" creationId="{00000000-0000-0000-0000-000000000000}"/>
          </ac:spMkLst>
        </pc:spChg>
        <pc:graphicFrameChg chg="mod modGraphic">
          <ac:chgData name="Andrzej Piotrowski" userId="S::andrzej.piotrowski@modivo.com::caa8f5d8-5c6f-4e27-9334-c72dd2bc1e0d" providerId="AD" clId="Web-{1C6B6FD3-0290-24FF-FF67-905DABD0E16C}" dt="2022-10-12T21:06:59.953" v="1857"/>
          <ac:graphicFrameMkLst>
            <pc:docMk/>
            <pc:sldMk cId="1161941810" sldId="270"/>
            <ac:graphicFrameMk id="207" creationId="{00000000-0000-0000-0000-000000000000}"/>
          </ac:graphicFrameMkLst>
        </pc:graphicFrameChg>
      </pc:sldChg>
      <pc:sldChg chg="new">
        <pc:chgData name="Andrzej Piotrowski" userId="S::andrzej.piotrowski@modivo.com::caa8f5d8-5c6f-4e27-9334-c72dd2bc1e0d" providerId="AD" clId="Web-{1C6B6FD3-0290-24FF-FF67-905DABD0E16C}" dt="2022-10-12T21:28:34.297" v="2616"/>
        <pc:sldMkLst>
          <pc:docMk/>
          <pc:sldMk cId="2881496682" sldId="270"/>
        </pc:sldMkLst>
      </pc:sldChg>
    </pc:docChg>
  </pc:docChgLst>
  <pc:docChgLst>
    <pc:chgData name="Andrzej Piotrowski" userId="S::andrzej.piotrowski@modivo.com::caa8f5d8-5c6f-4e27-9334-c72dd2bc1e0d" providerId="AD" clId="Web-{A224CEDA-460C-56D4-1E86-4B20846AD6CE}"/>
    <pc:docChg chg="modSld">
      <pc:chgData name="Andrzej Piotrowski" userId="S::andrzej.piotrowski@modivo.com::caa8f5d8-5c6f-4e27-9334-c72dd2bc1e0d" providerId="AD" clId="Web-{A224CEDA-460C-56D4-1E86-4B20846AD6CE}" dt="2022-10-13T12:27:04.964" v="187"/>
      <pc:docMkLst>
        <pc:docMk/>
      </pc:docMkLst>
      <pc:sldChg chg="modSp">
        <pc:chgData name="Andrzej Piotrowski" userId="S::andrzej.piotrowski@modivo.com::caa8f5d8-5c6f-4e27-9334-c72dd2bc1e0d" providerId="AD" clId="Web-{A224CEDA-460C-56D4-1E86-4B20846AD6CE}" dt="2022-10-13T12:22:53.957" v="65" actId="20577"/>
        <pc:sldMkLst>
          <pc:docMk/>
          <pc:sldMk cId="0" sldId="260"/>
        </pc:sldMkLst>
        <pc:spChg chg="mod">
          <ac:chgData name="Andrzej Piotrowski" userId="S::andrzej.piotrowski@modivo.com::caa8f5d8-5c6f-4e27-9334-c72dd2bc1e0d" providerId="AD" clId="Web-{A224CEDA-460C-56D4-1E86-4B20846AD6CE}" dt="2022-10-13T12:22:53.957" v="65" actId="20577"/>
          <ac:spMkLst>
            <pc:docMk/>
            <pc:sldMk cId="0" sldId="260"/>
            <ac:spMk id="173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A224CEDA-460C-56D4-1E86-4B20846AD6CE}" dt="2022-10-13T12:25:33.024" v="145"/>
        <pc:sldMkLst>
          <pc:docMk/>
          <pc:sldMk cId="0" sldId="264"/>
        </pc:sldMkLst>
        <pc:graphicFrameChg chg="mod modGraphic">
          <ac:chgData name="Andrzej Piotrowski" userId="S::andrzej.piotrowski@modivo.com::caa8f5d8-5c6f-4e27-9334-c72dd2bc1e0d" providerId="AD" clId="Web-{A224CEDA-460C-56D4-1E86-4B20846AD6CE}" dt="2022-10-13T12:25:33.024" v="145"/>
          <ac:graphicFrameMkLst>
            <pc:docMk/>
            <pc:sldMk cId="0" sldId="264"/>
            <ac:graphicFrameMk id="202" creationId="{00000000-0000-0000-0000-000000000000}"/>
          </ac:graphicFrameMkLst>
        </pc:graphicFrameChg>
      </pc:sldChg>
      <pc:sldChg chg="modSp">
        <pc:chgData name="Andrzej Piotrowski" userId="S::andrzej.piotrowski@modivo.com::caa8f5d8-5c6f-4e27-9334-c72dd2bc1e0d" providerId="AD" clId="Web-{A224CEDA-460C-56D4-1E86-4B20846AD6CE}" dt="2022-10-13T12:26:11.338" v="157"/>
        <pc:sldMkLst>
          <pc:docMk/>
          <pc:sldMk cId="0" sldId="265"/>
        </pc:sldMkLst>
        <pc:graphicFrameChg chg="mod modGraphic">
          <ac:chgData name="Andrzej Piotrowski" userId="S::andrzej.piotrowski@modivo.com::caa8f5d8-5c6f-4e27-9334-c72dd2bc1e0d" providerId="AD" clId="Web-{A224CEDA-460C-56D4-1E86-4B20846AD6CE}" dt="2022-10-13T12:26:11.338" v="157"/>
          <ac:graphicFrameMkLst>
            <pc:docMk/>
            <pc:sldMk cId="0" sldId="265"/>
            <ac:graphicFrameMk id="207" creationId="{00000000-0000-0000-0000-000000000000}"/>
          </ac:graphicFrameMkLst>
        </pc:graphicFrameChg>
      </pc:sldChg>
      <pc:sldChg chg="modSp">
        <pc:chgData name="Andrzej Piotrowski" userId="S::andrzej.piotrowski@modivo.com::caa8f5d8-5c6f-4e27-9334-c72dd2bc1e0d" providerId="AD" clId="Web-{A224CEDA-460C-56D4-1E86-4B20846AD6CE}" dt="2022-10-13T12:22:36.519" v="63" actId="20577"/>
        <pc:sldMkLst>
          <pc:docMk/>
          <pc:sldMk cId="3848556764" sldId="268"/>
        </pc:sldMkLst>
        <pc:spChg chg="mod">
          <ac:chgData name="Andrzej Piotrowski" userId="S::andrzej.piotrowski@modivo.com::caa8f5d8-5c6f-4e27-9334-c72dd2bc1e0d" providerId="AD" clId="Web-{A224CEDA-460C-56D4-1E86-4B20846AD6CE}" dt="2022-10-13T12:19:07.280" v="45" actId="20577"/>
          <ac:spMkLst>
            <pc:docMk/>
            <pc:sldMk cId="3848556764" sldId="268"/>
            <ac:spMk id="182" creationId="{00000000-0000-0000-0000-000000000000}"/>
          </ac:spMkLst>
        </pc:spChg>
        <pc:spChg chg="mod">
          <ac:chgData name="Andrzej Piotrowski" userId="S::andrzej.piotrowski@modivo.com::caa8f5d8-5c6f-4e27-9334-c72dd2bc1e0d" providerId="AD" clId="Web-{A224CEDA-460C-56D4-1E86-4B20846AD6CE}" dt="2022-10-13T12:22:36.519" v="63" actId="20577"/>
          <ac:spMkLst>
            <pc:docMk/>
            <pc:sldMk cId="3848556764" sldId="268"/>
            <ac:spMk id="183" creationId="{00000000-0000-0000-0000-000000000000}"/>
          </ac:spMkLst>
        </pc:spChg>
      </pc:sldChg>
      <pc:sldChg chg="modSp">
        <pc:chgData name="Andrzej Piotrowski" userId="S::andrzej.piotrowski@modivo.com::caa8f5d8-5c6f-4e27-9334-c72dd2bc1e0d" providerId="AD" clId="Web-{A224CEDA-460C-56D4-1E86-4B20846AD6CE}" dt="2022-10-13T12:27:04.964" v="187"/>
        <pc:sldMkLst>
          <pc:docMk/>
          <pc:sldMk cId="866057704" sldId="269"/>
        </pc:sldMkLst>
        <pc:graphicFrameChg chg="mod modGraphic">
          <ac:chgData name="Andrzej Piotrowski" userId="S::andrzej.piotrowski@modivo.com::caa8f5d8-5c6f-4e27-9334-c72dd2bc1e0d" providerId="AD" clId="Web-{A224CEDA-460C-56D4-1E86-4B20846AD6CE}" dt="2022-10-13T12:27:04.964" v="187"/>
          <ac:graphicFrameMkLst>
            <pc:docMk/>
            <pc:sldMk cId="866057704" sldId="269"/>
            <ac:graphicFrameMk id="20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2"/>
          <p:cNvSpPr/>
          <p:nvPr/>
        </p:nvSpPr>
        <p:spPr>
          <a:xfrm>
            <a:off x="1051560" y="0"/>
            <a:ext cx="111398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" name="Symbol zastępczy numeru slajdu 6"/>
          <p:cNvSpPr/>
          <p:nvPr/>
        </p:nvSpPr>
        <p:spPr>
          <a:xfrm>
            <a:off x="0" y="6470640"/>
            <a:ext cx="1052640" cy="2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C4EA4CF6-3125-4A32-AB16-3B174676231D}" type="slidenum">
              <a:rPr lang="pl-PL" sz="1000" b="0" strike="noStrike" spc="-1">
                <a:solidFill>
                  <a:srgbClr val="777F85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2" name="Obraz 7" descr="Obraz zawierający ryba, ciemny, nocne niebo&#10;&#10;Opis wygenerowany automatycznie"/>
          <p:cNvPicPr/>
          <p:nvPr/>
        </p:nvPicPr>
        <p:blipFill>
          <a:blip r:embed="rId14"/>
          <a:stretch/>
        </p:blipFill>
        <p:spPr>
          <a:xfrm>
            <a:off x="-32040" y="0"/>
            <a:ext cx="1082880" cy="6857280"/>
          </a:xfrm>
          <a:prstGeom prst="rect">
            <a:avLst/>
          </a:prstGeom>
          <a:ln w="0">
            <a:noFill/>
          </a:ln>
        </p:spPr>
      </p:pic>
      <p:pic>
        <p:nvPicPr>
          <p:cNvPr id="3" name="Obraz 8" descr="Obraz zawierający ryba, ciemny, nocne niebo&#10;&#10;Opis wygenerowany automatycznie"/>
          <p:cNvPicPr/>
          <p:nvPr/>
        </p:nvPicPr>
        <p:blipFill>
          <a:blip r:embed="rId14"/>
          <a:stretch/>
        </p:blipFill>
        <p:spPr>
          <a:xfrm>
            <a:off x="-33840" y="-8640"/>
            <a:ext cx="1082880" cy="6882840"/>
          </a:xfrm>
          <a:prstGeom prst="rect">
            <a:avLst/>
          </a:prstGeom>
          <a:ln w="0">
            <a:noFill/>
          </a:ln>
        </p:spPr>
      </p:pic>
      <p:pic>
        <p:nvPicPr>
          <p:cNvPr id="4" name="Obraz 4"/>
          <p:cNvPicPr/>
          <p:nvPr/>
        </p:nvPicPr>
        <p:blipFill>
          <a:blip r:embed="rId15"/>
          <a:stretch/>
        </p:blipFill>
        <p:spPr>
          <a:xfrm>
            <a:off x="178200" y="3157920"/>
            <a:ext cx="746640" cy="407520"/>
          </a:xfrm>
          <a:prstGeom prst="rect">
            <a:avLst/>
          </a:prstGeom>
          <a:ln w="0">
            <a:noFill/>
          </a:ln>
        </p:spPr>
      </p:pic>
      <p:pic>
        <p:nvPicPr>
          <p:cNvPr id="5" name="Obraz 5"/>
          <p:cNvPicPr/>
          <p:nvPr/>
        </p:nvPicPr>
        <p:blipFill>
          <a:blip r:embed="rId16"/>
          <a:stretch/>
        </p:blipFill>
        <p:spPr>
          <a:xfrm>
            <a:off x="10919880" y="6482160"/>
            <a:ext cx="1161720" cy="257760"/>
          </a:xfrm>
          <a:prstGeom prst="rect">
            <a:avLst/>
          </a:prstGeom>
          <a:ln w="0">
            <a:noFill/>
          </a:ln>
        </p:spPr>
      </p:pic>
      <p:sp>
        <p:nvSpPr>
          <p:cNvPr id="6" name="Symbol zastępczy numeru slajdu 6"/>
          <p:cNvSpPr/>
          <p:nvPr/>
        </p:nvSpPr>
        <p:spPr>
          <a:xfrm>
            <a:off x="-25560" y="6470640"/>
            <a:ext cx="10526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65894E32-0BCA-482C-933F-1C35B3DD254C}" type="slidenum">
              <a:rPr lang="pl-PL" sz="1000" b="0" strike="noStrike" spc="-1">
                <a:solidFill>
                  <a:srgbClr val="777F85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rostokąt 2"/>
          <p:cNvSpPr/>
          <p:nvPr/>
        </p:nvSpPr>
        <p:spPr>
          <a:xfrm>
            <a:off x="1051560" y="0"/>
            <a:ext cx="111398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" name="Symbol zastępczy numeru slajdu 6"/>
          <p:cNvSpPr/>
          <p:nvPr/>
        </p:nvSpPr>
        <p:spPr>
          <a:xfrm>
            <a:off x="0" y="6470640"/>
            <a:ext cx="1052640" cy="2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E73978E5-7C8B-4E2A-913A-CA8465675112}" type="slidenum">
              <a:rPr lang="pl-PL" sz="1000" b="0" strike="noStrike" spc="-1">
                <a:solidFill>
                  <a:srgbClr val="777F85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7" name="Obraz 7" descr="Obraz zawierający ryba, ciemny, nocne niebo&#10;&#10;Opis wygenerowany automatycznie"/>
          <p:cNvPicPr/>
          <p:nvPr/>
        </p:nvPicPr>
        <p:blipFill>
          <a:blip r:embed="rId14"/>
          <a:stretch/>
        </p:blipFill>
        <p:spPr>
          <a:xfrm>
            <a:off x="-32040" y="0"/>
            <a:ext cx="1082880" cy="6857280"/>
          </a:xfrm>
          <a:prstGeom prst="rect">
            <a:avLst/>
          </a:prstGeom>
          <a:ln w="0">
            <a:noFill/>
          </a:ln>
        </p:spPr>
      </p:pic>
      <p:pic>
        <p:nvPicPr>
          <p:cNvPr id="48" name="Obraz 8" descr="Obraz zawierający ryba, ciemny, nocne niebo&#10;&#10;Opis wygenerowany automatycznie"/>
          <p:cNvPicPr/>
          <p:nvPr/>
        </p:nvPicPr>
        <p:blipFill>
          <a:blip r:embed="rId14"/>
          <a:stretch/>
        </p:blipFill>
        <p:spPr>
          <a:xfrm>
            <a:off x="-33840" y="-8640"/>
            <a:ext cx="1082880" cy="6882840"/>
          </a:xfrm>
          <a:prstGeom prst="rect">
            <a:avLst/>
          </a:prstGeom>
          <a:ln w="0">
            <a:noFill/>
          </a:ln>
        </p:spPr>
      </p:pic>
      <p:pic>
        <p:nvPicPr>
          <p:cNvPr id="49" name="Obraz 4"/>
          <p:cNvPicPr/>
          <p:nvPr/>
        </p:nvPicPr>
        <p:blipFill>
          <a:blip r:embed="rId15"/>
          <a:stretch/>
        </p:blipFill>
        <p:spPr>
          <a:xfrm>
            <a:off x="178200" y="3157920"/>
            <a:ext cx="746640" cy="407520"/>
          </a:xfrm>
          <a:prstGeom prst="rect">
            <a:avLst/>
          </a:prstGeom>
          <a:ln w="0">
            <a:noFill/>
          </a:ln>
        </p:spPr>
      </p:pic>
      <p:pic>
        <p:nvPicPr>
          <p:cNvPr id="50" name="Obraz 5"/>
          <p:cNvPicPr/>
          <p:nvPr/>
        </p:nvPicPr>
        <p:blipFill>
          <a:blip r:embed="rId16"/>
          <a:stretch/>
        </p:blipFill>
        <p:spPr>
          <a:xfrm>
            <a:off x="10919880" y="6482160"/>
            <a:ext cx="1161720" cy="257760"/>
          </a:xfrm>
          <a:prstGeom prst="rect">
            <a:avLst/>
          </a:prstGeom>
          <a:ln w="0">
            <a:noFill/>
          </a:ln>
        </p:spPr>
      </p:pic>
      <p:sp>
        <p:nvSpPr>
          <p:cNvPr id="51" name="Symbol zastępczy numeru slajdu 6"/>
          <p:cNvSpPr/>
          <p:nvPr/>
        </p:nvSpPr>
        <p:spPr>
          <a:xfrm>
            <a:off x="-25560" y="6470640"/>
            <a:ext cx="10526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71E40441-E471-47F8-A8E2-E8CD18BD7035}" type="slidenum">
              <a:rPr lang="pl-PL" sz="1000" b="0" strike="noStrike" spc="-1">
                <a:solidFill>
                  <a:srgbClr val="777F85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rostokąt 2"/>
          <p:cNvSpPr/>
          <p:nvPr/>
        </p:nvSpPr>
        <p:spPr>
          <a:xfrm>
            <a:off x="1051560" y="0"/>
            <a:ext cx="111398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" name="Symbol zastępczy numeru slajdu 6"/>
          <p:cNvSpPr/>
          <p:nvPr/>
        </p:nvSpPr>
        <p:spPr>
          <a:xfrm>
            <a:off x="0" y="6470640"/>
            <a:ext cx="1052640" cy="26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018BF49B-1C0F-44A7-B6C2-6FDAB8ED7BE1}" type="slidenum">
              <a:rPr lang="pl-PL" sz="1000" b="0" strike="noStrike" spc="-1">
                <a:solidFill>
                  <a:srgbClr val="777F85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94" name="Obraz 7" descr="Obraz zawierający ryba, ciemny, nocne niebo&#10;&#10;Opis wygenerowany automatycznie"/>
          <p:cNvPicPr/>
          <p:nvPr/>
        </p:nvPicPr>
        <p:blipFill>
          <a:blip r:embed="rId14"/>
          <a:stretch/>
        </p:blipFill>
        <p:spPr>
          <a:xfrm>
            <a:off x="-32040" y="0"/>
            <a:ext cx="1082880" cy="6857280"/>
          </a:xfrm>
          <a:prstGeom prst="rect">
            <a:avLst/>
          </a:prstGeom>
          <a:ln w="0">
            <a:noFill/>
          </a:ln>
        </p:spPr>
      </p:pic>
      <p:pic>
        <p:nvPicPr>
          <p:cNvPr id="95" name="Obraz 8" descr="Obraz zawierający ryba, ciemny, nocne niebo&#10;&#10;Opis wygenerowany automatycznie"/>
          <p:cNvPicPr/>
          <p:nvPr/>
        </p:nvPicPr>
        <p:blipFill>
          <a:blip r:embed="rId14"/>
          <a:stretch/>
        </p:blipFill>
        <p:spPr>
          <a:xfrm>
            <a:off x="-33840" y="-8640"/>
            <a:ext cx="1082880" cy="6882840"/>
          </a:xfrm>
          <a:prstGeom prst="rect">
            <a:avLst/>
          </a:prstGeom>
          <a:ln w="0">
            <a:noFill/>
          </a:ln>
        </p:spPr>
      </p:pic>
      <p:pic>
        <p:nvPicPr>
          <p:cNvPr id="96" name="Obraz 4"/>
          <p:cNvPicPr/>
          <p:nvPr/>
        </p:nvPicPr>
        <p:blipFill>
          <a:blip r:embed="rId15"/>
          <a:stretch/>
        </p:blipFill>
        <p:spPr>
          <a:xfrm>
            <a:off x="178200" y="3157920"/>
            <a:ext cx="746640" cy="407520"/>
          </a:xfrm>
          <a:prstGeom prst="rect">
            <a:avLst/>
          </a:prstGeom>
          <a:ln w="0">
            <a:noFill/>
          </a:ln>
        </p:spPr>
      </p:pic>
      <p:pic>
        <p:nvPicPr>
          <p:cNvPr id="97" name="Obraz 5"/>
          <p:cNvPicPr/>
          <p:nvPr/>
        </p:nvPicPr>
        <p:blipFill>
          <a:blip r:embed="rId16"/>
          <a:stretch/>
        </p:blipFill>
        <p:spPr>
          <a:xfrm>
            <a:off x="10919880" y="6482160"/>
            <a:ext cx="1161720" cy="257760"/>
          </a:xfrm>
          <a:prstGeom prst="rect">
            <a:avLst/>
          </a:prstGeom>
          <a:ln w="0">
            <a:noFill/>
          </a:ln>
        </p:spPr>
      </p:pic>
      <p:sp>
        <p:nvSpPr>
          <p:cNvPr id="98" name="Symbol zastępczy numeru slajdu 6"/>
          <p:cNvSpPr/>
          <p:nvPr/>
        </p:nvSpPr>
        <p:spPr>
          <a:xfrm>
            <a:off x="-25560" y="6470640"/>
            <a:ext cx="10526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D17F7F37-82A4-48C7-A691-D7367F2E9BB2}" type="slidenum">
              <a:rPr lang="pl-PL" sz="1000" b="0" strike="noStrike" spc="-1">
                <a:solidFill>
                  <a:srgbClr val="777F85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raz 1"/>
          <p:cNvPicPr/>
          <p:nvPr/>
        </p:nvPicPr>
        <p:blipFill>
          <a:blip r:embed="rId2"/>
          <a:stretch/>
        </p:blipFill>
        <p:spPr>
          <a:xfrm>
            <a:off x="-27360" y="-74520"/>
            <a:ext cx="12365280" cy="6977160"/>
          </a:xfrm>
          <a:prstGeom prst="rect">
            <a:avLst/>
          </a:prstGeom>
          <a:ln w="0">
            <a:noFill/>
          </a:ln>
        </p:spPr>
      </p:pic>
      <p:pic>
        <p:nvPicPr>
          <p:cNvPr id="138" name="Obraz 2"/>
          <p:cNvPicPr/>
          <p:nvPr/>
        </p:nvPicPr>
        <p:blipFill>
          <a:blip r:embed="rId3"/>
          <a:stretch/>
        </p:blipFill>
        <p:spPr>
          <a:xfrm>
            <a:off x="11013840" y="6503760"/>
            <a:ext cx="1029960" cy="228240"/>
          </a:xfrm>
          <a:prstGeom prst="rect">
            <a:avLst/>
          </a:prstGeom>
          <a:ln w="0">
            <a:noFill/>
          </a:ln>
        </p:spPr>
      </p:pic>
      <p:sp>
        <p:nvSpPr>
          <p:cNvPr id="139" name="Symbol zastępczy tekstu 3"/>
          <p:cNvSpPr/>
          <p:nvPr/>
        </p:nvSpPr>
        <p:spPr>
          <a:xfrm>
            <a:off x="4849560" y="4216680"/>
            <a:ext cx="2728800" cy="28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1600" b="0" strike="noStrike" spc="-1">
                <a:solidFill>
                  <a:srgbClr val="FFFFFF"/>
                </a:solidFill>
                <a:latin typeface="Jost* 600 Semi"/>
                <a:ea typeface="Jost* 300 Light"/>
              </a:rPr>
              <a:t>Porównanie systemów kolejkowych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1600" b="0" strike="noStrike" spc="-1">
                <a:solidFill>
                  <a:srgbClr val="FFFFFF"/>
                </a:solidFill>
                <a:latin typeface="Jost* 600 Semi"/>
                <a:ea typeface="Jost* 300 Light"/>
              </a:rPr>
              <a:t>RabbitMQ vs Apache Kafka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0" name="Symbol zastępczy tekstu 6"/>
          <p:cNvSpPr/>
          <p:nvPr/>
        </p:nvSpPr>
        <p:spPr>
          <a:xfrm>
            <a:off x="5164920" y="5477760"/>
            <a:ext cx="2097720" cy="16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1200" b="0" strike="noStrike" spc="-1">
                <a:solidFill>
                  <a:srgbClr val="FFFFFF"/>
                </a:solidFill>
                <a:latin typeface="Jost* 300 Light"/>
                <a:ea typeface="Jost* 300 Light"/>
              </a:rPr>
              <a:t>Andrzej Piotrowski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ymbol zastępczy tekstu 24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9" name="pole tekstowe 9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0" name="Symbol zastępczy tekstu 25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1372320" y="178560"/>
            <a:ext cx="1097208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Kafka vs Rabbit – Kluczowe różnice</a:t>
            </a:r>
            <a:endParaRPr lang="en-US" sz="1600" b="1" strike="noStrike" spc="-1">
              <a:latin typeface="Arial"/>
            </a:endParaRPr>
          </a:p>
        </p:txBody>
      </p:sp>
      <p:graphicFrame>
        <p:nvGraphicFramePr>
          <p:cNvPr id="202" name="Table 201"/>
          <p:cNvGraphicFramePr/>
          <p:nvPr>
            <p:extLst>
              <p:ext uri="{D42A27DB-BD31-4B8C-83A1-F6EECF244321}">
                <p14:modId xmlns:p14="http://schemas.microsoft.com/office/powerpoint/2010/main" val="3363180114"/>
              </p:ext>
            </p:extLst>
          </p:nvPr>
        </p:nvGraphicFramePr>
        <p:xfrm>
          <a:off x="1401480" y="533880"/>
          <a:ext cx="10420919" cy="4896924"/>
        </p:xfrm>
        <a:graphic>
          <a:graphicData uri="http://schemas.openxmlformats.org/drawingml/2006/table">
            <a:tbl>
              <a:tblPr/>
              <a:tblGrid>
                <a:gridCol w="264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latin typeface="Arial"/>
                        </a:rPr>
                        <a:t>RabbitMQ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latin typeface="Arial"/>
                        </a:rPr>
                        <a:t>Apache Kafka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 err="1">
                          <a:latin typeface="Arial"/>
                        </a:rPr>
                        <a:t>Język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Erlang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Java and Scala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 err="1">
                          <a:latin typeface="Arial"/>
                        </a:rPr>
                        <a:t>Zapewnienie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kolejności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wiadomości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W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ramach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pojedynczej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kolejki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err="1">
                          <a:latin typeface="Arial"/>
                        </a:rPr>
                        <a:t>Tylko</a:t>
                      </a:r>
                      <a:r>
                        <a:rPr lang="en-US" sz="1800" b="0" strike="noStrike" spc="-1" dirty="0">
                          <a:latin typeface="Arial"/>
                        </a:rPr>
                        <a:t> w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ramach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pojedynczej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Partycji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strike="noStrike" spc="-1" dirty="0" err="1">
                          <a:latin typeface="Arial"/>
                        </a:rPr>
                        <a:t>Retencja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err="1">
                          <a:latin typeface="Arial"/>
                        </a:rPr>
                        <a:t>Wiadomość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ginie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po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jej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przetworzeniu</a:t>
                      </a:r>
                      <a:r>
                        <a:rPr lang="en-US" sz="1800" b="0" strike="noStrike" spc="-1" dirty="0">
                          <a:latin typeface="Arial"/>
                        </a:rPr>
                        <a:t> I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wywołaniu</a:t>
                      </a:r>
                      <a:r>
                        <a:rPr lang="en-US" sz="1800" b="0" strike="noStrike" spc="-1" dirty="0">
                          <a:latin typeface="Arial"/>
                        </a:rPr>
                        <a:t> ack/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nack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err="1">
                          <a:latin typeface="Arial"/>
                        </a:rPr>
                        <a:t>Retencja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wiadomości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na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podstawie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ustawionej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reguły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 err="1">
                          <a:latin typeface="Arial"/>
                        </a:rPr>
                        <a:t>Obsługa</a:t>
                      </a:r>
                      <a:r>
                        <a:rPr lang="en-US" sz="1800" b="1" strike="noStrike" spc="-1" dirty="0">
                          <a:latin typeface="Arial"/>
                        </a:rPr>
                        <a:t> 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kanału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na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wiadomości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sfailowane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Death letter queue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Brak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204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err="1">
                          <a:latin typeface="Arial"/>
                        </a:rPr>
                        <a:t>Weryfikacja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err="1">
                          <a:latin typeface="Arial"/>
                        </a:rPr>
                        <a:t>schemy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err="1">
                          <a:latin typeface="Arial"/>
                        </a:rPr>
                        <a:t>wiadomości</a:t>
                      </a:r>
                      <a:endParaRPr lang="en-US" sz="1800" b="1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Brak (w 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warstwie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aplikacji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np. z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użyciem</a:t>
                      </a:r>
                      <a:r>
                        <a:rPr lang="en-US" sz="1800" b="0" strike="noStrike" spc="-1" dirty="0">
                          <a:latin typeface="Arial"/>
                        </a:rPr>
                        <a:t> Json Schema)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Np. 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poprzez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narzędzie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do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serializacji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Avro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ymbol zastępczy tekstu 22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4" name="pole tekstowe 7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5" name="Symbol zastępczy tekstu 23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1372320" y="192600"/>
            <a:ext cx="1097208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Kafka vs Rabbit – Kluczowe różnice</a:t>
            </a:r>
            <a:endParaRPr lang="en-US" sz="1600" b="1" strike="noStrike" spc="-1" dirty="0">
              <a:latin typeface="Arial"/>
            </a:endParaRPr>
          </a:p>
        </p:txBody>
      </p:sp>
      <p:graphicFrame>
        <p:nvGraphicFramePr>
          <p:cNvPr id="207" name="Table 206"/>
          <p:cNvGraphicFramePr/>
          <p:nvPr>
            <p:extLst>
              <p:ext uri="{D42A27DB-BD31-4B8C-83A1-F6EECF244321}">
                <p14:modId xmlns:p14="http://schemas.microsoft.com/office/powerpoint/2010/main" val="1027400799"/>
              </p:ext>
            </p:extLst>
          </p:nvPr>
        </p:nvGraphicFramePr>
        <p:xfrm>
          <a:off x="1379520" y="537840"/>
          <a:ext cx="10420920" cy="4810680"/>
        </p:xfrm>
        <a:graphic>
          <a:graphicData uri="http://schemas.openxmlformats.org/drawingml/2006/table">
            <a:tbl>
              <a:tblPr/>
              <a:tblGrid>
                <a:gridCol w="264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latin typeface="Arial"/>
                        </a:rPr>
                        <a:t>RabbitMQ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spc="-1" noProof="0" dirty="0">
                          <a:latin typeface="Arial"/>
                        </a:rPr>
                        <a:t>Apache Kafka</a:t>
                      </a:r>
                      <a:endParaRPr lang="en-US" sz="1800" b="0" i="0" u="none" strike="noStrike" spc="-1" noProof="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latin typeface="Arial"/>
                        </a:rPr>
                        <a:t>Routing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wiadomości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err="1">
                          <a:latin typeface="Arial"/>
                        </a:rPr>
                        <a:t>Inteligentne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rotowanie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wiadomości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z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wykorzystaniem</a:t>
                      </a:r>
                      <a:r>
                        <a:rPr lang="en-US" sz="1800" b="0" strike="noStrike" spc="-1" dirty="0">
                          <a:latin typeface="Arial"/>
                        </a:rPr>
                        <a:t> Exchange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Brak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 err="1">
                          <a:latin typeface="Arial"/>
                        </a:rPr>
                        <a:t>Transformacje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danych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Brak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Kafka Stream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 err="1">
                          <a:latin typeface="Arial"/>
                        </a:rPr>
                        <a:t>Możliwość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ponownego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przetworzenia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wiadomości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Brak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err="1">
                          <a:latin typeface="Arial"/>
                        </a:rPr>
                        <a:t>Poprzez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modyfikację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offsetu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wiadomości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dla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1" strike="noStrike" spc="-1" dirty="0">
                          <a:latin typeface="Arial"/>
                        </a:rPr>
                        <a:t>group.id</a:t>
                      </a:r>
                      <a:endParaRPr lang="en-US" sz="1800" b="1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 err="1">
                          <a:latin typeface="Arial"/>
                        </a:rPr>
                        <a:t>Wspierane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języki</a:t>
                      </a:r>
                      <a:r>
                        <a:rPr lang="en-US" sz="1800" b="1" strike="noStrike" spc="-1" dirty="0">
                          <a:latin typeface="Arial"/>
                        </a:rPr>
                        <a:t> </a:t>
                      </a:r>
                      <a:r>
                        <a:rPr lang="en-US" sz="1800" b="1" strike="noStrike" spc="-1" dirty="0" err="1">
                          <a:latin typeface="Arial"/>
                        </a:rPr>
                        <a:t>programowania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Python,Java,Ruby,PHP,C#,JavaScript,Go,Elixir,Objective-C,Swift,Spring, AMQP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C/C++,Go,Java,.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NET,Python,Scala</a:t>
                      </a:r>
                      <a:endParaRPr lang="en-US" dirty="0" err="1"/>
                    </a:p>
                    <a:p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strike="noStrike" spc="-1" dirty="0">
                          <a:latin typeface="Arial"/>
                        </a:rPr>
                        <a:t>Open source:</a:t>
                      </a:r>
                    </a:p>
                    <a:p>
                      <a:r>
                        <a:rPr lang="en-US" sz="1800" b="0" strike="noStrike" spc="-1" dirty="0" err="1">
                          <a:latin typeface="Arial"/>
                        </a:rPr>
                        <a:t>Erlang,Groovy,Haskell,Kotlin,Lua</a:t>
                      </a:r>
                      <a:r>
                        <a:rPr lang="en-US" sz="1800" b="0" strike="noStrike" spc="-1" dirty="0">
                          <a:latin typeface="Arial"/>
                        </a:rPr>
                        <a:t>,</a:t>
                      </a:r>
                    </a:p>
                    <a:p>
                      <a:r>
                        <a:rPr lang="en-US" sz="1800" b="0" strike="noStrike" spc="-1" dirty="0" err="1">
                          <a:latin typeface="Arial"/>
                        </a:rPr>
                        <a:t>Node.js,PHP,Ruby,Rust,Tcl,Swift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ymbol zastępczy tekstu 22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4" name="pole tekstowe 7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5" name="Symbol zastępczy tekstu 23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1372320" y="192600"/>
            <a:ext cx="1097208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Kafka vs Rabbit – </a:t>
            </a:r>
            <a:r>
              <a:rPr lang="pl-PL" sz="1600" b="1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ZALETY</a:t>
            </a:r>
            <a:endParaRPr lang="en-US" sz="1600" b="1" strike="noStrike" spc="-1" dirty="0">
              <a:latin typeface="Arial"/>
            </a:endParaRPr>
          </a:p>
        </p:txBody>
      </p:sp>
      <p:graphicFrame>
        <p:nvGraphicFramePr>
          <p:cNvPr id="207" name="Table 206"/>
          <p:cNvGraphicFramePr/>
          <p:nvPr>
            <p:extLst>
              <p:ext uri="{D42A27DB-BD31-4B8C-83A1-F6EECF244321}">
                <p14:modId xmlns:p14="http://schemas.microsoft.com/office/powerpoint/2010/main" val="3656474564"/>
              </p:ext>
            </p:extLst>
          </p:nvPr>
        </p:nvGraphicFramePr>
        <p:xfrm>
          <a:off x="1379520" y="537840"/>
          <a:ext cx="10440888" cy="4880680"/>
        </p:xfrm>
        <a:graphic>
          <a:graphicData uri="http://schemas.openxmlformats.org/drawingml/2006/table">
            <a:tbl>
              <a:tblPr/>
              <a:tblGrid>
                <a:gridCol w="529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latin typeface="Arial"/>
                        </a:rPr>
                        <a:t>RabbitMQ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latin typeface="Arial"/>
                        </a:rPr>
                        <a:t>Apache Kafka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Routing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Replikacja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wiadomości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 err="1">
                          <a:latin typeface="Arial"/>
                        </a:rPr>
                        <a:t>Wbudowany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"management system"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spc="-1" noProof="0" dirty="0" err="1">
                          <a:latin typeface="Arial"/>
                        </a:rPr>
                        <a:t>Możliwość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 </a:t>
                      </a:r>
                      <a:r>
                        <a:rPr lang="en-US" sz="1800" b="0" i="0" u="none" strike="noStrike" spc="-1" noProof="0" dirty="0" err="1">
                          <a:latin typeface="Arial"/>
                        </a:rPr>
                        <a:t>przetwarzania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spc="-1" noProof="0" dirty="0" err="1">
                          <a:latin typeface="Arial"/>
                        </a:rPr>
                        <a:t>wielokrotnie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 </a:t>
                      </a:r>
                      <a:r>
                        <a:rPr lang="en-US" sz="1800" b="0" i="0" u="none" strike="noStrike" spc="-1" noProof="0" dirty="0" err="1">
                          <a:latin typeface="Arial"/>
                        </a:rPr>
                        <a:t>tej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 </a:t>
                      </a:r>
                      <a:r>
                        <a:rPr lang="en-US" sz="1800" b="0" i="0" u="none" strike="noStrike" spc="-1" noProof="0" dirty="0" err="1">
                          <a:latin typeface="Arial"/>
                        </a:rPr>
                        <a:t>samej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 </a:t>
                      </a:r>
                      <a:r>
                        <a:rPr lang="en-US" sz="1800" b="0" i="0" u="none" strike="noStrike" spc="-1" noProof="0" dirty="0" err="1">
                          <a:latin typeface="Arial"/>
                        </a:rPr>
                        <a:t>wiadomości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err="1">
                          <a:latin typeface="Arial"/>
                        </a:rPr>
                        <a:t>Wspierane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przez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wiele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języków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programowania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spc="-1" noProof="0" err="1">
                          <a:latin typeface="Arial"/>
                        </a:rPr>
                        <a:t>Wspierane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spc="-1" noProof="0" err="1">
                          <a:latin typeface="Arial"/>
                        </a:rPr>
                        <a:t>przez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spc="-1" noProof="0" err="1">
                          <a:latin typeface="Arial"/>
                        </a:rPr>
                        <a:t>wiele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spc="-1" noProof="0" err="1">
                          <a:latin typeface="Arial"/>
                        </a:rPr>
                        <a:t>języków</a:t>
                      </a:r>
                      <a:r>
                        <a:rPr lang="en-US" sz="1800" b="0" i="0" u="none" strike="noStrike" spc="-1" noProof="0" dirty="0">
                          <a:latin typeface="Arial"/>
                        </a:rPr>
                        <a:t> </a:t>
                      </a:r>
                      <a:r>
                        <a:rPr lang="en-US" sz="1800" b="0" i="0" u="none" strike="noStrike" spc="-1" noProof="0" err="1">
                          <a:latin typeface="Arial"/>
                        </a:rPr>
                        <a:t>programowania</a:t>
                      </a:r>
                      <a:endParaRPr lang="en-US" sz="1800" b="0" i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err="1">
                          <a:latin typeface="Arial"/>
                        </a:rPr>
                        <a:t>Wydajność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0" strike="noStrike" spc="-1" err="1">
                          <a:latin typeface="Arial"/>
                        </a:rPr>
                        <a:t>i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0" strike="noStrike" spc="-1" err="1">
                          <a:latin typeface="Arial"/>
                        </a:rPr>
                        <a:t>dostepność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za </a:t>
                      </a:r>
                      <a:r>
                        <a:rPr lang="en-US" sz="1800" b="0" strike="noStrike" spc="-1" err="1">
                          <a:latin typeface="Arial"/>
                        </a:rPr>
                        <a:t>pomocą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klastra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brokerów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strike="noStrike" spc="-1" err="1">
                          <a:latin typeface="Arial"/>
                        </a:rPr>
                        <a:t>Wydajność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0" strike="noStrike" spc="-1" err="1">
                          <a:latin typeface="Arial"/>
                        </a:rPr>
                        <a:t>i</a:t>
                      </a:r>
                      <a:r>
                        <a:rPr lang="en-US" sz="1800" b="0" strike="noStrike" spc="-1" dirty="0">
                          <a:latin typeface="Arial"/>
                        </a:rPr>
                        <a:t> </a:t>
                      </a:r>
                      <a:r>
                        <a:rPr lang="en-US" sz="1800" b="0" strike="noStrike" spc="-1" err="1">
                          <a:latin typeface="Arial"/>
                        </a:rPr>
                        <a:t>dostępność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za </a:t>
                      </a:r>
                      <a:r>
                        <a:rPr lang="en-US" sz="1800" b="0" strike="noStrike" spc="-1" err="1">
                          <a:latin typeface="Arial"/>
                        </a:rPr>
                        <a:t>pomocą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replikacji</a:t>
                      </a:r>
                      <a:endParaRPr lang="en-US" b="0" dirty="0" err="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strike="noStrike" spc="-1" err="1">
                          <a:latin typeface="Arial"/>
                        </a:rPr>
                        <a:t>Nadaje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się</a:t>
                      </a:r>
                      <a:r>
                        <a:rPr lang="en-US" sz="1800" b="0" strike="noStrike" spc="-1" dirty="0">
                          <a:latin typeface="Arial"/>
                        </a:rPr>
                        <a:t> do </a:t>
                      </a:r>
                      <a:r>
                        <a:rPr lang="en-US" sz="1800" b="0" strike="noStrike" spc="-1" err="1">
                          <a:latin typeface="Arial"/>
                        </a:rPr>
                        <a:t>przetwarzania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danych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tranzakcyjnych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89999" marR="89999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Przetwarzanie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eventów</a:t>
                      </a:r>
                      <a:r>
                        <a:rPr lang="en-US" dirty="0"/>
                        <a:t>, </a:t>
                      </a:r>
                      <a:r>
                        <a:rPr lang="en-US" err="1"/>
                        <a:t>logowanie</a:t>
                      </a:r>
                      <a:r>
                        <a:rPr lang="en-US" dirty="0"/>
                        <a:t>, </a:t>
                      </a:r>
                      <a:r>
                        <a:rPr lang="en-US" err="1"/>
                        <a:t>streamowanie</a:t>
                      </a:r>
                    </a:p>
                  </a:txBody>
                  <a:tcPr marL="89999" marR="89999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7173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strike="noStrike" spc="-1" err="1">
                          <a:latin typeface="Arial"/>
                        </a:rPr>
                        <a:t>Federacja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</a:t>
                      </a:r>
                      <a:r>
                        <a:rPr lang="en-US" sz="1800" b="0" strike="noStrike" spc="-1" err="1">
                          <a:latin typeface="Arial"/>
                        </a:rPr>
                        <a:t>przekazywanie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wiadomości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pomiędzy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err="1">
                          <a:latin typeface="Arial"/>
                        </a:rPr>
                        <a:t>brokerami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89999" marR="89999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Możliwość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walidacji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payloadu</a:t>
                      </a:r>
                    </a:p>
                  </a:txBody>
                  <a:tcPr marL="89999" marR="89999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0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05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F62D65-4DC5-5F28-E42D-A184082D42A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798" y="2854009"/>
            <a:ext cx="10972440" cy="114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2933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Obraz 1"/>
          <p:cNvPicPr/>
          <p:nvPr/>
        </p:nvPicPr>
        <p:blipFill>
          <a:blip r:embed="rId2"/>
          <a:stretch/>
        </p:blipFill>
        <p:spPr>
          <a:xfrm>
            <a:off x="-39600" y="-21240"/>
            <a:ext cx="12271320" cy="6924240"/>
          </a:xfrm>
          <a:prstGeom prst="rect">
            <a:avLst/>
          </a:prstGeom>
          <a:ln w="0">
            <a:noFill/>
          </a:ln>
        </p:spPr>
      </p:pic>
      <p:pic>
        <p:nvPicPr>
          <p:cNvPr id="209" name="Obraz 7"/>
          <p:cNvPicPr/>
          <p:nvPr/>
        </p:nvPicPr>
        <p:blipFill>
          <a:blip r:embed="rId3"/>
          <a:stretch/>
        </p:blipFill>
        <p:spPr>
          <a:xfrm>
            <a:off x="11013840" y="6503760"/>
            <a:ext cx="1029960" cy="228240"/>
          </a:xfrm>
          <a:prstGeom prst="rect">
            <a:avLst/>
          </a:prstGeom>
          <a:ln w="0">
            <a:noFill/>
          </a:ln>
        </p:spPr>
      </p:pic>
      <p:sp>
        <p:nvSpPr>
          <p:cNvPr id="210" name="pole tekstowe 6"/>
          <p:cNvSpPr/>
          <p:nvPr/>
        </p:nvSpPr>
        <p:spPr>
          <a:xfrm>
            <a:off x="907200" y="5421960"/>
            <a:ext cx="4121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800" b="1" strike="noStrike" spc="-1">
                <a:solidFill>
                  <a:srgbClr val="FFFFFF"/>
                </a:solidFill>
                <a:latin typeface="Jost* 300 Light"/>
                <a:ea typeface="DejaVu Sans"/>
              </a:rPr>
              <a:t>Kontakt: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800" b="0" u="sng" strike="noStrike" spc="-1">
                <a:solidFill>
                  <a:srgbClr val="FFFFFF"/>
                </a:solidFill>
                <a:uFillTx/>
                <a:latin typeface="Jost* 300 Light"/>
                <a:ea typeface="DejaVu Sans"/>
              </a:rPr>
              <a:t>andrzej.piotrowski@modivo.com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ymbol zastępczy tekstu 2"/>
          <p:cNvSpPr/>
          <p:nvPr/>
        </p:nvSpPr>
        <p:spPr>
          <a:xfrm>
            <a:off x="2036520" y="1590728"/>
            <a:ext cx="40590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buNone/>
              <a:tabLst>
                <a:tab pos="0" algn="l"/>
              </a:tabLst>
            </a:pPr>
            <a:r>
              <a:rPr lang="pl-PL" sz="1600" b="0" strike="noStrike" cap="all" spc="-1">
                <a:solidFill>
                  <a:srgbClr val="222222"/>
                </a:solidFill>
                <a:latin typeface="Jost* 600 Semi"/>
                <a:ea typeface="Averta PE Light"/>
              </a:rPr>
              <a:t>Przegląd Technologii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2" name="Symbol zastępczy tekstu 2"/>
          <p:cNvSpPr/>
          <p:nvPr/>
        </p:nvSpPr>
        <p:spPr>
          <a:xfrm>
            <a:off x="1161720" y="987120"/>
            <a:ext cx="66096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000" b="1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01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Symbol zastępczy tekstu 2"/>
          <p:cNvSpPr/>
          <p:nvPr/>
        </p:nvSpPr>
        <p:spPr>
          <a:xfrm>
            <a:off x="1225800" y="1895215"/>
            <a:ext cx="5994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000" b="1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02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Symbol zastępczy tekstu 13"/>
          <p:cNvSpPr/>
          <p:nvPr/>
        </p:nvSpPr>
        <p:spPr>
          <a:xfrm>
            <a:off x="1950480" y="250920"/>
            <a:ext cx="9252720" cy="7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3600" b="0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5" name="pole tekstowe 25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46" name="Symbol zastępczy obrazu 10"/>
          <p:cNvPicPr/>
          <p:nvPr/>
        </p:nvPicPr>
        <p:blipFill>
          <a:blip r:embed="rId2"/>
          <a:srcRect t="147" b="147"/>
          <a:stretch/>
        </p:blipFill>
        <p:spPr>
          <a:xfrm>
            <a:off x="6095880" y="-4680"/>
            <a:ext cx="6095160" cy="6411240"/>
          </a:xfrm>
          <a:prstGeom prst="rect">
            <a:avLst/>
          </a:prstGeom>
          <a:ln w="0">
            <a:noFill/>
          </a:ln>
        </p:spPr>
      </p:pic>
      <p:sp>
        <p:nvSpPr>
          <p:cNvPr id="147" name="Symbol zastępczy tekstu 4"/>
          <p:cNvSpPr/>
          <p:nvPr/>
        </p:nvSpPr>
        <p:spPr>
          <a:xfrm>
            <a:off x="2036520" y="1226160"/>
            <a:ext cx="40590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tabLst>
                <a:tab pos="0" algn="l"/>
              </a:tabLst>
            </a:pPr>
            <a:r>
              <a:rPr lang="pl-PL" sz="1600" cap="all" spc="-1" dirty="0" err="1">
                <a:solidFill>
                  <a:srgbClr val="222222"/>
                </a:solidFill>
                <a:latin typeface="Jost* 600 Semi"/>
              </a:rPr>
              <a:t>SystemACH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 Rozproszonych</a:t>
            </a:r>
            <a:endParaRPr lang="en-US" sz="1600" b="0" strike="noStrike" spc="-1" dirty="0" err="1">
              <a:latin typeface="Arial"/>
            </a:endParaRPr>
          </a:p>
        </p:txBody>
      </p:sp>
      <p:sp>
        <p:nvSpPr>
          <p:cNvPr id="148" name="Symbol zastępczy tekstu 5"/>
          <p:cNvSpPr/>
          <p:nvPr/>
        </p:nvSpPr>
        <p:spPr>
          <a:xfrm>
            <a:off x="2036520" y="1010160"/>
            <a:ext cx="40590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buNone/>
              <a:tabLst>
                <a:tab pos="0" algn="l"/>
              </a:tabLst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Rodzaje komunikacji 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W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9" name="Symbol zastępczy tekstu 8"/>
          <p:cNvSpPr/>
          <p:nvPr/>
        </p:nvSpPr>
        <p:spPr>
          <a:xfrm>
            <a:off x="1217141" y="2615692"/>
            <a:ext cx="5994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000" b="1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03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941480" y="1892790"/>
            <a:ext cx="4001760" cy="79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Zalety i WADY Komunikacji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Asynchronicznej</a:t>
            </a:r>
            <a:endParaRPr lang="en-US" sz="1600" b="0" strike="noStrike" spc="-1" dirty="0" err="1">
              <a:latin typeface="Arial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933181" y="2614991"/>
            <a:ext cx="3350160" cy="3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l-PL" sz="1600" b="0" strike="noStrike" cap="all" spc="-1">
                <a:solidFill>
                  <a:srgbClr val="222222"/>
                </a:solidFill>
                <a:latin typeface="Jost* 600 Semi"/>
                <a:ea typeface="Averta PE Light"/>
              </a:rPr>
              <a:t>Rabbit - Architektura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2" name="Symbol zastępczy tekstu 1"/>
          <p:cNvSpPr/>
          <p:nvPr/>
        </p:nvSpPr>
        <p:spPr>
          <a:xfrm>
            <a:off x="1217141" y="3047692"/>
            <a:ext cx="5994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000" b="1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04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933541" y="3038332"/>
            <a:ext cx="3350160" cy="3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l-PL" sz="1600" b="0" strike="noStrike" cap="all" spc="-1">
                <a:solidFill>
                  <a:srgbClr val="222222"/>
                </a:solidFill>
                <a:latin typeface="Jost* 600 Semi"/>
                <a:ea typeface="Averta PE Light"/>
              </a:rPr>
              <a:t>Kafka - Architektura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4" name="Symbol zastępczy tekstu 9"/>
          <p:cNvSpPr/>
          <p:nvPr/>
        </p:nvSpPr>
        <p:spPr>
          <a:xfrm>
            <a:off x="1217501" y="3551692"/>
            <a:ext cx="5994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000" b="1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05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933901" y="3542332"/>
            <a:ext cx="3350160" cy="55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l-PL" sz="1600" b="0" strike="noStrike" cap="all" spc="-1">
                <a:solidFill>
                  <a:srgbClr val="222222"/>
                </a:solidFill>
                <a:latin typeface="Jost* 600 Semi"/>
                <a:ea typeface="Averta PE Light"/>
              </a:rPr>
              <a:t>Kafka vs Rabbit – Kluczowe różnice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Symbol zastępczy tekstu 10"/>
          <p:cNvSpPr/>
          <p:nvPr/>
        </p:nvSpPr>
        <p:spPr>
          <a:xfrm>
            <a:off x="1217861" y="4199692"/>
            <a:ext cx="59940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000" b="1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06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34261" y="4190332"/>
            <a:ext cx="3350160" cy="55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Kafka vs Rabbit – Zalety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ymbol zastępczy tekstu 21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9" name="pole tekstowe 8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Symbol zastępczy tekstu 13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3600" b="0" strike="noStrike" spc="-1">
                <a:solidFill>
                  <a:srgbClr val="222222"/>
                </a:solidFill>
                <a:latin typeface="Jost* 600 Semi"/>
                <a:ea typeface="Jost* 500 Medium"/>
              </a:rPr>
              <a:t>Ewolucja ataków ransomware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1198075" y="2190333"/>
            <a:ext cx="6140165" cy="2273307"/>
          </a:xfrm>
          <a:prstGeom prst="rect">
            <a:avLst/>
          </a:prstGeom>
          <a:ln w="0">
            <a:noFill/>
          </a:ln>
        </p:spPr>
      </p:pic>
      <p:sp>
        <p:nvSpPr>
          <p:cNvPr id="162" name="Rectangle 161"/>
          <p:cNvSpPr/>
          <p:nvPr/>
        </p:nvSpPr>
        <p:spPr>
          <a:xfrm>
            <a:off x="6424200" y="2341800"/>
            <a:ext cx="5353920" cy="18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9500"/>
          </a:bodyPr>
          <a:lstStyle/>
          <a:p>
            <a:pPr marL="565150" indent="-4572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</a:rPr>
              <a:t>Komunikacja Synchroniczna:</a:t>
            </a:r>
            <a:endParaRPr lang="en-US" sz="2800" b="0" strike="noStrike" spc="-1">
              <a:latin typeface="Arial"/>
            </a:endParaRPr>
          </a:p>
          <a:p>
            <a:pPr marL="882650" lvl="1" indent="-3429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</a:rPr>
              <a:t>Rest API</a:t>
            </a:r>
            <a:endParaRPr lang="en-US" sz="2000" b="0" strike="noStrike" spc="-1">
              <a:latin typeface="Arial"/>
            </a:endParaRPr>
          </a:p>
          <a:p>
            <a:pPr marL="882650" lvl="1" indent="-3429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2000" spc="-1" dirty="0" err="1">
                <a:solidFill>
                  <a:srgbClr val="000000"/>
                </a:solidFill>
                <a:latin typeface="Arial"/>
              </a:rPr>
              <a:t>GraphQL</a:t>
            </a:r>
            <a:endParaRPr lang="en-US" sz="2000" b="0" strike="noStrike" spc="-1" dirty="0" err="1">
              <a:latin typeface="Arial"/>
            </a:endParaRPr>
          </a:p>
          <a:p>
            <a:pPr marL="882650" lvl="1" indent="-3429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</a:rPr>
              <a:t>Soap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</a:rPr>
              <a:t> API</a:t>
            </a:r>
            <a:endParaRPr lang="en-US" sz="2000" b="0" strike="noStrike" spc="-1">
              <a:latin typeface="Arial"/>
            </a:endParaRPr>
          </a:p>
          <a:p>
            <a:pPr marL="539750" lvl="1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pl-PL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ymbol zastępczy tekstu 16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" name="pole tekstowe 3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1" name="Symbol zastępczy tekstu 17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1143000" y="660600"/>
            <a:ext cx="10972080" cy="25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l-PL" sz="15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Zalety</a:t>
            </a:r>
            <a:r>
              <a:rPr lang="pl-PL" sz="14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Komunikacji </a:t>
            </a:r>
            <a:r>
              <a:rPr lang="pl-PL" sz="1400" b="1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SYNCHRONICZNEJ</a:t>
            </a:r>
          </a:p>
          <a:p>
            <a:pPr marL="8509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Jednolity interfejs (Rest - np. </a:t>
            </a:r>
            <a:r>
              <a:rPr lang="pl-PL" sz="1400" cap="all" spc="-1" dirty="0" err="1">
                <a:solidFill>
                  <a:srgbClr val="222222"/>
                </a:solidFill>
                <a:latin typeface="Jost* 600 Semi"/>
              </a:rPr>
              <a:t>Openapi</a:t>
            </a: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, </a:t>
            </a:r>
            <a:r>
              <a:rPr lang="pl-PL" sz="1400" cap="all" spc="-1" dirty="0" err="1">
                <a:solidFill>
                  <a:srgbClr val="222222"/>
                </a:solidFill>
                <a:latin typeface="Jost* 600 Semi"/>
              </a:rPr>
              <a:t>graphql</a:t>
            </a: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 </a:t>
            </a:r>
            <a:r>
              <a:rPr lang="pl-PL" sz="1400" cap="all" spc="-1" dirty="0" err="1">
                <a:solidFill>
                  <a:srgbClr val="222222"/>
                </a:solidFill>
                <a:latin typeface="Jost* 600 Semi"/>
              </a:rPr>
              <a:t>schema</a:t>
            </a: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, </a:t>
            </a:r>
            <a:r>
              <a:rPr lang="pl-PL" sz="1400" cap="all" spc="-1" dirty="0" err="1">
                <a:solidFill>
                  <a:srgbClr val="222222"/>
                </a:solidFill>
                <a:latin typeface="Jost* 600 Semi"/>
              </a:rPr>
              <a:t>soap</a:t>
            </a: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 </a:t>
            </a:r>
            <a:r>
              <a:rPr lang="pl-PL" sz="1400" cap="all" spc="-1" dirty="0" err="1">
                <a:solidFill>
                  <a:srgbClr val="222222"/>
                </a:solidFill>
                <a:latin typeface="Jost* 600 Semi"/>
              </a:rPr>
              <a:t>wsdl</a:t>
            </a: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),</a:t>
            </a:r>
          </a:p>
          <a:p>
            <a:pPr marL="8509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po wykonania żądania otrzymuje się odpowiedź,</a:t>
            </a:r>
          </a:p>
          <a:p>
            <a:pPr marL="8509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l-PL" sz="1400" cap="all" spc="-1" dirty="0">
                <a:solidFill>
                  <a:srgbClr val="222222"/>
                </a:solidFill>
                <a:latin typeface="Jost* 600 Semi"/>
              </a:rPr>
              <a:t>Odpowiedź może pochodzić z bufora (cache), odczyt,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143360" y="3563255"/>
            <a:ext cx="9638581" cy="17089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2500"/>
          </a:bodyPr>
          <a:lstStyle/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WADY Komunikacji </a:t>
            </a:r>
            <a:r>
              <a:rPr lang="pl-PL" sz="1600" b="1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SYNCHRONICZNEJ</a:t>
            </a:r>
            <a:endParaRPr lang="en-US" sz="1600" spc="-1">
              <a:solidFill>
                <a:srgbClr val="000000"/>
              </a:solidFill>
              <a:latin typeface="Jost* 600 Semi"/>
              <a:ea typeface="Averta PE Light"/>
            </a:endParaRPr>
          </a:p>
          <a:p>
            <a:pPr marL="850900" lvl="1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Po wykonania Żądania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</a:rPr>
              <a:t>client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 czeka na odpowiedź od serwera,</a:t>
            </a:r>
          </a:p>
          <a:p>
            <a:pPr marL="850900" lvl="1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nie efektywna w przypadku wielu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</a:rPr>
              <a:t>requestów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 na sekundę,</a:t>
            </a:r>
          </a:p>
          <a:p>
            <a:pPr marL="850900" lvl="1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Czas obsługi nie może być odroczony w czasie lub zaplanowany,</a:t>
            </a:r>
          </a:p>
          <a:p>
            <a:pPr marL="850900" lvl="1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żądanie posiada tylko jedną implementację serwera,</a:t>
            </a:r>
          </a:p>
          <a:p>
            <a:pPr marL="850900" lvl="1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Dwa systemy muszą wiedzieć o sobie i wiedzieć jak się odpytać, </a:t>
            </a:r>
          </a:p>
          <a:p>
            <a:pPr marL="850900" lvl="1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W przypadku chęci przekazania żądania do kolejnego systemu, musi być wykonane kolejne żądanie,</a:t>
            </a:r>
          </a:p>
        </p:txBody>
      </p:sp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8635355" y="1356420"/>
            <a:ext cx="2925903" cy="202797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85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ymbol zastępczy tekstu 14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4" name="pole tekstowe 2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5" name="Symbol zastępczy tekstu 15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1214640" y="1389600"/>
            <a:ext cx="4728600" cy="189648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6231960" y="1414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</a:rPr>
              <a:t>Komunikacja Asynchroniczna:</a:t>
            </a:r>
            <a:endParaRPr lang="en-US" sz="2800" b="0" strike="noStrike" spc="-1">
              <a:latin typeface="Arial"/>
            </a:endParaRPr>
          </a:p>
          <a:p>
            <a:pPr marL="882650" lvl="1" indent="-3429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</a:rPr>
              <a:t>Message Queue (one-to-one)</a:t>
            </a:r>
            <a:endParaRPr lang="en-US" sz="2000" b="0" strike="noStrike" spc="-1">
              <a:latin typeface="Arial"/>
            </a:endParaRPr>
          </a:p>
          <a:p>
            <a:pPr marL="1293495" lvl="2" indent="-28575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</a:rPr>
              <a:t>RabbitMQ</a:t>
            </a:r>
            <a:endParaRPr lang="en-US" sz="1800" b="0" strike="noStrike" spc="-1">
              <a:latin typeface="Arial"/>
            </a:endParaRPr>
          </a:p>
          <a:p>
            <a:pPr marL="1293495" lvl="2" indent="-28575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</a:rPr>
              <a:t>Amazon SQS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1786320" y="4343400"/>
            <a:ext cx="3013920" cy="91404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68"/>
          <p:cNvPicPr/>
          <p:nvPr/>
        </p:nvPicPr>
        <p:blipFill>
          <a:blip r:embed="rId4"/>
          <a:stretch/>
        </p:blipFill>
        <p:spPr>
          <a:xfrm>
            <a:off x="4572000" y="3790800"/>
            <a:ext cx="3428280" cy="218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ymbol zastępczy tekstu 11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1" name="pole tekstowe 1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2" name="Symbol zastępczy tekstu 12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Rectangle 172"/>
          <p:cNvSpPr/>
          <p:nvPr/>
        </p:nvSpPr>
        <p:spPr>
          <a:xfrm>
            <a:off x="7612920" y="1584000"/>
            <a:ext cx="4536720" cy="189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77500" lnSpcReduction="20000"/>
          </a:bodyPr>
          <a:lstStyle/>
          <a:p>
            <a:pPr marL="565150" indent="-4572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</a:rPr>
              <a:t>Komunikacja Asynchroniczna:</a:t>
            </a:r>
            <a:endParaRPr lang="en-US" sz="2800" b="0" strike="noStrike" spc="-1">
              <a:latin typeface="Arial"/>
            </a:endParaRPr>
          </a:p>
          <a:p>
            <a:pPr marL="882650" lvl="1" indent="-3429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</a:rPr>
              <a:t>Pub/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</a:rPr>
              <a:t>Sub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</a:rPr>
              <a:t>messaging</a:t>
            </a:r>
            <a:endParaRPr lang="en-US" sz="2000" b="0" strike="noStrike" spc="-1" dirty="0" err="1">
              <a:latin typeface="Arial"/>
            </a:endParaRPr>
          </a:p>
          <a:p>
            <a:pPr marL="1293495" lvl="2" indent="-28575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</a:rPr>
              <a:t>Apache Kafka</a:t>
            </a:r>
            <a:endParaRPr lang="en-US" sz="1800" b="0" strike="noStrike" spc="-1">
              <a:latin typeface="Arial"/>
            </a:endParaRPr>
          </a:p>
          <a:p>
            <a:pPr marL="1293495" lvl="2" indent="-28575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</a:rPr>
              <a:t>Redis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</a:rPr>
              <a:t> Pub/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</a:rPr>
              <a:t>Sub</a:t>
            </a:r>
            <a:endParaRPr lang="en-US" sz="1800" b="0" strike="noStrike" spc="-1">
              <a:latin typeface="Arial"/>
            </a:endParaRPr>
          </a:p>
          <a:p>
            <a:pPr marL="1293495" lvl="2" indent="-28575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</a:rPr>
              <a:t>AWS SNS</a:t>
            </a:r>
            <a:endParaRPr lang="en-US" sz="1800" b="0" strike="noStrike" spc="-1">
              <a:latin typeface="Arial"/>
            </a:endParaRPr>
          </a:p>
          <a:p>
            <a:pPr marL="1293495" lvl="2" indent="-28575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</a:rPr>
              <a:t>Google Pub/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</a:rPr>
              <a:t>Sub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1071000" y="914400"/>
            <a:ext cx="6629040" cy="292608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2551320" y="4105440"/>
            <a:ext cx="2574720" cy="134640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75"/>
          <p:cNvPicPr/>
          <p:nvPr/>
        </p:nvPicPr>
        <p:blipFill>
          <a:blip r:embed="rId4"/>
          <a:stretch/>
        </p:blipFill>
        <p:spPr>
          <a:xfrm>
            <a:off x="6498000" y="4080600"/>
            <a:ext cx="2056680" cy="14518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76"/>
          <p:cNvPicPr/>
          <p:nvPr/>
        </p:nvPicPr>
        <p:blipFill>
          <a:blip r:embed="rId5"/>
          <a:stretch/>
        </p:blipFill>
        <p:spPr>
          <a:xfrm>
            <a:off x="4897800" y="4080600"/>
            <a:ext cx="1599840" cy="13712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77"/>
          <p:cNvPicPr/>
          <p:nvPr/>
        </p:nvPicPr>
        <p:blipFill>
          <a:blip r:embed="rId6"/>
          <a:stretch/>
        </p:blipFill>
        <p:spPr>
          <a:xfrm>
            <a:off x="8485920" y="4152600"/>
            <a:ext cx="1428120" cy="137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ymbol zastępczy tekstu 16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" name="pole tekstowe 3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1" name="Symbol zastępczy tekstu 17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1143000" y="236305"/>
            <a:ext cx="10972080" cy="29385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500" lnSpcReduction="10000"/>
          </a:bodyPr>
          <a:lstStyle/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l-PL" sz="15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Zalety</a:t>
            </a: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Komunikacji Asynchronicznej</a:t>
            </a:r>
            <a:endParaRPr lang="en-US" sz="1600" b="0" strike="noStrike" spc="-1">
              <a:latin typeface="Jost* 600 Semi"/>
            </a:endParaRPr>
          </a:p>
          <a:p>
            <a:pPr marL="825500" lvl="1" indent="-285750" algn="just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  <a:cs typeface="Arial"/>
              </a:rPr>
              <a:t>JEDEN REQUEST MOŻE BYĆ PRZETWORZONY PRZEZ WIĘCEJ JAK JEDEN CONSUMER.</a:t>
            </a:r>
            <a:endParaRPr lang="pl-PL" sz="1600" cap="all" spc="-1" dirty="0">
              <a:solidFill>
                <a:srgbClr val="222222"/>
              </a:solidFill>
              <a:latin typeface="Jost* 600 Semi"/>
              <a:ea typeface="Averta PE Light"/>
            </a:endParaRPr>
          </a:p>
          <a:p>
            <a:pPr marL="825500" lvl="1" indent="-285750" algn="just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Nie ma bezpośredniego połączenia aplikacji,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producer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i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konsumer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NIE MUSZĄ NIC O SOBIE WIEDZIEĆ,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Mogą być napisane w różnych technologiach,</a:t>
            </a:r>
            <a:endParaRPr lang="en-US" sz="1600" b="0" strike="noStrike" spc="-1">
              <a:latin typeface="Jost* 600 Semi"/>
            </a:endParaRPr>
          </a:p>
          <a:p>
            <a:pPr marL="825500" lvl="1" indent="-285750" algn="just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Poprawia ona testowalność, kanał wiadomości można nasłuchiwać, same wiadomości zapisywać w jednym źródle,</a:t>
            </a:r>
          </a:p>
          <a:p>
            <a:pPr marL="825500" lvl="1" indent="-285750" algn="just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Przetworzenie ŻĄDANIA jest 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nie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zależnE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od czasu jego zlecenia,</a:t>
            </a:r>
            <a:endParaRPr lang="en-US" sz="1600" b="0" strike="noStrike" spc="-1">
              <a:latin typeface="Jost* 600 Semi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Wydajność – systemy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KOLEJKowe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mogą przyjąć bardzo dużą ilość żądań na sekundę,</a:t>
            </a:r>
            <a:endParaRPr lang="pl-PL" sz="1600" b="0" strike="noStrike" cap="all" spc="-1" dirty="0">
              <a:solidFill>
                <a:srgbClr val="222222"/>
              </a:solidFill>
              <a:latin typeface="Jost* 600 Semi"/>
            </a:endParaRPr>
          </a:p>
          <a:p>
            <a:pPr marL="825500" lvl="1" indent="-285750" algn="just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Nie blokują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producera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 na oczekiwanie na odpowiedź po przetworzeniu,</a:t>
            </a: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NiezależnA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skalowaność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producera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i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konsumera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</a:t>
            </a:r>
            <a:endParaRPr lang="en-US" sz="1600" b="0" strike="noStrike" spc="-1">
              <a:latin typeface="Jost* 600 Semi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możliwość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usunięciA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Requestu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przed jego przetworzeniem,</a:t>
            </a:r>
            <a:endParaRPr lang="en-US" sz="1600" b="0" strike="noStrike" spc="-1">
              <a:latin typeface="Jost* 600 Semi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pl-PL" sz="1600" b="0" strike="noStrike" cap="all" spc="-1" dirty="0">
              <a:solidFill>
                <a:srgbClr val="222222"/>
              </a:solidFill>
              <a:latin typeface="Jost* 600 Semi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43360" y="3563255"/>
            <a:ext cx="10972080" cy="25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2500" lnSpcReduction="10000"/>
          </a:bodyPr>
          <a:lstStyle/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WADY Komunikacji </a:t>
            </a: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ASYNChronicznej</a:t>
            </a:r>
            <a:endParaRPr lang="en-US" sz="1600" b="0" strike="noStrike" spc="-1" dirty="0" err="1">
              <a:latin typeface="Arial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Eventual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consistency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– SOFT STATE,</a:t>
            </a:r>
            <a:endParaRPr lang="en-US" sz="1600" b="0" strike="noStrike" spc="-1" dirty="0">
              <a:latin typeface="Arial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Komunikacja Jedno kierunkowa,</a:t>
            </a: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Komunikaty mogą nie być przetworzone w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kolejoności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</a:t>
            </a: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Komunikaty mogą być powtórzone,</a:t>
            </a:r>
          </a:p>
          <a:p>
            <a:pPr marL="825500" lvl="1" indent="-28575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Obsługa Żądania odroczona w czasie,</a:t>
            </a:r>
            <a:endParaRPr lang="en-US" sz="1600" b="0" strike="noStrike" spc="-1" dirty="0">
              <a:latin typeface="Arial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Brak pewności, że żądanie się powiedzie,</a:t>
            </a:r>
            <a:endParaRPr lang="en-US" sz="1600" b="0" strike="noStrike" spc="-1" dirty="0">
              <a:latin typeface="Arial"/>
            </a:endParaRPr>
          </a:p>
          <a:p>
            <a:pPr marL="825500" lvl="1" indent="-28575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Wiadomości może Wygasnąć zanim będą przetworzone.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8505469" y="3789625"/>
            <a:ext cx="3332880" cy="231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ymbol zastępczy tekstu 7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6" name="pole tekstowe 4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7" name="Symbol zastępczy tekstu 18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1143000" y="660600"/>
            <a:ext cx="1097208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l-PL" sz="2800" b="0" strike="noStrike" spc="-1" dirty="0" err="1">
                <a:solidFill>
                  <a:srgbClr val="000000"/>
                </a:solidFill>
                <a:latin typeface="Arial"/>
              </a:rPr>
              <a:t>RabbitMQ</a:t>
            </a:r>
            <a:r>
              <a:rPr lang="pl-PL" sz="2800" b="0" strike="noStrike" spc="-1" dirty="0">
                <a:solidFill>
                  <a:srgbClr val="000000"/>
                </a:solidFill>
                <a:latin typeface="Arial"/>
              </a:rPr>
              <a:t> - architektura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2059200" y="1143000"/>
            <a:ext cx="4958640" cy="525744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189"/>
          <p:cNvSpPr/>
          <p:nvPr/>
        </p:nvSpPr>
        <p:spPr>
          <a:xfrm>
            <a:off x="7315560" y="1380600"/>
            <a:ext cx="4114080" cy="45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CONSUMER MODEL: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push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model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Message RETENTION: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Ackowledgment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based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Consumer </a:t>
            </a: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mode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: Smart broker/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dumb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consumer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Data </a:t>
            </a: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type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:</a:t>
            </a: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Transactional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Topology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:</a:t>
            </a: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EXCHANGE: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 </a:t>
            </a:r>
            <a:endParaRPr lang="en-US" sz="1600" spc="-1">
              <a:solidFill>
                <a:srgbClr val="000000"/>
              </a:solidFill>
              <a:latin typeface="Arial"/>
              <a:ea typeface="Averta PE Light"/>
            </a:endParaRPr>
          </a:p>
          <a:p>
            <a:pPr marL="825500" lvl="1" indent="-28575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Direct (ROUTING KEY), </a:t>
            </a:r>
            <a:endParaRPr lang="en-US" sz="1600" b="0" strike="noStrike" spc="-1">
              <a:latin typeface="Arial"/>
            </a:endParaRPr>
          </a:p>
          <a:p>
            <a:pPr marL="825500" lvl="1" indent="-28575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Fanout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(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All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), </a:t>
            </a:r>
            <a:endParaRPr lang="en-US" sz="1600" b="0" strike="noStrike" spc="-1">
              <a:latin typeface="Arial"/>
            </a:endParaRPr>
          </a:p>
          <a:p>
            <a:pPr marL="825500" lvl="1" indent="-28575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Topic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(Routing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key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with # </a:t>
            </a:r>
            <a:r>
              <a:rPr lang="pl-PL" sz="1600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or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*), </a:t>
            </a:r>
            <a:endParaRPr lang="en-US" sz="1600" b="0" strike="noStrike" spc="-1">
              <a:latin typeface="Arial"/>
            </a:endParaRPr>
          </a:p>
          <a:p>
            <a:pPr marL="825500" lvl="1" indent="-28575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header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Ograniczenie wielkości wiadomości: 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brak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Komponenty: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queue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 exchange,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producer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consumer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 broker,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binding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ymbol zastępczy tekstu 19"/>
          <p:cNvSpPr/>
          <p:nvPr/>
        </p:nvSpPr>
        <p:spPr>
          <a:xfrm>
            <a:off x="1435320" y="6537240"/>
            <a:ext cx="92527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900" b="0" strike="noStrike" spc="-1">
                <a:solidFill>
                  <a:srgbClr val="777F85"/>
                </a:solidFill>
                <a:latin typeface="Arial"/>
                <a:ea typeface="Jost* 300 Light"/>
              </a:rPr>
              <a:t>Source: </a:t>
            </a:r>
            <a:r>
              <a:rPr lang="pl-PL" sz="900" b="0" strike="noStrike" spc="-1">
                <a:solidFill>
                  <a:srgbClr val="777F85"/>
                </a:solidFill>
                <a:latin typeface="Averta PE"/>
                <a:ea typeface="Jost* 300 Light"/>
              </a:rPr>
              <a:t>www.cyberark.com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2" name="pole tekstowe 5"/>
          <p:cNvSpPr/>
          <p:nvPr/>
        </p:nvSpPr>
        <p:spPr>
          <a:xfrm rot="10800000">
            <a:off x="264600" y="372960"/>
            <a:ext cx="49176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45000" tIns="90000" rIns="45000" bIns="90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l-PL" sz="1000" b="0" strike="noStrike" spc="-1">
                <a:solidFill>
                  <a:srgbClr val="BFBFBF"/>
                </a:solidFill>
                <a:latin typeface="Jost* 600 Semi"/>
                <a:ea typeface="Jost* 300 Light"/>
              </a:rPr>
              <a:t>Ewolucja ataków ransomware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3" name="Symbol zastępczy tekstu 20"/>
          <p:cNvSpPr/>
          <p:nvPr/>
        </p:nvSpPr>
        <p:spPr>
          <a:xfrm>
            <a:off x="1754640" y="2620800"/>
            <a:ext cx="3903840" cy="11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1143000" y="660600"/>
            <a:ext cx="1097208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l-PL" sz="2800" b="0" strike="noStrike" spc="-1" dirty="0">
                <a:solidFill>
                  <a:srgbClr val="000000"/>
                </a:solidFill>
                <a:latin typeface="Arial"/>
              </a:rPr>
              <a:t>Apache Kafka - architektura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315560" y="1380600"/>
            <a:ext cx="4114080" cy="45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CONSUMER MODEL: 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PULL model</a:t>
            </a:r>
            <a:endParaRPr lang="en-US" sz="1600" b="0" strike="noStrike" spc="-1" dirty="0">
              <a:latin typeface="Arial"/>
            </a:endParaRPr>
          </a:p>
          <a:p>
            <a:pPr marL="393700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Message RETENTION: 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Policy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based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 </a:t>
            </a:r>
            <a:endParaRPr lang="en-US" sz="1600" b="0" strike="noStrike" spc="-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Consumer </a:t>
            </a: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mode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: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Dumb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BROKER/SMART CONSUMER</a:t>
            </a:r>
            <a:endParaRPr lang="en-US" sz="1600" b="0" strike="noStrike" spc="-1" dirty="0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Data </a:t>
            </a: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type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:</a:t>
            </a: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Operational</a:t>
            </a:r>
            <a:endParaRPr lang="en-US" sz="1600" b="0" strike="noStrike" spc="-1" dirty="0" err="1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Topology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:</a:t>
            </a: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PUB/SUB</a:t>
            </a:r>
            <a:endParaRPr lang="en-US" sz="1600" b="0" strike="noStrike" spc="-1" dirty="0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Ograniczenie wielkości wiadomości: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Default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1mb</a:t>
            </a:r>
            <a:endParaRPr lang="en-US" sz="1600" b="0" strike="noStrike" spc="-1" dirty="0">
              <a:latin typeface="Arial"/>
            </a:endParaRPr>
          </a:p>
          <a:p>
            <a:pPr marL="39370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Komponenty: 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mirror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maker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(Replikacja),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zooKeeper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(trzymanie stanu),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producer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consumer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, broker, Partycja, </a:t>
            </a:r>
            <a:r>
              <a:rPr lang="pl-PL" sz="1600" b="0" strike="noStrike" cap="all" spc="-1" dirty="0" err="1">
                <a:solidFill>
                  <a:srgbClr val="222222"/>
                </a:solidFill>
                <a:latin typeface="Jost* 600 Semi"/>
                <a:ea typeface="Averta PE Light"/>
              </a:rPr>
              <a:t>segementy</a:t>
            </a:r>
            <a:r>
              <a:rPr lang="pl-PL" sz="1600" b="0" strike="noStrike" cap="all" spc="-1" dirty="0">
                <a:solidFill>
                  <a:srgbClr val="222222"/>
                </a:solidFill>
                <a:latin typeface="Jost* 600 Semi"/>
                <a:ea typeface="Averta PE Light"/>
              </a:rPr>
              <a:t> w partycji</a:t>
            </a:r>
          </a:p>
          <a:p>
            <a:pPr marL="393700" indent="-28575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pl-PL" sz="1600" b="1" cap="all" spc="-1" dirty="0" err="1">
                <a:solidFill>
                  <a:srgbClr val="222222"/>
                </a:solidFill>
                <a:latin typeface="Jost* 600 Semi"/>
              </a:rPr>
              <a:t>Use</a:t>
            </a:r>
            <a:r>
              <a:rPr lang="pl-PL" sz="1600" b="1" cap="all" spc="-1" dirty="0">
                <a:solidFill>
                  <a:srgbClr val="222222"/>
                </a:solidFill>
                <a:latin typeface="Jost* 600 Semi"/>
              </a:rPr>
              <a:t> </a:t>
            </a:r>
            <a:r>
              <a:rPr lang="pl-PL" sz="1600" b="1" cap="all" spc="-1" dirty="0" err="1">
                <a:solidFill>
                  <a:srgbClr val="222222"/>
                </a:solidFill>
                <a:latin typeface="Jost* 600 Semi"/>
              </a:rPr>
              <a:t>Cases</a:t>
            </a:r>
            <a:r>
              <a:rPr lang="pl-PL" sz="1600" b="1" cap="all" spc="-1" dirty="0">
                <a:solidFill>
                  <a:srgbClr val="222222"/>
                </a:solidFill>
                <a:latin typeface="Jost* 600 Semi"/>
              </a:rPr>
              <a:t>:</a:t>
            </a:r>
            <a:r>
              <a:rPr lang="pl-PL" sz="1600" cap="all" spc="-1" dirty="0">
                <a:solidFill>
                  <a:srgbClr val="222222"/>
                </a:solidFill>
                <a:latin typeface="Jost* 600 Semi"/>
              </a:rPr>
              <a:t> Logowanie, STREAMOWANIE</a:t>
            </a:r>
          </a:p>
        </p:txBody>
      </p:sp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1371600" y="1371600"/>
            <a:ext cx="5486040" cy="342864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196"/>
          <p:cNvPicPr/>
          <p:nvPr/>
        </p:nvPicPr>
        <p:blipFill>
          <a:blip r:embed="rId3"/>
          <a:stretch/>
        </p:blipFill>
        <p:spPr>
          <a:xfrm>
            <a:off x="2212200" y="4800600"/>
            <a:ext cx="3200040" cy="146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3465"/>
      </a:dk2>
      <a:lt2>
        <a:srgbClr val="FFFFFF"/>
      </a:lt2>
      <a:accent1>
        <a:srgbClr val="005B99"/>
      </a:accent1>
      <a:accent2>
        <a:srgbClr val="222222"/>
      </a:accent2>
      <a:accent3>
        <a:srgbClr val="ABD3F4"/>
      </a:accent3>
      <a:accent4>
        <a:srgbClr val="C4EDEF"/>
      </a:accent4>
      <a:accent5>
        <a:srgbClr val="81CBCE"/>
      </a:accent5>
      <a:accent6>
        <a:srgbClr val="43ACB0"/>
      </a:accent6>
      <a:hlink>
        <a:srgbClr val="789EC3"/>
      </a:hlink>
      <a:folHlink>
        <a:srgbClr val="0634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3465"/>
      </a:dk2>
      <a:lt2>
        <a:srgbClr val="FFFFFF"/>
      </a:lt2>
      <a:accent1>
        <a:srgbClr val="005B99"/>
      </a:accent1>
      <a:accent2>
        <a:srgbClr val="222222"/>
      </a:accent2>
      <a:accent3>
        <a:srgbClr val="ABD3F4"/>
      </a:accent3>
      <a:accent4>
        <a:srgbClr val="C4EDEF"/>
      </a:accent4>
      <a:accent5>
        <a:srgbClr val="81CBCE"/>
      </a:accent5>
      <a:accent6>
        <a:srgbClr val="43ACB0"/>
      </a:accent6>
      <a:hlink>
        <a:srgbClr val="789EC3"/>
      </a:hlink>
      <a:folHlink>
        <a:srgbClr val="0634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3465"/>
      </a:dk2>
      <a:lt2>
        <a:srgbClr val="FFFFFF"/>
      </a:lt2>
      <a:accent1>
        <a:srgbClr val="005B99"/>
      </a:accent1>
      <a:accent2>
        <a:srgbClr val="222222"/>
      </a:accent2>
      <a:accent3>
        <a:srgbClr val="ABD3F4"/>
      </a:accent3>
      <a:accent4>
        <a:srgbClr val="C4EDEF"/>
      </a:accent4>
      <a:accent5>
        <a:srgbClr val="81CBCE"/>
      </a:accent5>
      <a:accent6>
        <a:srgbClr val="43ACB0"/>
      </a:accent6>
      <a:hlink>
        <a:srgbClr val="789EC3"/>
      </a:hlink>
      <a:folHlink>
        <a:srgbClr val="0634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335F850682D042A2C618D9A0A48747" ma:contentTypeVersion="13" ma:contentTypeDescription="Create a new document." ma:contentTypeScope="" ma:versionID="94a5bd15e7f7f90b037ef72e28a8c35e">
  <xsd:schema xmlns:xsd="http://www.w3.org/2001/XMLSchema" xmlns:xs="http://www.w3.org/2001/XMLSchema" xmlns:p="http://schemas.microsoft.com/office/2006/metadata/properties" xmlns:ns2="2e587d84-ccc7-4669-b60b-c402af5a98eb" xmlns:ns3="11b7547f-4959-4166-8bc8-3cb392fe9bd2" targetNamespace="http://schemas.microsoft.com/office/2006/metadata/properties" ma:root="true" ma:fieldsID="4838916aa485c0e01819834a718189d7" ns2:_="" ns3:_="">
    <xsd:import namespace="2e587d84-ccc7-4669-b60b-c402af5a98eb"/>
    <xsd:import namespace="11b7547f-4959-4166-8bc8-3cb392fe9b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87d84-ccc7-4669-b60b-c402af5a9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ece7834-9385-42d1-a371-ba2c86404e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7547f-4959-4166-8bc8-3cb392fe9bd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4d8d1-aa65-4ceb-9c9e-c78fd206b0f8}" ma:internalName="TaxCatchAll" ma:showField="CatchAllData" ma:web="11b7547f-4959-4166-8bc8-3cb392fe9b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b7547f-4959-4166-8bc8-3cb392fe9bd2" xsi:nil="true"/>
    <lcf76f155ced4ddcb4097134ff3c332f xmlns="2e587d84-ccc7-4669-b60b-c402af5a98e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859B9-8AD5-433C-8945-C3EF7B5B5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87d84-ccc7-4669-b60b-c402af5a98eb"/>
    <ds:schemaRef ds:uri="11b7547f-4959-4166-8bc8-3cb392fe9b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9C72D-2EFF-4036-9124-FEA7157E2A97}">
  <ds:schemaRefs>
    <ds:schemaRef ds:uri="http://schemas.microsoft.com/office/2006/metadata/properties"/>
    <ds:schemaRef ds:uri="http://schemas.microsoft.com/office/infopath/2007/PartnerControls"/>
    <ds:schemaRef ds:uri="11b7547f-4959-4166-8bc8-3cb392fe9bd2"/>
    <ds:schemaRef ds:uri="2e587d84-ccc7-4669-b60b-c402af5a98eb"/>
  </ds:schemaRefs>
</ds:datastoreItem>
</file>

<file path=customXml/itemProps3.xml><?xml version="1.0" encoding="utf-8"?>
<ds:datastoreItem xmlns:ds="http://schemas.openxmlformats.org/officeDocument/2006/customXml" ds:itemID="{BB737C26-B846-4B62-A1BF-012DA959EF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5784</TotalTime>
  <Words>1188</Words>
  <Application>Microsoft Office PowerPoint</Application>
  <PresentationFormat>Widescreen</PresentationFormat>
  <Paragraphs>141</Paragraphs>
  <Slides>14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Natalia Skarbińska</dc:creator>
  <dc:description/>
  <cp:lastModifiedBy/>
  <cp:revision>1497</cp:revision>
  <dcterms:created xsi:type="dcterms:W3CDTF">2022-01-03T08:45:35Z</dcterms:created>
  <dcterms:modified xsi:type="dcterms:W3CDTF">2022-10-13T12:28:00Z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0x010100EC335F850682D042A2C618D9A0A48747</vt:lpwstr>
  </property>
  <property fmtid="{D5CDD505-2E9C-101B-9397-08002B2CF9AE}" pid="3" name="MSIP_Label_defa4170-0d19-0005-0004-bc88714345d2_ActionId">
    <vt:lpwstr>6c5666db-5470-4db1-ac70-872ad9805fbb</vt:lpwstr>
  </property>
  <property fmtid="{D5CDD505-2E9C-101B-9397-08002B2CF9AE}" pid="4" name="MSIP_Label_defa4170-0d19-0005-0004-bc88714345d2_ContentBits">
    <vt:lpwstr>0</vt:lpwstr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etDate">
    <vt:lpwstr>2022-10-07T07:05:18Z</vt:lpwstr>
  </property>
  <property fmtid="{D5CDD505-2E9C-101B-9397-08002B2CF9AE}" pid="9" name="MSIP_Label_defa4170-0d19-0005-0004-bc88714345d2_SiteId">
    <vt:lpwstr>81830f5a-5308-45ca-81b9-26ec53d2c6b8</vt:lpwstr>
  </property>
  <property fmtid="{D5CDD505-2E9C-101B-9397-08002B2CF9AE}" pid="10" name="MediaServiceImageTags">
    <vt:lpwstr/>
  </property>
  <property fmtid="{D5CDD505-2E9C-101B-9397-08002B2CF9AE}" pid="11" name="Notes">
    <vt:i4>19</vt:i4>
  </property>
  <property fmtid="{D5CDD505-2E9C-101B-9397-08002B2CF9AE}" pid="12" name="PresentationFormat">
    <vt:lpwstr>Widescreen</vt:lpwstr>
  </property>
  <property fmtid="{D5CDD505-2E9C-101B-9397-08002B2CF9AE}" pid="13" name="Slides">
    <vt:i4>19</vt:i4>
  </property>
</Properties>
</file>