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28FB-B263-FF12-AB9B-C9A3E1E8A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F0B84-CBD3-D6F3-6E49-5B1FFD6A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E662A-A776-6B14-12DB-C98C10CD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2B544-8558-AD4E-831B-1ABF4375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C2CA5-EA7C-76E2-0A0D-7BA0DBF8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AF443-E63D-649C-660C-0BFB8550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CE867-3513-4E07-E86C-17AD71C76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E5CC4-FBA2-854E-58E4-F06DB68D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4E4DF-B280-69BA-BD01-5ACEFDA9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3E236-9443-D867-B382-753430E6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3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598130-7030-70AF-4FD8-600A36FA8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C27DD-679E-68F2-A39F-FEE5B1A85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319CA-6AA5-AB1F-E15A-3353E319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E77056-0C52-2DBB-E766-C9A67FF2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A9C8F-C4D2-32B0-4DB4-6848D83F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23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4530E-D5EE-67CA-B644-D78FC7FA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D4800-5A03-05EA-8279-22050C7A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561EC-1750-514A-BD24-4627CE67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8A70E-3353-2A58-A1D1-C80DE64B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33B19-3BA8-4FC3-EC82-A13C46F5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7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489D-CAF3-F33B-3FE9-E60FFB88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3767E-87DD-05AB-52C7-772EF060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D1ED7-CA51-4E4C-5EFB-AA69FF4E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60C6A-EBE1-0633-8800-F1960EBF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4160D-5E94-0551-BF8A-A0DA184A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53B3E-4115-FB59-3857-B63982816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E8045-55D5-8E34-8993-AA49ABCA7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787EE-EB92-5D32-832A-C617529C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4742A-1C93-572A-55FA-681F19F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B4EAC-912B-EA58-A164-6C284F18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D428C-3EA1-8668-4C21-0CAEF3E5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5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D29F7-4EAA-DAE9-4CB2-C64A1370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C2AE1-FE5B-0C34-4634-20D246003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991E19-16C8-3A7E-FF7F-2C6D6B01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0F5107-0E44-1C91-7638-B6355F2F2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01A235-828C-7A88-4806-C2E483DB8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C96CB0-FDA5-E470-AC94-E4269052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F9C895-F9EE-736B-C5F1-7076B7C0F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087E5B-A85D-EA49-415A-4B2220DB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02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CF6E9-341D-6EC2-1977-92C2AEB9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D15F8D-BA6C-E754-4B33-89952E17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6967B6-C2FA-D6C4-A4D2-E372FA68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B509F-CC0B-77E3-F370-0116ADD3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6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BA7B37-7038-1E1E-9C8B-91453D91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77F402-3A1B-8300-7987-28F5FA10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5852F0-9DBD-6D7C-F643-624CDB56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60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3C758-AC83-C34B-6CE2-23659513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D1009-C48B-EA60-2F12-4C22F354F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95B433-9A41-450C-4CC2-20A4923DE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A6329E-9794-1B68-7F6B-2258976B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02D169-E146-EABC-7D66-A89B82BE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72946-E668-A997-8345-F5998974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8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80A79-EA66-D399-A765-3F42B5CD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7B9710-AAF2-7CAB-883C-38C1C14D8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82C1FD-09F6-01B3-5525-5F747819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171836-4D28-9621-38E6-5516D81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B9AE9-6295-A887-8EAB-D1231C4C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E21A7-37C1-F388-2FE7-85B6F1BB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0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54788D-EC9F-079D-A66A-A99F89E0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7F46E-65D8-8D64-8CC0-1839BE7FD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C8D77-B5D4-6600-A84F-1AE93B8B0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EEA87-0F25-4CB7-A20C-A4FDADAD685E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09C78-CE51-D1ED-B502-F5CFDEA7A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D3B79-CFA5-597E-99EB-99EE40242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5CB99-B49C-43F8-AA7E-CCFC49C46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BC293-239D-6D93-DA7D-B9E32678B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아이디어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EB091B-1EB5-EAD4-314D-FD61CC17A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제출자</a:t>
            </a:r>
            <a:r>
              <a:rPr lang="en-US" altLang="ko-KR" dirty="0"/>
              <a:t>: 25</a:t>
            </a:r>
            <a:r>
              <a:rPr lang="ko-KR" altLang="en-US" dirty="0"/>
              <a:t>기 </a:t>
            </a:r>
            <a:r>
              <a:rPr lang="ko-KR" altLang="en-US" dirty="0" err="1"/>
              <a:t>나권엽</a:t>
            </a:r>
            <a:endParaRPr lang="en-US" altLang="ko-KR" dirty="0"/>
          </a:p>
          <a:p>
            <a:r>
              <a:rPr lang="ko-KR" altLang="en-US" dirty="0"/>
              <a:t>게임 제목</a:t>
            </a:r>
            <a:r>
              <a:rPr lang="en-US" altLang="ko-KR" dirty="0"/>
              <a:t>: </a:t>
            </a:r>
            <a:r>
              <a:rPr lang="ko-KR" altLang="en-US" dirty="0"/>
              <a:t>미정</a:t>
            </a:r>
          </a:p>
        </p:txBody>
      </p:sp>
    </p:spTree>
    <p:extLst>
      <p:ext uri="{BB962C8B-B14F-4D97-AF65-F5344CB8AC3E}">
        <p14:creationId xmlns:p14="http://schemas.microsoft.com/office/powerpoint/2010/main" val="65329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A4B00-C4C3-67F6-009F-15FECCAE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캐릭터</a:t>
            </a:r>
            <a:r>
              <a:rPr lang="en-US" altLang="ko-KR" dirty="0"/>
              <a:t>: </a:t>
            </a:r>
            <a:r>
              <a:rPr lang="ko-KR" altLang="en-US" dirty="0"/>
              <a:t>아이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2F443-4347-6D64-0F9C-92BFACE78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</a:t>
            </a:r>
            <a:r>
              <a:rPr lang="en-US" altLang="ko-KR" dirty="0"/>
              <a:t>: </a:t>
            </a:r>
            <a:r>
              <a:rPr lang="ko-KR" altLang="en-US" dirty="0"/>
              <a:t>능력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2000" dirty="0"/>
              <a:t>아이는 기본적으로 각 손에 한 개씩 </a:t>
            </a:r>
            <a:r>
              <a:rPr lang="en-US" altLang="ko-KR" sz="2000" dirty="0"/>
              <a:t>2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물건까지만</a:t>
            </a:r>
            <a:r>
              <a:rPr lang="ko-KR" altLang="en-US" sz="2000" dirty="0"/>
              <a:t> 들고 있을 수 있으며 그 이상의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물건을 들 수 없습니다</a:t>
            </a:r>
            <a:r>
              <a:rPr lang="en-US" altLang="ko-KR" sz="2000" dirty="0"/>
              <a:t>( </a:t>
            </a:r>
            <a:r>
              <a:rPr lang="ko-KR" altLang="en-US" sz="2000" dirty="0"/>
              <a:t>꽃 포함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3922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D4435-8189-AF29-7624-A754AC8F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캐릭터</a:t>
            </a:r>
            <a:r>
              <a:rPr lang="en-US" altLang="ko-KR" dirty="0"/>
              <a:t>: </a:t>
            </a:r>
            <a:r>
              <a:rPr lang="ko-KR" altLang="en-US" dirty="0"/>
              <a:t>저택의 사악한 존재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F36A4-E3F3-F08A-429D-28608431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무시무시한  존재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2000" dirty="0"/>
              <a:t>어떤 사연인지 저택을 떠돌고 있는 존재다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어떠한 방법으로도 그를 없앨 수 없고 그가 가까이 있다면 화면이 서서히 붉어지고 화면이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완전히 붉어지면 하트를 하나 잃게 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89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1359B-12C0-313C-B25A-A750E86E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  <a:r>
              <a:rPr lang="en-US" altLang="ko-KR" dirty="0"/>
              <a:t>: </a:t>
            </a:r>
            <a:r>
              <a:rPr lang="ko-KR" altLang="en-US" dirty="0"/>
              <a:t>제단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DA616-458E-63D8-9C8E-A825E5AAD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2000" dirty="0"/>
              <a:t>플레이어는 매일 밤 </a:t>
            </a:r>
            <a:r>
              <a:rPr lang="en-US" altLang="ko-KR" sz="2000" dirty="0"/>
              <a:t>12</a:t>
            </a:r>
            <a:r>
              <a:rPr lang="ko-KR" altLang="en-US" sz="2000" dirty="0"/>
              <a:t>시전까지 제단에 </a:t>
            </a:r>
            <a:r>
              <a:rPr lang="en-US" altLang="ko-KR" sz="2000" dirty="0"/>
              <a:t>3</a:t>
            </a:r>
            <a:r>
              <a:rPr lang="ko-KR" altLang="en-US" sz="2000" dirty="0"/>
              <a:t>개의 꽃을 바쳐야 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만약 바치지 않는다면 </a:t>
            </a:r>
            <a:r>
              <a:rPr lang="en-US" altLang="ko-KR" sz="2000" dirty="0"/>
              <a:t>12</a:t>
            </a:r>
            <a:r>
              <a:rPr lang="ko-KR" altLang="en-US" sz="2000" dirty="0"/>
              <a:t>시 정각에 플레이어에게 환청이 들림과 동시에 어떤 존재들이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다가와 플레이어를 감싸고 그 즉시 플레이어는 하트 </a:t>
            </a:r>
            <a:r>
              <a:rPr lang="en-US" altLang="ko-KR" sz="2000" dirty="0"/>
              <a:t>1</a:t>
            </a:r>
            <a:r>
              <a:rPr lang="ko-KR" altLang="en-US" sz="2000" dirty="0"/>
              <a:t>개를 잃고 그날 아침으로 돌아가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기억을 잃은 채로 다시 일어나게 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제단은 꽃을 제외한 어떠한 아이템의 영향도 받지 않으며 만약 제단을 훼손했다면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게임 엔딩 조건과 상관없이 반드시 </a:t>
            </a:r>
            <a:r>
              <a:rPr lang="ko-KR" altLang="en-US" sz="2000" dirty="0" err="1"/>
              <a:t>베드엔딩을</a:t>
            </a:r>
            <a:r>
              <a:rPr lang="ko-KR" altLang="en-US" sz="2000" dirty="0"/>
              <a:t> 맞이하게 된다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18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D0C01-D4E7-A5B5-DC5A-3EAFA887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  <a:r>
              <a:rPr lang="en-US" altLang="ko-KR" dirty="0"/>
              <a:t>: </a:t>
            </a:r>
            <a:r>
              <a:rPr lang="ko-KR" altLang="en-US" dirty="0"/>
              <a:t>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203F7-F1F0-834A-40BE-7613C4C3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2000" dirty="0"/>
              <a:t>저택을 나가기 위한 열쇠가 되는 것으로 맵 곳곳에 숨겨져 있다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꽃을 채집하는 데는 </a:t>
            </a:r>
            <a:r>
              <a:rPr lang="en-US" altLang="ko-KR" sz="2000" dirty="0"/>
              <a:t>10</a:t>
            </a:r>
            <a:r>
              <a:rPr lang="ko-KR" altLang="en-US" sz="2000" dirty="0"/>
              <a:t>초가 걸리고 만약 이 동안 다른 행동을 한다면 진행 상황은 초기화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된다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꽃은 </a:t>
            </a:r>
            <a:r>
              <a:rPr lang="ko-KR" altLang="en-US" sz="2000" dirty="0" err="1"/>
              <a:t>맵에</a:t>
            </a:r>
            <a:r>
              <a:rPr lang="ko-KR" altLang="en-US" sz="2000" dirty="0"/>
              <a:t> 내려놓을 수 있지만 일정시간이 지나면 시들고 시든 꽃은 다시 재생하지 않는다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5146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B4DAA-3751-B3A7-3FB8-BE0304DE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  <a:r>
              <a:rPr lang="en-US" altLang="ko-KR" dirty="0"/>
              <a:t>: </a:t>
            </a:r>
            <a:r>
              <a:rPr lang="ko-KR" altLang="en-US" dirty="0"/>
              <a:t>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02937-8458-E023-1238-50F20D6A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아이가 </a:t>
            </a:r>
            <a:r>
              <a:rPr lang="en-US" altLang="ko-KR" dirty="0"/>
              <a:t>3</a:t>
            </a:r>
            <a:r>
              <a:rPr lang="ko-KR" altLang="en-US" dirty="0"/>
              <a:t>일차까지 살아남는다면 엔딩을 볼 수 있습니다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플레이어가 모은 꽃의 종류</a:t>
            </a:r>
            <a:r>
              <a:rPr lang="en-US" altLang="ko-KR" dirty="0"/>
              <a:t>, heart</a:t>
            </a:r>
            <a:r>
              <a:rPr lang="ko-KR" altLang="en-US" dirty="0"/>
              <a:t>의 개수 등등에 따라 달라지지만 저택의 비밀을 밝혀내는 데 실패하면 반드시 </a:t>
            </a:r>
            <a:r>
              <a:rPr lang="ko-KR" altLang="en-US" dirty="0" err="1"/>
              <a:t>베드엔딩을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맞이합니다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396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01341-66E8-5F70-60A6-A9F09E0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시스템</a:t>
            </a:r>
            <a:r>
              <a:rPr lang="en-US" altLang="ko-KR" dirty="0"/>
              <a:t>: </a:t>
            </a:r>
            <a:r>
              <a:rPr lang="ko-KR" altLang="en-US" dirty="0"/>
              <a:t>엔딩</a:t>
            </a:r>
            <a:r>
              <a:rPr lang="en-US" altLang="ko-KR" dirty="0"/>
              <a:t>(flowchart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78E14-E1DE-76FC-C456-B346E1C0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Happy ending: </a:t>
            </a:r>
            <a:r>
              <a:rPr lang="ko-KR" altLang="en-US" dirty="0"/>
              <a:t>저택의 비밀을 풀어낸 주인공은 무사히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저택을 빠져나오는 데 성공합니다</a:t>
            </a:r>
            <a:endParaRPr lang="en-US" altLang="ko-KR" dirty="0"/>
          </a:p>
          <a:p>
            <a:r>
              <a:rPr lang="en-US" altLang="ko-KR" dirty="0"/>
              <a:t>Normal ending: </a:t>
            </a:r>
            <a:r>
              <a:rPr lang="ko-KR" altLang="en-US" dirty="0"/>
              <a:t>주인공은 부리나케 도망가 저택에서 빠져나오는 데 성공합니다</a:t>
            </a:r>
            <a:endParaRPr lang="en-US" altLang="ko-KR" dirty="0"/>
          </a:p>
          <a:p>
            <a:r>
              <a:rPr lang="en-US" altLang="ko-KR" dirty="0"/>
              <a:t>Hidden ending: </a:t>
            </a:r>
            <a:r>
              <a:rPr lang="ko-KR" altLang="en-US" dirty="0"/>
              <a:t>주인공이 저택에 남아 다음에 올 아이를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하염없이 기다립니다</a:t>
            </a:r>
            <a:endParaRPr lang="en-US" altLang="ko-KR" dirty="0"/>
          </a:p>
          <a:p>
            <a:r>
              <a:rPr lang="en-US" altLang="ko-KR" dirty="0"/>
              <a:t>Bad ending: </a:t>
            </a:r>
            <a:r>
              <a:rPr lang="ko-KR" altLang="en-US" dirty="0"/>
              <a:t>주인공은 저택을 떠도는 영혼이 됩니다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40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21B0-CB06-58B0-12ED-E25ACBBF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                   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851E2-144D-3E3C-5FD0-9B98EBB3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개요</a:t>
            </a:r>
            <a:endParaRPr lang="en-US" altLang="ko-KR" dirty="0"/>
          </a:p>
          <a:p>
            <a:r>
              <a:rPr lang="ko-KR" altLang="en-US" dirty="0"/>
              <a:t>게임 특징</a:t>
            </a:r>
            <a:endParaRPr lang="en-US" altLang="ko-KR" dirty="0"/>
          </a:p>
          <a:p>
            <a:r>
              <a:rPr lang="ko-KR" altLang="en-US" dirty="0"/>
              <a:t>게임 배경</a:t>
            </a:r>
            <a:endParaRPr lang="en-US" altLang="ko-KR" dirty="0"/>
          </a:p>
          <a:p>
            <a:r>
              <a:rPr lang="ko-KR" altLang="en-US" dirty="0"/>
              <a:t>게임 캐릭터 설정</a:t>
            </a:r>
            <a:endParaRPr lang="en-US" altLang="ko-KR" dirty="0"/>
          </a:p>
          <a:p>
            <a:r>
              <a:rPr lang="ko-KR" altLang="en-US" dirty="0"/>
              <a:t>게임 시스템 설정</a:t>
            </a:r>
          </a:p>
        </p:txBody>
      </p:sp>
    </p:spTree>
    <p:extLst>
      <p:ext uri="{BB962C8B-B14F-4D97-AF65-F5344CB8AC3E}">
        <p14:creationId xmlns:p14="http://schemas.microsoft.com/office/powerpoint/2010/main" val="351664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14DB7-273E-C5D6-D142-1CE5BE3A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개요</a:t>
            </a:r>
            <a:r>
              <a:rPr lang="en-US" altLang="ko-KR" dirty="0"/>
              <a:t>-</a:t>
            </a:r>
            <a:r>
              <a:rPr lang="ko-KR" altLang="en-US" dirty="0"/>
              <a:t>게임정보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28208-E888-C61F-0CB0-295AC117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개요 </a:t>
            </a:r>
            <a:r>
              <a:rPr lang="en-US" altLang="ko-KR" dirty="0"/>
              <a:t>(inspired by </a:t>
            </a:r>
            <a:r>
              <a:rPr lang="en-US" altLang="ko-KR" dirty="0" err="1"/>
              <a:t>ib</a:t>
            </a:r>
            <a:r>
              <a:rPr lang="en-US" altLang="ko-KR" dirty="0"/>
              <a:t>, mad father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3</a:t>
            </a:r>
            <a:r>
              <a:rPr lang="ko-KR" altLang="en-US" dirty="0"/>
              <a:t>인칭 모바일</a:t>
            </a:r>
            <a:r>
              <a:rPr lang="en-US" altLang="ko-KR" dirty="0"/>
              <a:t>, pc </a:t>
            </a:r>
            <a:r>
              <a:rPr lang="ko-KR" altLang="en-US" dirty="0"/>
              <a:t>게임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저택의 비밀을 풀어나가는 스토리게임</a:t>
            </a:r>
            <a:endParaRPr lang="en-US" altLang="ko-KR" dirty="0"/>
          </a:p>
          <a:p>
            <a:r>
              <a:rPr lang="ko-KR" altLang="en-US" dirty="0"/>
              <a:t>기획 의도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무성한 소문이 가득한 저택에 들어간 아이가 저택의 비밀을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풀고 저택에서 무사히 빠져나오는 것이 목표다</a:t>
            </a:r>
            <a:endParaRPr lang="en-US" altLang="ko-KR" dirty="0"/>
          </a:p>
          <a:p>
            <a:r>
              <a:rPr lang="ko-KR" altLang="en-US" dirty="0"/>
              <a:t>게임 장르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공포</a:t>
            </a:r>
            <a:r>
              <a:rPr lang="en-US" altLang="ko-KR" dirty="0"/>
              <a:t>?, </a:t>
            </a:r>
            <a:r>
              <a:rPr lang="ko-KR" altLang="en-US" dirty="0"/>
              <a:t>어드벤처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00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84A42-7138-8250-2B2D-952AF9F1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               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E63B1-F724-5A9C-52FF-36CE4B32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그래픽 컨셉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공포게임이지만 등장인물은 순진난만한 남자아이고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동글동글하고 아기자기한 디자인으로 대비를 준다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311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C01D0-13DF-091E-DA6E-87BC690B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                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E5EFE-7172-3DC9-D92D-5315F1A4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진행 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플레이어는 </a:t>
            </a:r>
            <a:r>
              <a:rPr lang="en-US" altLang="ko-KR" dirty="0"/>
              <a:t>3</a:t>
            </a:r>
            <a:r>
              <a:rPr lang="ko-KR" altLang="en-US" dirty="0"/>
              <a:t>일동안 저택에 머물면서 저택의 비밀을 알아내야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하고 매일 밤 정체를 알 수 없는 </a:t>
            </a:r>
            <a:r>
              <a:rPr lang="ko-KR" altLang="en-US" dirty="0" err="1"/>
              <a:t>무언가에게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송이의 꽃을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바쳐야 한다</a:t>
            </a:r>
            <a:r>
              <a:rPr lang="en-US" altLang="ko-KR" dirty="0"/>
              <a:t>. </a:t>
            </a:r>
            <a:r>
              <a:rPr lang="ko-KR" altLang="en-US" dirty="0"/>
              <a:t>만약 바치지 않으면 기억을 잃고 그 날의 시작으로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돌아가게 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3</a:t>
            </a:r>
            <a:r>
              <a:rPr lang="ko-KR" altLang="en-US" dirty="0"/>
              <a:t>일동안의 플레이어의 행동에 따라 게임의 엔딩이 달라진다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27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A72F0A-3A30-6B7F-4DF8-9DD9E740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Flowchart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A47368-7E17-AFB6-41F1-0949F557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8C9D0-50F1-DAE6-39D6-466A131B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700DB0-60AC-F02D-44C3-E23CDC39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멀티 엔딩 시스템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한정된 시간 동안 플레이어의 행동에 따라 엔딩이 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엔딩 시스템을 통해 플레이어가 게임의 목표를 확실하게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설정하게 하고 한번 죽어도 초기화되지 않고 </a:t>
            </a:r>
            <a:r>
              <a:rPr lang="en-US" altLang="ko-KR" dirty="0"/>
              <a:t>day</a:t>
            </a:r>
            <a:r>
              <a:rPr lang="ko-KR" altLang="en-US" dirty="0"/>
              <a:t>의 시작으로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돌아가고 조금씩 맵 구조와 아이템의 위치가 변화되는 등 </a:t>
            </a:r>
            <a:r>
              <a:rPr lang="en-US" altLang="ko-KR" dirty="0"/>
              <a:t>day</a:t>
            </a:r>
            <a:r>
              <a:rPr lang="ko-KR" altLang="en-US" dirty="0"/>
              <a:t>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시작마다 다양한 변화를 주어 다양한 엔딩을 보기 위해서 필연적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으로</a:t>
            </a:r>
            <a:r>
              <a:rPr lang="ko-KR" altLang="en-US" dirty="0"/>
              <a:t> 겪어야 할 </a:t>
            </a:r>
            <a:r>
              <a:rPr lang="ko-KR" altLang="en-US" dirty="0" err="1"/>
              <a:t>다회차의</a:t>
            </a:r>
            <a:r>
              <a:rPr lang="ko-KR" altLang="en-US" dirty="0"/>
              <a:t> 피로성을 </a:t>
            </a:r>
            <a:r>
              <a:rPr lang="ko-KR" altLang="en-US" dirty="0" err="1"/>
              <a:t>줄여줌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636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594C6-D8D2-4739-5A63-6E314C27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DA0C5-2CD4-37CD-ABF7-356294D1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주인공은 </a:t>
            </a:r>
            <a:r>
              <a:rPr lang="ko-KR" altLang="en-US" sz="2000" dirty="0" err="1"/>
              <a:t>친구들과의</a:t>
            </a:r>
            <a:r>
              <a:rPr lang="ko-KR" altLang="en-US" sz="2000" dirty="0"/>
              <a:t> 가위바위보에서 져서 무시무시한 소문이 무성한 저택에 들어가게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되었다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저택에 들어가 한 제단을 본 아이는 무서워져 </a:t>
            </a:r>
            <a:r>
              <a:rPr lang="ko-KR" altLang="en-US" sz="2000" dirty="0" err="1"/>
              <a:t>도망갈려</a:t>
            </a:r>
            <a:r>
              <a:rPr lang="ko-KR" altLang="en-US" sz="2000" dirty="0"/>
              <a:t> 했지만 이미 문은 굳게 </a:t>
            </a:r>
            <a:r>
              <a:rPr lang="ko-KR" altLang="en-US" sz="2000" dirty="0" err="1"/>
              <a:t>닫혀있었다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제단에는 밤마다 </a:t>
            </a:r>
            <a:r>
              <a:rPr lang="en-US" altLang="ko-KR" sz="2000" dirty="0"/>
              <a:t>3</a:t>
            </a:r>
            <a:r>
              <a:rPr lang="ko-KR" altLang="en-US" sz="2000" dirty="0"/>
              <a:t>송이의 꽃을 바치라는 문구와 함께 핏자국이 있었다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어쩔 수 없이 아이는 저택을 빠져나가기 위해 저택을 돌아다니게 되는데</a:t>
            </a:r>
            <a:r>
              <a:rPr lang="en-US" altLang="ko-KR" sz="2000" dirty="0"/>
              <a:t>……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856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3EAD7-4C06-267E-857A-EB88AF67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캐릭터</a:t>
            </a:r>
            <a:r>
              <a:rPr lang="en-US" altLang="ko-KR" dirty="0"/>
              <a:t>: </a:t>
            </a:r>
            <a:r>
              <a:rPr lang="ko-KR" altLang="en-US" dirty="0"/>
              <a:t>아이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C4A9D-338A-8E3C-D89A-1B87499F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 </a:t>
            </a:r>
            <a:r>
              <a:rPr lang="en-US" altLang="ko-KR" dirty="0"/>
              <a:t>(</a:t>
            </a:r>
            <a:r>
              <a:rPr lang="ko-KR" altLang="en-US" dirty="0"/>
              <a:t>초등학생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아이는 기본적으로 </a:t>
            </a:r>
            <a:r>
              <a:rPr lang="en-US" altLang="ko-KR" sz="2000" dirty="0"/>
              <a:t>3</a:t>
            </a:r>
            <a:r>
              <a:rPr lang="ko-KR" altLang="en-US" sz="2000" dirty="0"/>
              <a:t>개의 하트를 가지고 있고 밤마다 </a:t>
            </a:r>
            <a:r>
              <a:rPr lang="en-US" altLang="ko-KR" sz="2000" dirty="0"/>
              <a:t>3</a:t>
            </a:r>
            <a:r>
              <a:rPr lang="ko-KR" altLang="en-US" sz="2000" dirty="0"/>
              <a:t>송이의</a:t>
            </a:r>
            <a:r>
              <a:rPr lang="en-US" altLang="ko-KR" sz="2000" dirty="0"/>
              <a:t> </a:t>
            </a:r>
            <a:r>
              <a:rPr lang="ko-KR" altLang="en-US" sz="2000" dirty="0"/>
              <a:t>꽃을 바치지 못하거나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특정한 이벤트를 만나면 하트가 감소합니다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하트가 감소하면 그날의 아침으로 돌아가 침대에서 다시 시작하고 기억을 잃게 된다는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설정이기 때문에 진행상황이 초기화되고 </a:t>
            </a:r>
            <a:r>
              <a:rPr lang="ko-KR" altLang="en-US" sz="2000" dirty="0" err="1"/>
              <a:t>맵에</a:t>
            </a:r>
            <a:r>
              <a:rPr lang="ko-KR" altLang="en-US" sz="2000" dirty="0"/>
              <a:t> 작은 변화가 생깁니다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하트를 잃을 때마다 아이는 게임을 진행하는 데 있어 어드밴티지를 받습니다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또한 아이는 어두운 곳을 무서워하기 때문에 일정시간이상 빛이 없는 곳에 있다면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패널티와</a:t>
            </a:r>
            <a:r>
              <a:rPr lang="ko-KR" altLang="en-US" sz="2000" dirty="0"/>
              <a:t> 함께 화면에 이상이 생기고 일정시간이 더 지난다면 정신을 잃고 하트를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잃습니다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659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591</Words>
  <Application>Microsoft Office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아이디어 제안서</vt:lpstr>
      <vt:lpstr>                        목차</vt:lpstr>
      <vt:lpstr>게임 개요-게임정보</vt:lpstr>
      <vt:lpstr>                    게임 개요</vt:lpstr>
      <vt:lpstr>                     게임 개요</vt:lpstr>
      <vt:lpstr>Flowchart</vt:lpstr>
      <vt:lpstr>게임 특징</vt:lpstr>
      <vt:lpstr>게임 배경</vt:lpstr>
      <vt:lpstr>게임 캐릭터: 아이</vt:lpstr>
      <vt:lpstr>게임 캐릭터: 아이</vt:lpstr>
      <vt:lpstr>게임 캐릭터: 저택의 사악한 존재</vt:lpstr>
      <vt:lpstr>게임 시스템: 제단</vt:lpstr>
      <vt:lpstr>게임 시스템: 꽃</vt:lpstr>
      <vt:lpstr>게임 시스템: 엔딩</vt:lpstr>
      <vt:lpstr>게임 시스템: 엔딩(flowchart 참고)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아이디어 제안서</dc:title>
  <dc:creator>나 권엽</dc:creator>
  <cp:lastModifiedBy>나 권엽</cp:lastModifiedBy>
  <cp:revision>12</cp:revision>
  <dcterms:created xsi:type="dcterms:W3CDTF">2022-05-09T15:17:29Z</dcterms:created>
  <dcterms:modified xsi:type="dcterms:W3CDTF">2022-05-19T07:19:19Z</dcterms:modified>
</cp:coreProperties>
</file>