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</p:embeddedFont>
    <p:embeddedFont>
      <p:font typeface="Roboto Bold" panose="02000000000000000000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959728" y="33928"/>
            <a:ext cx="7305288" cy="730528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0800000">
            <a:off x="-1109072" y="67856"/>
            <a:ext cx="10253072" cy="1025307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768355" y="1860051"/>
            <a:ext cx="12751291" cy="6600825"/>
            <a:chOff x="0" y="0"/>
            <a:chExt cx="17001721" cy="8801100"/>
          </a:xfrm>
        </p:grpSpPr>
        <p:sp>
          <p:nvSpPr>
            <p:cNvPr id="5" name="AutoShape 5"/>
            <p:cNvSpPr/>
            <p:nvPr/>
          </p:nvSpPr>
          <p:spPr>
            <a:xfrm>
              <a:off x="0" y="7382933"/>
              <a:ext cx="17001721" cy="0"/>
            </a:xfrm>
            <a:prstGeom prst="line">
              <a:avLst/>
            </a:prstGeom>
            <a:ln w="38100" cap="rnd">
              <a:solidFill>
                <a:srgbClr val="E3D0B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142875"/>
              <a:ext cx="17001721" cy="646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700"/>
                </a:lnSpc>
              </a:pPr>
              <a:r>
                <a:rPr lang="en-US" sz="17000" spc="-170">
                  <a:solidFill>
                    <a:srgbClr val="FFFFFF"/>
                  </a:solidFill>
                  <a:latin typeface="Roboto Bold"/>
                </a:rPr>
                <a:t>Sensuale Aureum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115300"/>
              <a:ext cx="17001721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Uma empresa voltada para a venda de produtos sexuais para idosos.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959728" y="-2937064"/>
            <a:ext cx="7305288" cy="730528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639840" y="1138625"/>
            <a:ext cx="7305288" cy="73052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103123" y="2146827"/>
            <a:ext cx="3458812" cy="345881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736971" y="33928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0673" cy="102828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959728" y="33928"/>
            <a:ext cx="7305288" cy="730528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7813" y="613968"/>
            <a:ext cx="563745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spc="-89">
                <a:solidFill>
                  <a:srgbClr val="FFFFFF"/>
                </a:solidFill>
                <a:latin typeface="Roboto Bold"/>
              </a:rPr>
              <a:t>Elementos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461127" y="3354983"/>
            <a:ext cx="3365745" cy="4748609"/>
            <a:chOff x="0" y="0"/>
            <a:chExt cx="4487660" cy="6331479"/>
          </a:xfrm>
        </p:grpSpPr>
        <p:sp>
          <p:nvSpPr>
            <p:cNvPr id="5" name="TextBox 5"/>
            <p:cNvSpPr txBox="1"/>
            <p:nvPr/>
          </p:nvSpPr>
          <p:spPr>
            <a:xfrm>
              <a:off x="0" y="804810"/>
              <a:ext cx="4487660" cy="6879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0"/>
                </a:lnSpc>
              </a:pPr>
              <a:r>
                <a:rPr lang="en-US" sz="3500" spc="-35">
                  <a:solidFill>
                    <a:srgbClr val="FFFFFF"/>
                  </a:solidFill>
                  <a:latin typeface="Roboto Bold"/>
                </a:rPr>
                <a:t>Cores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92761"/>
              <a:ext cx="4487660" cy="41387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E3D0B9"/>
                  </a:solidFill>
                  <a:latin typeface="Roboto"/>
                </a:rPr>
                <a:t>Preto, Branco e Dourado</a:t>
              </a:r>
              <a:r>
                <a:rPr lang="en-US" sz="2200">
                  <a:solidFill>
                    <a:srgbClr val="FFFFFF"/>
                  </a:solidFill>
                  <a:latin typeface="Roboto"/>
                </a:rPr>
                <a:t>. Essa cores foram utilizadas pensando no tema de Sexshop para criar um ambiente mais elegante, já que o público alvo tende a ser mais conservador.</a:t>
              </a:r>
            </a:p>
          </p:txBody>
        </p:sp>
        <p:sp>
          <p:nvSpPr>
            <p:cNvPr id="7" name="AutoShape 7"/>
            <p:cNvSpPr/>
            <p:nvPr/>
          </p:nvSpPr>
          <p:spPr>
            <a:xfrm rot="-10800000">
              <a:off x="0" y="0"/>
              <a:ext cx="4487660" cy="0"/>
            </a:xfrm>
            <a:prstGeom prst="line">
              <a:avLst/>
            </a:prstGeom>
            <a:ln w="38100" cap="rnd">
              <a:solidFill>
                <a:srgbClr val="E3D0B9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823669" y="3354983"/>
            <a:ext cx="3365745" cy="3577034"/>
            <a:chOff x="0" y="0"/>
            <a:chExt cx="4487660" cy="4769379"/>
          </a:xfrm>
        </p:grpSpPr>
        <p:sp>
          <p:nvSpPr>
            <p:cNvPr id="9" name="AutoShape 9"/>
            <p:cNvSpPr/>
            <p:nvPr/>
          </p:nvSpPr>
          <p:spPr>
            <a:xfrm rot="-10800000">
              <a:off x="0" y="0"/>
              <a:ext cx="4487660" cy="0"/>
            </a:xfrm>
            <a:prstGeom prst="line">
              <a:avLst/>
            </a:prstGeom>
            <a:ln w="38100" cap="rnd">
              <a:solidFill>
                <a:srgbClr val="E3D0B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804810"/>
              <a:ext cx="4487660" cy="6879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0"/>
                </a:lnSpc>
              </a:pPr>
              <a:r>
                <a:rPr lang="en-US" sz="3500" spc="-35">
                  <a:solidFill>
                    <a:srgbClr val="FFFFFF"/>
                  </a:solidFill>
                  <a:latin typeface="Roboto Bold"/>
                </a:rPr>
                <a:t>Fonte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192761"/>
              <a:ext cx="4487660" cy="2266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5"/>
                </a:lnSpc>
                <a:spcBef>
                  <a:spcPct val="0"/>
                </a:spcBef>
              </a:pPr>
              <a:r>
                <a:rPr lang="en-US" sz="1975">
                  <a:solidFill>
                    <a:srgbClr val="E3D0B9"/>
                  </a:solidFill>
                  <a:latin typeface="Roboto Bold"/>
                </a:rPr>
                <a:t>Roboto</a:t>
              </a:r>
              <a:r>
                <a:rPr lang="en-US" sz="1975">
                  <a:solidFill>
                    <a:srgbClr val="FFFFFF"/>
                  </a:solidFill>
                  <a:latin typeface="Roboto"/>
                </a:rPr>
                <a:t>, essa fonte foi utilizada por ser de menor pregnância e de fácil leitura já que o público alvo tem uma baixa visão.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98585" y="3354983"/>
            <a:ext cx="3365745" cy="2576810"/>
            <a:chOff x="0" y="0"/>
            <a:chExt cx="4487660" cy="3435747"/>
          </a:xfrm>
        </p:grpSpPr>
        <p:sp>
          <p:nvSpPr>
            <p:cNvPr id="13" name="AutoShape 13"/>
            <p:cNvSpPr/>
            <p:nvPr/>
          </p:nvSpPr>
          <p:spPr>
            <a:xfrm rot="-10800000">
              <a:off x="0" y="0"/>
              <a:ext cx="4487660" cy="0"/>
            </a:xfrm>
            <a:prstGeom prst="line">
              <a:avLst/>
            </a:prstGeom>
            <a:ln w="38100" cap="rnd">
              <a:solidFill>
                <a:srgbClr val="E3D0B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804810"/>
              <a:ext cx="4487660" cy="687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0"/>
                </a:lnSpc>
              </a:pPr>
              <a:r>
                <a:rPr lang="en-US" sz="3500" spc="-35">
                  <a:solidFill>
                    <a:srgbClr val="E3D0B9"/>
                  </a:solidFill>
                  <a:latin typeface="Roboto Bold"/>
                </a:rPr>
                <a:t>Estilo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192629"/>
              <a:ext cx="4487660" cy="872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E3D0B9"/>
                  </a:solidFill>
                  <a:latin typeface="Roboto"/>
                </a:rPr>
                <a:t>Minimalista e moderno.</a:t>
              </a:r>
            </a:p>
            <a:p>
              <a:pPr>
                <a:lnSpc>
                  <a:spcPts val="2660"/>
                </a:lnSpc>
                <a:spcBef>
                  <a:spcPct val="0"/>
                </a:spcBef>
              </a:pPr>
              <a:endParaRPr lang="en-US" sz="1899">
                <a:solidFill>
                  <a:srgbClr val="E3D0B9"/>
                </a:solidFill>
                <a:latin typeface="Roboto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71980" y="9591048"/>
            <a:ext cx="136787" cy="13678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352841" y="9591048"/>
            <a:ext cx="136787" cy="136787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2218039" y="9591048"/>
            <a:ext cx="136787" cy="136787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5726496" y="9591048"/>
            <a:ext cx="136787" cy="136787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6507357" y="9591048"/>
            <a:ext cx="136787" cy="136787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7372555" y="9591048"/>
            <a:ext cx="136787" cy="13678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639840" y="1138625"/>
            <a:ext cx="7305288" cy="7305288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103123" y="2146827"/>
            <a:ext cx="3458812" cy="3458812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959728" y="-2937064"/>
            <a:ext cx="7305288" cy="7305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61127" y="3354983"/>
            <a:ext cx="3365745" cy="3966865"/>
            <a:chOff x="0" y="0"/>
            <a:chExt cx="4487660" cy="5289153"/>
          </a:xfrm>
        </p:grpSpPr>
        <p:sp>
          <p:nvSpPr>
            <p:cNvPr id="3" name="TextBox 3"/>
            <p:cNvSpPr txBox="1"/>
            <p:nvPr/>
          </p:nvSpPr>
          <p:spPr>
            <a:xfrm>
              <a:off x="0" y="804810"/>
              <a:ext cx="4487660" cy="687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0"/>
                </a:lnSpc>
              </a:pPr>
              <a:r>
                <a:rPr lang="en-US" sz="3500" spc="-35">
                  <a:solidFill>
                    <a:srgbClr val="FFFFFF"/>
                  </a:solidFill>
                  <a:latin typeface="Roboto Bold"/>
                </a:rPr>
                <a:t>Imagens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2629"/>
              <a:ext cx="4487660" cy="309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Roboto"/>
                </a:rPr>
                <a:t>Foi usada uma imagem de uma mulher em branco com rachaduras douradas para trazer a sensualidade que o tema propõe.</a:t>
              </a:r>
            </a:p>
            <a:p>
              <a:pPr>
                <a:lnSpc>
                  <a:spcPts val="3079"/>
                </a:lnSpc>
                <a:spcBef>
                  <a:spcPct val="0"/>
                </a:spcBef>
              </a:pPr>
              <a:endParaRPr lang="en-US" sz="2199">
                <a:solidFill>
                  <a:srgbClr val="FFFFFF"/>
                </a:solidFill>
                <a:latin typeface="Roboto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 rot="-10800000">
              <a:off x="0" y="0"/>
              <a:ext cx="4487660" cy="0"/>
            </a:xfrm>
            <a:prstGeom prst="line">
              <a:avLst/>
            </a:prstGeom>
            <a:ln w="38100" cap="rnd">
              <a:solidFill>
                <a:srgbClr val="E3D0B9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959728" y="33928"/>
            <a:ext cx="7305288" cy="73052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959728" y="-2937064"/>
            <a:ext cx="7305288" cy="7305288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823669" y="3354983"/>
            <a:ext cx="3365745" cy="4347865"/>
            <a:chOff x="0" y="0"/>
            <a:chExt cx="4487660" cy="5797153"/>
          </a:xfrm>
        </p:grpSpPr>
        <p:sp>
          <p:nvSpPr>
            <p:cNvPr id="9" name="AutoShape 9"/>
            <p:cNvSpPr/>
            <p:nvPr/>
          </p:nvSpPr>
          <p:spPr>
            <a:xfrm rot="-10800000">
              <a:off x="0" y="0"/>
              <a:ext cx="4487660" cy="0"/>
            </a:xfrm>
            <a:prstGeom prst="line">
              <a:avLst/>
            </a:prstGeom>
            <a:ln w="38100" cap="rnd">
              <a:solidFill>
                <a:srgbClr val="E3D0B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804810"/>
              <a:ext cx="4487660" cy="263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0"/>
                </a:lnSpc>
              </a:pPr>
              <a:r>
                <a:rPr lang="en-US" sz="3500" spc="-35">
                  <a:solidFill>
                    <a:srgbClr val="FFFFFF"/>
                  </a:solidFill>
                  <a:latin typeface="Roboto Bold"/>
                </a:rPr>
                <a:t>Padrões utilizados (formas, desenhos)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135332"/>
              <a:ext cx="4487660" cy="1351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5"/>
                </a:lnSpc>
                <a:spcBef>
                  <a:spcPct val="0"/>
                </a:spcBef>
              </a:pPr>
              <a:r>
                <a:rPr lang="en-US" sz="1975">
                  <a:solidFill>
                    <a:srgbClr val="FFFFFF"/>
                  </a:solidFill>
                  <a:latin typeface="Roboto Bold"/>
                </a:rPr>
                <a:t>Círculos dourados vazados e círculos brancos preenchidos.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98585" y="3354983"/>
            <a:ext cx="3365745" cy="5243811"/>
            <a:chOff x="0" y="0"/>
            <a:chExt cx="4487660" cy="6991747"/>
          </a:xfrm>
        </p:grpSpPr>
        <p:sp>
          <p:nvSpPr>
            <p:cNvPr id="13" name="AutoShape 13"/>
            <p:cNvSpPr/>
            <p:nvPr/>
          </p:nvSpPr>
          <p:spPr>
            <a:xfrm rot="-10800000">
              <a:off x="0" y="0"/>
              <a:ext cx="4487660" cy="0"/>
            </a:xfrm>
            <a:prstGeom prst="line">
              <a:avLst/>
            </a:prstGeom>
            <a:ln w="38100" cap="rnd">
              <a:solidFill>
                <a:srgbClr val="E3D0B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804810"/>
              <a:ext cx="4487660" cy="687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0"/>
                </a:lnSpc>
              </a:pPr>
              <a:r>
                <a:rPr lang="en-US" sz="3500" spc="-35">
                  <a:solidFill>
                    <a:srgbClr val="FFFFFF"/>
                  </a:solidFill>
                  <a:latin typeface="Roboto Bold"/>
                </a:rPr>
                <a:t>Acessibilidade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192629"/>
              <a:ext cx="4487660" cy="4428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Roboto"/>
                </a:rPr>
                <a:t>Pensando na deficiência motoro de muitos idosos, foi escolhido colocar o menu ao lado direito de forma vertical, passando por ele acontecerá uma rotatividade de telas na mesma página, dessa forma os idosos não vão se confundir com a troca de páginas.</a:t>
              </a:r>
            </a:p>
            <a:p>
              <a:pPr>
                <a:lnSpc>
                  <a:spcPts val="2660"/>
                </a:lnSpc>
                <a:spcBef>
                  <a:spcPct val="0"/>
                </a:spcBef>
              </a:pPr>
              <a:endParaRPr lang="en-US" sz="1899">
                <a:solidFill>
                  <a:srgbClr val="FFFFFF"/>
                </a:solidFill>
                <a:latin typeface="Roboto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71980" y="9591048"/>
            <a:ext cx="136787" cy="13678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687813" y="613968"/>
            <a:ext cx="563745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spc="-89">
                <a:solidFill>
                  <a:srgbClr val="FFFFFF"/>
                </a:solidFill>
                <a:latin typeface="Roboto Bold"/>
              </a:rPr>
              <a:t>Elementos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52841" y="9591048"/>
            <a:ext cx="136787" cy="136787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2218039" y="9591048"/>
            <a:ext cx="136787" cy="13678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5726496" y="9591048"/>
            <a:ext cx="136787" cy="136787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6507357" y="9591048"/>
            <a:ext cx="136787" cy="136787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7372555" y="9591048"/>
            <a:ext cx="136787" cy="136787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639840" y="1138625"/>
            <a:ext cx="7305288" cy="7305288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103123" y="2146827"/>
            <a:ext cx="3458812" cy="34588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1980" y="9591048"/>
            <a:ext cx="136787" cy="13678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52841" y="9591048"/>
            <a:ext cx="136787" cy="1367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218039" y="9591048"/>
            <a:ext cx="136787" cy="13678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5726496" y="9591048"/>
            <a:ext cx="136787" cy="13678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507357" y="9591048"/>
            <a:ext cx="136787" cy="13678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372555" y="9591048"/>
            <a:ext cx="136787" cy="13678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3D0B9"/>
            </a:solidFill>
          </p:spPr>
        </p:sp>
      </p:grpSp>
      <p:sp>
        <p:nvSpPr>
          <p:cNvPr id="14" name="AutoShape 14"/>
          <p:cNvSpPr/>
          <p:nvPr/>
        </p:nvSpPr>
        <p:spPr>
          <a:xfrm>
            <a:off x="2768355" y="5531000"/>
            <a:ext cx="12751291" cy="0"/>
          </a:xfrm>
          <a:prstGeom prst="line">
            <a:avLst/>
          </a:prstGeom>
          <a:ln w="28575" cap="rnd">
            <a:solidFill>
              <a:srgbClr val="E3D0B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-235442" y="0"/>
            <a:ext cx="10287000" cy="10287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331166" y="3723915"/>
            <a:ext cx="15625668" cy="1421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1"/>
              </a:lnSpc>
            </a:pPr>
            <a:r>
              <a:rPr lang="en-US" sz="9928" spc="-99">
                <a:solidFill>
                  <a:srgbClr val="FFFFFF"/>
                </a:solidFill>
                <a:latin typeface="Roboto Bold"/>
              </a:rPr>
              <a:t>Obrigada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14562" y="0"/>
            <a:ext cx="10253072" cy="10253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166</Words>
  <Application>Microsoft Office PowerPoint</Application>
  <PresentationFormat>Personalizar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Roboto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Roxo e Preto Gradiente Habilidades de Apresentação Workshop Webinar Apresentação para Keynote</dc:title>
  <dc:creator>Roberta Pires</dc:creator>
  <cp:lastModifiedBy>ROBERTA APARECIDA PIRES .</cp:lastModifiedBy>
  <cp:revision>2</cp:revision>
  <dcterms:created xsi:type="dcterms:W3CDTF">2006-08-16T00:00:00Z</dcterms:created>
  <dcterms:modified xsi:type="dcterms:W3CDTF">2022-04-18T00:28:42Z</dcterms:modified>
  <dc:identifier>DAE-L3O-VC0</dc:identifier>
</cp:coreProperties>
</file>