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960" r:id="rId7"/>
    <p:sldId id="961" r:id="rId8"/>
    <p:sldId id="962" r:id="rId9"/>
    <p:sldId id="965" r:id="rId10"/>
    <p:sldId id="974" r:id="rId11"/>
    <p:sldId id="971" r:id="rId12"/>
    <p:sldId id="975" r:id="rId13"/>
    <p:sldId id="967" r:id="rId14"/>
    <p:sldId id="972" r:id="rId15"/>
    <p:sldId id="272"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7B86B-DEAA-E29E-5FA6-0A9E1ED5FE75}" v="1" dt="2022-03-10T20:27:31.549"/>
    <p1510:client id="{522063F9-966D-426F-BD69-C899D252ACFF}" v="1060" dt="2022-03-16T00:30:19.562"/>
    <p1510:client id="{63FC8D37-96CB-6B7C-6F6F-18D4BFF12483}" v="512" dt="2022-03-10T22:41:59.698"/>
    <p1510:client id="{C79928A2-3735-4AC0-AEF2-173E37D86DC0}" v="90" dt="2022-03-16T20:27:28.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4" d="100"/>
          <a:sy n="74" d="100"/>
        </p:scale>
        <p:origin x="144" y="54"/>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IMA DE LANA PEDROSA ." userId="S::gabriel.pedrosa@bandtec.com.br::b11996f0-b9e3-4bb8-8c8b-a9b8adb01ab7" providerId="AD" clId="Web-{522063F9-966D-426F-BD69-C899D252ACFF}"/>
    <pc:docChg chg="modSld">
      <pc:chgData name="GABRIEL LIMA DE LANA PEDROSA ." userId="S::gabriel.pedrosa@bandtec.com.br::b11996f0-b9e3-4bb8-8c8b-a9b8adb01ab7" providerId="AD" clId="Web-{522063F9-966D-426F-BD69-C899D252ACFF}" dt="2022-03-16T00:30:19.562" v="583" actId="1076"/>
      <pc:docMkLst>
        <pc:docMk/>
      </pc:docMkLst>
      <pc:sldChg chg="addSp delSp modSp">
        <pc:chgData name="GABRIEL LIMA DE LANA PEDROSA ." userId="S::gabriel.pedrosa@bandtec.com.br::b11996f0-b9e3-4bb8-8c8b-a9b8adb01ab7" providerId="AD" clId="Web-{522063F9-966D-426F-BD69-C899D252ACFF}" dt="2022-03-16T00:30:19.562" v="583" actId="1076"/>
        <pc:sldMkLst>
          <pc:docMk/>
          <pc:sldMk cId="1918252887" sldId="971"/>
        </pc:sldMkLst>
        <pc:spChg chg="mod">
          <ac:chgData name="GABRIEL LIMA DE LANA PEDROSA ." userId="S::gabriel.pedrosa@bandtec.com.br::b11996f0-b9e3-4bb8-8c8b-a9b8adb01ab7" providerId="AD" clId="Web-{522063F9-966D-426F-BD69-C899D252ACFF}" dt="2022-03-16T00:21:43.329" v="385" actId="1076"/>
          <ac:spMkLst>
            <pc:docMk/>
            <pc:sldMk cId="1918252887" sldId="971"/>
            <ac:spMk id="22" creationId="{EECC4C9A-1944-4907-A7A2-10007A2B4439}"/>
          </ac:spMkLst>
        </pc:spChg>
        <pc:spChg chg="mod">
          <ac:chgData name="GABRIEL LIMA DE LANA PEDROSA ." userId="S::gabriel.pedrosa@bandtec.com.br::b11996f0-b9e3-4bb8-8c8b-a9b8adb01ab7" providerId="AD" clId="Web-{522063F9-966D-426F-BD69-C899D252ACFF}" dt="2022-03-16T00:18:31.105" v="357" actId="20577"/>
          <ac:spMkLst>
            <pc:docMk/>
            <pc:sldMk cId="1918252887" sldId="971"/>
            <ac:spMk id="30" creationId="{9428F71E-E432-4FD4-A140-2D9CEC1ECBFE}"/>
          </ac:spMkLst>
        </pc:spChg>
        <pc:spChg chg="mod">
          <ac:chgData name="GABRIEL LIMA DE LANA PEDROSA ." userId="S::gabriel.pedrosa@bandtec.com.br::b11996f0-b9e3-4bb8-8c8b-a9b8adb01ab7" providerId="AD" clId="Web-{522063F9-966D-426F-BD69-C899D252ACFF}" dt="2022-03-16T00:17:28.915" v="336" actId="1076"/>
          <ac:spMkLst>
            <pc:docMk/>
            <pc:sldMk cId="1918252887" sldId="971"/>
            <ac:spMk id="31" creationId="{07AD3B3E-DB0E-4ADC-93F6-B5179F7DA133}"/>
          </ac:spMkLst>
        </pc:spChg>
        <pc:spChg chg="mod">
          <ac:chgData name="GABRIEL LIMA DE LANA PEDROSA ." userId="S::gabriel.pedrosa@bandtec.com.br::b11996f0-b9e3-4bb8-8c8b-a9b8adb01ab7" providerId="AD" clId="Web-{522063F9-966D-426F-BD69-C899D252ACFF}" dt="2022-03-16T00:25:52.804" v="474" actId="1076"/>
          <ac:spMkLst>
            <pc:docMk/>
            <pc:sldMk cId="1918252887" sldId="971"/>
            <ac:spMk id="38" creationId="{E0A83E4E-08AA-4E08-9D8D-268BB2F185E8}"/>
          </ac:spMkLst>
        </pc:spChg>
        <pc:spChg chg="mod">
          <ac:chgData name="GABRIEL LIMA DE LANA PEDROSA ." userId="S::gabriel.pedrosa@bandtec.com.br::b11996f0-b9e3-4bb8-8c8b-a9b8adb01ab7" providerId="AD" clId="Web-{522063F9-966D-426F-BD69-C899D252ACFF}" dt="2022-03-16T00:22:08.579" v="389" actId="1076"/>
          <ac:spMkLst>
            <pc:docMk/>
            <pc:sldMk cId="1918252887" sldId="971"/>
            <ac:spMk id="39" creationId="{FD135592-5CB3-4552-9B91-23326BEAD619}"/>
          </ac:spMkLst>
        </pc:spChg>
        <pc:spChg chg="mod">
          <ac:chgData name="GABRIEL LIMA DE LANA PEDROSA ." userId="S::gabriel.pedrosa@bandtec.com.br::b11996f0-b9e3-4bb8-8c8b-a9b8adb01ab7" providerId="AD" clId="Web-{522063F9-966D-426F-BD69-C899D252ACFF}" dt="2022-03-16T00:18:03.416" v="352" actId="1076"/>
          <ac:spMkLst>
            <pc:docMk/>
            <pc:sldMk cId="1918252887" sldId="971"/>
            <ac:spMk id="40" creationId="{A04C0F4C-BBA1-45FC-864E-781FDF33EA1B}"/>
          </ac:spMkLst>
        </pc:spChg>
        <pc:spChg chg="mod">
          <ac:chgData name="GABRIEL LIMA DE LANA PEDROSA ." userId="S::gabriel.pedrosa@bandtec.com.br::b11996f0-b9e3-4bb8-8c8b-a9b8adb01ab7" providerId="AD" clId="Web-{522063F9-966D-426F-BD69-C899D252ACFF}" dt="2022-03-16T00:30:19.562" v="583" actId="1076"/>
          <ac:spMkLst>
            <pc:docMk/>
            <pc:sldMk cId="1918252887" sldId="971"/>
            <ac:spMk id="43" creationId="{28FFEB06-8F47-4A3D-AA8E-7BF760B945AA}"/>
          </ac:spMkLst>
        </pc:spChg>
        <pc:spChg chg="add mod">
          <ac:chgData name="GABRIEL LIMA DE LANA PEDROSA ." userId="S::gabriel.pedrosa@bandtec.com.br::b11996f0-b9e3-4bb8-8c8b-a9b8adb01ab7" providerId="AD" clId="Web-{522063F9-966D-426F-BD69-C899D252ACFF}" dt="2022-03-16T00:12:43.298" v="294" actId="20577"/>
          <ac:spMkLst>
            <pc:docMk/>
            <pc:sldMk cId="1918252887" sldId="971"/>
            <ac:spMk id="46" creationId="{E9510AD6-B041-449A-8E0F-3E5FA77B7DD9}"/>
          </ac:spMkLst>
        </pc:spChg>
        <pc:spChg chg="add mod">
          <ac:chgData name="GABRIEL LIMA DE LANA PEDROSA ." userId="S::gabriel.pedrosa@bandtec.com.br::b11996f0-b9e3-4bb8-8c8b-a9b8adb01ab7" providerId="AD" clId="Web-{522063F9-966D-426F-BD69-C899D252ACFF}" dt="2022-03-16T00:17:13.509" v="333" actId="1076"/>
          <ac:spMkLst>
            <pc:docMk/>
            <pc:sldMk cId="1918252887" sldId="971"/>
            <ac:spMk id="47" creationId="{483D9124-535E-4C9F-AF95-C7A86704C93C}"/>
          </ac:spMkLst>
        </pc:spChg>
        <pc:spChg chg="add mod">
          <ac:chgData name="GABRIEL LIMA DE LANA PEDROSA ." userId="S::gabriel.pedrosa@bandtec.com.br::b11996f0-b9e3-4bb8-8c8b-a9b8adb01ab7" providerId="AD" clId="Web-{522063F9-966D-426F-BD69-C899D252ACFF}" dt="2022-03-16T00:13:07.267" v="306" actId="20577"/>
          <ac:spMkLst>
            <pc:docMk/>
            <pc:sldMk cId="1918252887" sldId="971"/>
            <ac:spMk id="48" creationId="{5A10B6A2-2048-460C-8D97-4E768677DB66}"/>
          </ac:spMkLst>
        </pc:spChg>
        <pc:spChg chg="add mod">
          <ac:chgData name="GABRIEL LIMA DE LANA PEDROSA ." userId="S::gabriel.pedrosa@bandtec.com.br::b11996f0-b9e3-4bb8-8c8b-a9b8adb01ab7" providerId="AD" clId="Web-{522063F9-966D-426F-BD69-C899D252ACFF}" dt="2022-03-16T00:13:23.924" v="313" actId="1076"/>
          <ac:spMkLst>
            <pc:docMk/>
            <pc:sldMk cId="1918252887" sldId="971"/>
            <ac:spMk id="49" creationId="{4DDB5247-A5DA-428D-BC24-093E57AFD082}"/>
          </ac:spMkLst>
        </pc:spChg>
        <pc:spChg chg="add mod">
          <ac:chgData name="GABRIEL LIMA DE LANA PEDROSA ." userId="S::gabriel.pedrosa@bandtec.com.br::b11996f0-b9e3-4bb8-8c8b-a9b8adb01ab7" providerId="AD" clId="Web-{522063F9-966D-426F-BD69-C899D252ACFF}" dt="2022-03-16T00:17:19.962" v="335" actId="1076"/>
          <ac:spMkLst>
            <pc:docMk/>
            <pc:sldMk cId="1918252887" sldId="971"/>
            <ac:spMk id="50" creationId="{A860D558-5DEA-4CD4-B4BC-38E2FD40DBEF}"/>
          </ac:spMkLst>
        </pc:spChg>
        <pc:spChg chg="add mod">
          <ac:chgData name="GABRIEL LIMA DE LANA PEDROSA ." userId="S::gabriel.pedrosa@bandtec.com.br::b11996f0-b9e3-4bb8-8c8b-a9b8adb01ab7" providerId="AD" clId="Web-{522063F9-966D-426F-BD69-C899D252ACFF}" dt="2022-03-16T00:18:06.916" v="353" actId="1076"/>
          <ac:spMkLst>
            <pc:docMk/>
            <pc:sldMk cId="1918252887" sldId="971"/>
            <ac:spMk id="51" creationId="{113A9FE8-FD4E-4005-9ED6-FD6353104B39}"/>
          </ac:spMkLst>
        </pc:spChg>
        <pc:spChg chg="add mod">
          <ac:chgData name="GABRIEL LIMA DE LANA PEDROSA ." userId="S::gabriel.pedrosa@bandtec.com.br::b11996f0-b9e3-4bb8-8c8b-a9b8adb01ab7" providerId="AD" clId="Web-{522063F9-966D-426F-BD69-C899D252ACFF}" dt="2022-03-16T00:21:46.048" v="386" actId="1076"/>
          <ac:spMkLst>
            <pc:docMk/>
            <pc:sldMk cId="1918252887" sldId="971"/>
            <ac:spMk id="52" creationId="{D48A47CC-6D1C-47AF-B488-2600069BE936}"/>
          </ac:spMkLst>
        </pc:spChg>
        <pc:spChg chg="add del mod">
          <ac:chgData name="GABRIEL LIMA DE LANA PEDROSA ." userId="S::gabriel.pedrosa@bandtec.com.br::b11996f0-b9e3-4bb8-8c8b-a9b8adb01ab7" providerId="AD" clId="Web-{522063F9-966D-426F-BD69-C899D252ACFF}" dt="2022-03-16T00:26:17.196" v="482" actId="1076"/>
          <ac:spMkLst>
            <pc:docMk/>
            <pc:sldMk cId="1918252887" sldId="971"/>
            <ac:spMk id="53" creationId="{D635B776-9475-4CB4-8675-82A9E861EF49}"/>
          </ac:spMkLst>
        </pc:spChg>
      </pc:sldChg>
      <pc:sldChg chg="addSp delSp modSp">
        <pc:chgData name="GABRIEL LIMA DE LANA PEDROSA ." userId="S::gabriel.pedrosa@bandtec.com.br::b11996f0-b9e3-4bb8-8c8b-a9b8adb01ab7" providerId="AD" clId="Web-{522063F9-966D-426F-BD69-C899D252ACFF}" dt="2022-03-16T00:18:55.793" v="361" actId="20577"/>
        <pc:sldMkLst>
          <pc:docMk/>
          <pc:sldMk cId="3125218009" sldId="975"/>
        </pc:sldMkLst>
        <pc:spChg chg="mod">
          <ac:chgData name="GABRIEL LIMA DE LANA PEDROSA ." userId="S::gabriel.pedrosa@bandtec.com.br::b11996f0-b9e3-4bb8-8c8b-a9b8adb01ab7" providerId="AD" clId="Web-{522063F9-966D-426F-BD69-C899D252ACFF}" dt="2022-03-15T23:50:39.401" v="266" actId="1076"/>
          <ac:spMkLst>
            <pc:docMk/>
            <pc:sldMk cId="3125218009" sldId="975"/>
            <ac:spMk id="8" creationId="{B2A90476-5364-445A-B3CB-E4C5B925DCC3}"/>
          </ac:spMkLst>
        </pc:spChg>
        <pc:spChg chg="add del mod">
          <ac:chgData name="GABRIEL LIMA DE LANA PEDROSA ." userId="S::gabriel.pedrosa@bandtec.com.br::b11996f0-b9e3-4bb8-8c8b-a9b8adb01ab7" providerId="AD" clId="Web-{522063F9-966D-426F-BD69-C899D252ACFF}" dt="2022-03-15T23:40:49.526" v="176"/>
          <ac:spMkLst>
            <pc:docMk/>
            <pc:sldMk cId="3125218009" sldId="975"/>
            <ac:spMk id="9" creationId="{B58201EE-F6B0-487B-9A6D-369DB412A5C1}"/>
          </ac:spMkLst>
        </pc:spChg>
        <pc:spChg chg="mod">
          <ac:chgData name="GABRIEL LIMA DE LANA PEDROSA ." userId="S::gabriel.pedrosa@bandtec.com.br::b11996f0-b9e3-4bb8-8c8b-a9b8adb01ab7" providerId="AD" clId="Web-{522063F9-966D-426F-BD69-C899D252ACFF}" dt="2022-03-15T23:42:35.372" v="212" actId="1076"/>
          <ac:spMkLst>
            <pc:docMk/>
            <pc:sldMk cId="3125218009" sldId="975"/>
            <ac:spMk id="19" creationId="{E5F404B0-3237-423A-8E31-FCE2D3BCCF63}"/>
          </ac:spMkLst>
        </pc:spChg>
        <pc:spChg chg="add del mod">
          <ac:chgData name="GABRIEL LIMA DE LANA PEDROSA ." userId="S::gabriel.pedrosa@bandtec.com.br::b11996f0-b9e3-4bb8-8c8b-a9b8adb01ab7" providerId="AD" clId="Web-{522063F9-966D-426F-BD69-C899D252ACFF}" dt="2022-03-15T23:23:31.606" v="56" actId="1076"/>
          <ac:spMkLst>
            <pc:docMk/>
            <pc:sldMk cId="3125218009" sldId="975"/>
            <ac:spMk id="31" creationId="{3E95BE41-FCAA-4255-8FA9-54F0F719CFFB}"/>
          </ac:spMkLst>
        </pc:spChg>
        <pc:spChg chg="add mod">
          <ac:chgData name="GABRIEL LIMA DE LANA PEDROSA ." userId="S::gabriel.pedrosa@bandtec.com.br::b11996f0-b9e3-4bb8-8c8b-a9b8adb01ab7" providerId="AD" clId="Web-{522063F9-966D-426F-BD69-C899D252ACFF}" dt="2022-03-15T23:26:54.549" v="108" actId="14100"/>
          <ac:spMkLst>
            <pc:docMk/>
            <pc:sldMk cId="3125218009" sldId="975"/>
            <ac:spMk id="32" creationId="{AC936B8F-9F81-491B-B1A0-57133DF8627D}"/>
          </ac:spMkLst>
        </pc:spChg>
        <pc:spChg chg="add del">
          <ac:chgData name="GABRIEL LIMA DE LANA PEDROSA ." userId="S::gabriel.pedrosa@bandtec.com.br::b11996f0-b9e3-4bb8-8c8b-a9b8adb01ab7" providerId="AD" clId="Web-{522063F9-966D-426F-BD69-C899D252ACFF}" dt="2022-03-15T23:29:08.256" v="119"/>
          <ac:spMkLst>
            <pc:docMk/>
            <pc:sldMk cId="3125218009" sldId="975"/>
            <ac:spMk id="34" creationId="{C8ED8E92-0C90-498E-B128-FA772765ABF8}"/>
          </ac:spMkLst>
        </pc:spChg>
        <pc:spChg chg="add mod">
          <ac:chgData name="GABRIEL LIMA DE LANA PEDROSA ." userId="S::gabriel.pedrosa@bandtec.com.br::b11996f0-b9e3-4bb8-8c8b-a9b8adb01ab7" providerId="AD" clId="Web-{522063F9-966D-426F-BD69-C899D252ACFF}" dt="2022-03-15T23:37:05.441" v="138" actId="14100"/>
          <ac:spMkLst>
            <pc:docMk/>
            <pc:sldMk cId="3125218009" sldId="975"/>
            <ac:spMk id="35" creationId="{C8ED8E92-0C90-498E-B128-FA772765ABF8}"/>
          </ac:spMkLst>
        </pc:spChg>
        <pc:spChg chg="mod">
          <ac:chgData name="GABRIEL LIMA DE LANA PEDROSA ." userId="S::gabriel.pedrosa@bandtec.com.br::b11996f0-b9e3-4bb8-8c8b-a9b8adb01ab7" providerId="AD" clId="Web-{522063F9-966D-426F-BD69-C899D252ACFF}" dt="2022-03-15T23:43:28.655" v="222" actId="1076"/>
          <ac:spMkLst>
            <pc:docMk/>
            <pc:sldMk cId="3125218009" sldId="975"/>
            <ac:spMk id="40" creationId="{A04C0F4C-BBA1-45FC-864E-781FDF33EA1B}"/>
          </ac:spMkLst>
        </pc:spChg>
        <pc:spChg chg="mod">
          <ac:chgData name="GABRIEL LIMA DE LANA PEDROSA ." userId="S::gabriel.pedrosa@bandtec.com.br::b11996f0-b9e3-4bb8-8c8b-a9b8adb01ab7" providerId="AD" clId="Web-{522063F9-966D-426F-BD69-C899D252ACFF}" dt="2022-03-15T23:29:21.975" v="122" actId="1076"/>
          <ac:spMkLst>
            <pc:docMk/>
            <pc:sldMk cId="3125218009" sldId="975"/>
            <ac:spMk id="42" creationId="{53D62E2C-2E46-4E33-A521-E99DE1869751}"/>
          </ac:spMkLst>
        </pc:spChg>
        <pc:spChg chg="add mod">
          <ac:chgData name="GABRIEL LIMA DE LANA PEDROSA ." userId="S::gabriel.pedrosa@bandtec.com.br::b11996f0-b9e3-4bb8-8c8b-a9b8adb01ab7" providerId="AD" clId="Web-{522063F9-966D-426F-BD69-C899D252ACFF}" dt="2022-03-15T23:39:07.851" v="174" actId="1076"/>
          <ac:spMkLst>
            <pc:docMk/>
            <pc:sldMk cId="3125218009" sldId="975"/>
            <ac:spMk id="43" creationId="{EA7E7ABF-495C-400C-B384-3F5A47EB0F5F}"/>
          </ac:spMkLst>
        </pc:spChg>
        <pc:spChg chg="mod">
          <ac:chgData name="GABRIEL LIMA DE LANA PEDROSA ." userId="S::gabriel.pedrosa@bandtec.com.br::b11996f0-b9e3-4bb8-8c8b-a9b8adb01ab7" providerId="AD" clId="Web-{522063F9-966D-426F-BD69-C899D252ACFF}" dt="2022-03-15T23:23:38.387" v="57" actId="1076"/>
          <ac:spMkLst>
            <pc:docMk/>
            <pc:sldMk cId="3125218009" sldId="975"/>
            <ac:spMk id="44" creationId="{F8D9F0A4-6CBE-4259-96A2-8F7834B60F20}"/>
          </ac:spMkLst>
        </pc:spChg>
        <pc:spChg chg="mod">
          <ac:chgData name="GABRIEL LIMA DE LANA PEDROSA ." userId="S::gabriel.pedrosa@bandtec.com.br::b11996f0-b9e3-4bb8-8c8b-a9b8adb01ab7" providerId="AD" clId="Web-{522063F9-966D-426F-BD69-C899D252ACFF}" dt="2022-03-15T23:23:56.325" v="61" actId="1076"/>
          <ac:spMkLst>
            <pc:docMk/>
            <pc:sldMk cId="3125218009" sldId="975"/>
            <ac:spMk id="45" creationId="{564D8782-0FA9-49AF-8135-4C90C1339119}"/>
          </ac:spMkLst>
        </pc:spChg>
        <pc:spChg chg="mod">
          <ac:chgData name="GABRIEL LIMA DE LANA PEDROSA ." userId="S::gabriel.pedrosa@bandtec.com.br::b11996f0-b9e3-4bb8-8c8b-a9b8adb01ab7" providerId="AD" clId="Web-{522063F9-966D-426F-BD69-C899D252ACFF}" dt="2022-03-16T00:18:55.793" v="361" actId="20577"/>
          <ac:spMkLst>
            <pc:docMk/>
            <pc:sldMk cId="3125218009" sldId="975"/>
            <ac:spMk id="49" creationId="{B91ABA8E-0738-4E04-8C1A-7E4AFD5EA6E8}"/>
          </ac:spMkLst>
        </pc:spChg>
        <pc:spChg chg="add mod">
          <ac:chgData name="GABRIEL LIMA DE LANA PEDROSA ." userId="S::gabriel.pedrosa@bandtec.com.br::b11996f0-b9e3-4bb8-8c8b-a9b8adb01ab7" providerId="AD" clId="Web-{522063F9-966D-426F-BD69-C899D252ACFF}" dt="2022-03-15T23:41:33.370" v="188" actId="14100"/>
          <ac:spMkLst>
            <pc:docMk/>
            <pc:sldMk cId="3125218009" sldId="975"/>
            <ac:spMk id="52" creationId="{307E6A20-1CFF-48B0-BA4A-4F18FF5D35BC}"/>
          </ac:spMkLst>
        </pc:spChg>
        <pc:spChg chg="add mod">
          <ac:chgData name="GABRIEL LIMA DE LANA PEDROSA ." userId="S::gabriel.pedrosa@bandtec.com.br::b11996f0-b9e3-4bb8-8c8b-a9b8adb01ab7" providerId="AD" clId="Web-{522063F9-966D-426F-BD69-C899D252ACFF}" dt="2022-03-15T23:42:39.997" v="213" actId="1076"/>
          <ac:spMkLst>
            <pc:docMk/>
            <pc:sldMk cId="3125218009" sldId="975"/>
            <ac:spMk id="53" creationId="{DF699B47-42FB-4E2B-976D-40A0913646C7}"/>
          </ac:spMkLst>
        </pc:spChg>
        <pc:spChg chg="add mod">
          <ac:chgData name="GABRIEL LIMA DE LANA PEDROSA ." userId="S::gabriel.pedrosa@bandtec.com.br::b11996f0-b9e3-4bb8-8c8b-a9b8adb01ab7" providerId="AD" clId="Web-{522063F9-966D-426F-BD69-C899D252ACFF}" dt="2022-03-15T23:43:23.999" v="221" actId="1076"/>
          <ac:spMkLst>
            <pc:docMk/>
            <pc:sldMk cId="3125218009" sldId="975"/>
            <ac:spMk id="54" creationId="{EE0EF06C-08A9-4D81-882B-01F83C414640}"/>
          </ac:spMkLst>
        </pc:spChg>
        <pc:spChg chg="add mod">
          <ac:chgData name="GABRIEL LIMA DE LANA PEDROSA ." userId="S::gabriel.pedrosa@bandtec.com.br::b11996f0-b9e3-4bb8-8c8b-a9b8adb01ab7" providerId="AD" clId="Web-{522063F9-966D-426F-BD69-C899D252ACFF}" dt="2022-03-15T23:43:57.078" v="231" actId="1076"/>
          <ac:spMkLst>
            <pc:docMk/>
            <pc:sldMk cId="3125218009" sldId="975"/>
            <ac:spMk id="55" creationId="{1C9590E3-C06E-4612-9BBA-109EE53DB33B}"/>
          </ac:spMkLst>
        </pc:spChg>
        <pc:spChg chg="add mod">
          <ac:chgData name="GABRIEL LIMA DE LANA PEDROSA ." userId="S::gabriel.pedrosa@bandtec.com.br::b11996f0-b9e3-4bb8-8c8b-a9b8adb01ab7" providerId="AD" clId="Web-{522063F9-966D-426F-BD69-C899D252ACFF}" dt="2022-03-15T23:45:27.736" v="240" actId="20577"/>
          <ac:spMkLst>
            <pc:docMk/>
            <pc:sldMk cId="3125218009" sldId="975"/>
            <ac:spMk id="56" creationId="{DA0345AD-CC20-4FF0-A241-17FDF7935638}"/>
          </ac:spMkLst>
        </pc:spChg>
        <pc:spChg chg="add mod">
          <ac:chgData name="GABRIEL LIMA DE LANA PEDROSA ." userId="S::gabriel.pedrosa@bandtec.com.br::b11996f0-b9e3-4bb8-8c8b-a9b8adb01ab7" providerId="AD" clId="Web-{522063F9-966D-426F-BD69-C899D252ACFF}" dt="2022-03-15T23:49:51.572" v="258" actId="1076"/>
          <ac:spMkLst>
            <pc:docMk/>
            <pc:sldMk cId="3125218009" sldId="975"/>
            <ac:spMk id="57" creationId="{0AAAC1A3-3BFA-4855-A9C0-E2FB4CFE9EC4}"/>
          </ac:spMkLst>
        </pc:spChg>
        <pc:spChg chg="add mod">
          <ac:chgData name="GABRIEL LIMA DE LANA PEDROSA ." userId="S::gabriel.pedrosa@bandtec.com.br::b11996f0-b9e3-4bb8-8c8b-a9b8adb01ab7" providerId="AD" clId="Web-{522063F9-966D-426F-BD69-C899D252ACFF}" dt="2022-03-15T23:50:36.104" v="265" actId="20577"/>
          <ac:spMkLst>
            <pc:docMk/>
            <pc:sldMk cId="3125218009" sldId="975"/>
            <ac:spMk id="58" creationId="{EDA6780F-56D1-4FE4-B718-D189937A889F}"/>
          </ac:spMkLst>
        </pc:spChg>
        <pc:spChg chg="add mod">
          <ac:chgData name="GABRIEL LIMA DE LANA PEDROSA ." userId="S::gabriel.pedrosa@bandtec.com.br::b11996f0-b9e3-4bb8-8c8b-a9b8adb01ab7" providerId="AD" clId="Web-{522063F9-966D-426F-BD69-C899D252ACFF}" dt="2022-03-15T23:56:23.474" v="276" actId="20577"/>
          <ac:spMkLst>
            <pc:docMk/>
            <pc:sldMk cId="3125218009" sldId="975"/>
            <ac:spMk id="59" creationId="{E1926244-B894-477F-95D9-6830E3DC301C}"/>
          </ac:spMkLst>
        </pc:spChg>
        <pc:spChg chg="add mod">
          <ac:chgData name="GABRIEL LIMA DE LANA PEDROSA ." userId="S::gabriel.pedrosa@bandtec.com.br::b11996f0-b9e3-4bb8-8c8b-a9b8adb01ab7" providerId="AD" clId="Web-{522063F9-966D-426F-BD69-C899D252ACFF}" dt="2022-03-16T00:02:22.874" v="281" actId="20577"/>
          <ac:spMkLst>
            <pc:docMk/>
            <pc:sldMk cId="3125218009" sldId="975"/>
            <ac:spMk id="60" creationId="{FD03E42D-160E-4D28-B437-C4C151C46533}"/>
          </ac:spMkLst>
        </pc:spChg>
      </pc:sldChg>
    </pc:docChg>
  </pc:docChgLst>
  <pc:docChgLst>
    <pc:chgData name="GABRIEL LIMA DE LANA PEDROSA ." userId="S::gabriel.pedrosa@bandtec.com.br::b11996f0-b9e3-4bb8-8c8b-a9b8adb01ab7" providerId="AD" clId="Web-{C79928A2-3735-4AC0-AEF2-173E37D86DC0}"/>
    <pc:docChg chg="modSld">
      <pc:chgData name="GABRIEL LIMA DE LANA PEDROSA ." userId="S::gabriel.pedrosa@bandtec.com.br::b11996f0-b9e3-4bb8-8c8b-a9b8adb01ab7" providerId="AD" clId="Web-{C79928A2-3735-4AC0-AEF2-173E37D86DC0}" dt="2022-03-16T20:27:28.320" v="47" actId="20577"/>
      <pc:docMkLst>
        <pc:docMk/>
      </pc:docMkLst>
      <pc:sldChg chg="addSp modSp">
        <pc:chgData name="GABRIEL LIMA DE LANA PEDROSA ." userId="S::gabriel.pedrosa@bandtec.com.br::b11996f0-b9e3-4bb8-8c8b-a9b8adb01ab7" providerId="AD" clId="Web-{C79928A2-3735-4AC0-AEF2-173E37D86DC0}" dt="2022-03-16T20:27:28.320" v="47" actId="20577"/>
        <pc:sldMkLst>
          <pc:docMk/>
          <pc:sldMk cId="1918252887" sldId="971"/>
        </pc:sldMkLst>
        <pc:spChg chg="mod">
          <ac:chgData name="GABRIEL LIMA DE LANA PEDROSA ." userId="S::gabriel.pedrosa@bandtec.com.br::b11996f0-b9e3-4bb8-8c8b-a9b8adb01ab7" providerId="AD" clId="Web-{C79928A2-3735-4AC0-AEF2-173E37D86DC0}" dt="2022-03-16T20:26:27.177" v="30" actId="1076"/>
          <ac:spMkLst>
            <pc:docMk/>
            <pc:sldMk cId="1918252887" sldId="971"/>
            <ac:spMk id="24" creationId="{041C1A9E-87A3-4837-9661-EB18A4E64298}"/>
          </ac:spMkLst>
        </pc:spChg>
        <pc:spChg chg="mod">
          <ac:chgData name="GABRIEL LIMA DE LANA PEDROSA ." userId="S::gabriel.pedrosa@bandtec.com.br::b11996f0-b9e3-4bb8-8c8b-a9b8adb01ab7" providerId="AD" clId="Web-{C79928A2-3735-4AC0-AEF2-173E37D86DC0}" dt="2022-03-16T20:26:31.334" v="31" actId="1076"/>
          <ac:spMkLst>
            <pc:docMk/>
            <pc:sldMk cId="1918252887" sldId="971"/>
            <ac:spMk id="26" creationId="{41EE03A2-9A09-4BF7-A6AA-420C35BCCB00}"/>
          </ac:spMkLst>
        </pc:spChg>
        <pc:spChg chg="mod">
          <ac:chgData name="GABRIEL LIMA DE LANA PEDROSA ." userId="S::gabriel.pedrosa@bandtec.com.br::b11996f0-b9e3-4bb8-8c8b-a9b8adb01ab7" providerId="AD" clId="Web-{C79928A2-3735-4AC0-AEF2-173E37D86DC0}" dt="2022-03-16T20:23:10.516" v="0" actId="1076"/>
          <ac:spMkLst>
            <pc:docMk/>
            <pc:sldMk cId="1918252887" sldId="971"/>
            <ac:spMk id="44" creationId="{F8D9F0A4-6CBE-4259-96A2-8F7834B60F20}"/>
          </ac:spMkLst>
        </pc:spChg>
        <pc:spChg chg="mod">
          <ac:chgData name="GABRIEL LIMA DE LANA PEDROSA ." userId="S::gabriel.pedrosa@bandtec.com.br::b11996f0-b9e3-4bb8-8c8b-a9b8adb01ab7" providerId="AD" clId="Web-{C79928A2-3735-4AC0-AEF2-173E37D86DC0}" dt="2022-03-16T20:23:14.391" v="1" actId="1076"/>
          <ac:spMkLst>
            <pc:docMk/>
            <pc:sldMk cId="1918252887" sldId="971"/>
            <ac:spMk id="45" creationId="{564D8782-0FA9-49AF-8135-4C90C1339119}"/>
          </ac:spMkLst>
        </pc:spChg>
        <pc:spChg chg="mod">
          <ac:chgData name="GABRIEL LIMA DE LANA PEDROSA ." userId="S::gabriel.pedrosa@bandtec.com.br::b11996f0-b9e3-4bb8-8c8b-a9b8adb01ab7" providerId="AD" clId="Web-{C79928A2-3735-4AC0-AEF2-173E37D86DC0}" dt="2022-03-16T20:26:24.037" v="29" actId="1076"/>
          <ac:spMkLst>
            <pc:docMk/>
            <pc:sldMk cId="1918252887" sldId="971"/>
            <ac:spMk id="52" creationId="{D48A47CC-6D1C-47AF-B488-2600069BE936}"/>
          </ac:spMkLst>
        </pc:spChg>
        <pc:spChg chg="add mod">
          <ac:chgData name="GABRIEL LIMA DE LANA PEDROSA ." userId="S::gabriel.pedrosa@bandtec.com.br::b11996f0-b9e3-4bb8-8c8b-a9b8adb01ab7" providerId="AD" clId="Web-{C79928A2-3735-4AC0-AEF2-173E37D86DC0}" dt="2022-03-16T20:23:59.704" v="13" actId="20577"/>
          <ac:spMkLst>
            <pc:docMk/>
            <pc:sldMk cId="1918252887" sldId="971"/>
            <ac:spMk id="54" creationId="{81F99C88-6EEC-4E09-85E8-E275B3DF04D4}"/>
          </ac:spMkLst>
        </pc:spChg>
        <pc:spChg chg="add mod">
          <ac:chgData name="GABRIEL LIMA DE LANA PEDROSA ." userId="S::gabriel.pedrosa@bandtec.com.br::b11996f0-b9e3-4bb8-8c8b-a9b8adb01ab7" providerId="AD" clId="Web-{C79928A2-3735-4AC0-AEF2-173E37D86DC0}" dt="2022-03-16T20:25:37.332" v="24" actId="1076"/>
          <ac:spMkLst>
            <pc:docMk/>
            <pc:sldMk cId="1918252887" sldId="971"/>
            <ac:spMk id="55" creationId="{B6C34400-4F6F-4A57-BEB7-F9A313E7A652}"/>
          </ac:spMkLst>
        </pc:spChg>
        <pc:spChg chg="add mod">
          <ac:chgData name="GABRIEL LIMA DE LANA PEDROSA ." userId="S::gabriel.pedrosa@bandtec.com.br::b11996f0-b9e3-4bb8-8c8b-a9b8adb01ab7" providerId="AD" clId="Web-{C79928A2-3735-4AC0-AEF2-173E37D86DC0}" dt="2022-03-16T20:27:01.006" v="40" actId="20577"/>
          <ac:spMkLst>
            <pc:docMk/>
            <pc:sldMk cId="1918252887" sldId="971"/>
            <ac:spMk id="56" creationId="{D90CEF97-F865-401F-9A23-C21EF3D2B67B}"/>
          </ac:spMkLst>
        </pc:spChg>
        <pc:spChg chg="add mod">
          <ac:chgData name="GABRIEL LIMA DE LANA PEDROSA ." userId="S::gabriel.pedrosa@bandtec.com.br::b11996f0-b9e3-4bb8-8c8b-a9b8adb01ab7" providerId="AD" clId="Web-{C79928A2-3735-4AC0-AEF2-173E37D86DC0}" dt="2022-03-16T20:27:28.320" v="47" actId="20577"/>
          <ac:spMkLst>
            <pc:docMk/>
            <pc:sldMk cId="1918252887" sldId="971"/>
            <ac:spMk id="57" creationId="{1FF51B95-CC3A-41BA-9B66-62E6FCB113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16/03/2022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11</a:t>
            </a:fld>
            <a:endParaRPr lang="pt-BR"/>
          </a:p>
        </p:txBody>
      </p:sp>
    </p:spTree>
    <p:extLst>
      <p:ext uri="{BB962C8B-B14F-4D97-AF65-F5344CB8AC3E}">
        <p14:creationId xmlns:p14="http://schemas.microsoft.com/office/powerpoint/2010/main" val="3398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408411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17192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0.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Realiza doação via cartão de crédito</a:t>
            </a: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58477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pt-BR" sz="1600" dirty="0">
                <a:latin typeface="Exo 2"/>
              </a:rPr>
              <a:t>Feliz em poder doar</a:t>
            </a: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80014"/>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28283" y="1769199"/>
            <a:ext cx="2213224" cy="1090825"/>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Doador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687290" y="1805196"/>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381374" y="2489955"/>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329178" y="2817469"/>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lIns="91440" tIns="45720" rIns="91440" bIns="45720" rtlCol="0" anchor="t">
            <a:spAutoFit/>
          </a:bodyPr>
          <a:lstStyle/>
          <a:p>
            <a:r>
              <a:rPr lang="pt-BR" sz="1400" dirty="0"/>
              <a:t>Ouve músicas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34263"/>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7259829" y="1786619"/>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546024" y="1515480"/>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542420"/>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107282" y="5997232"/>
            <a:ext cx="3979523" cy="307777"/>
          </a:xfrm>
          <a:prstGeom prst="rect">
            <a:avLst/>
          </a:prstGeom>
          <a:noFill/>
        </p:spPr>
        <p:txBody>
          <a:bodyPr wrap="square" lIns="91440" tIns="45720" rIns="91440" bIns="45720" rtlCol="0" anchor="t">
            <a:spAutoFit/>
          </a:bodyPr>
          <a:lstStyle/>
          <a:p>
            <a:pPr algn="ctr"/>
            <a:r>
              <a:rPr lang="pt-BR" sz="1400" dirty="0"/>
              <a:t>Não vê como sua doação foi usada quando doa</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125134" y="5437479"/>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131224" y="5688369"/>
            <a:ext cx="3153824" cy="307777"/>
          </a:xfrm>
          <a:prstGeom prst="rect">
            <a:avLst/>
          </a:prstGeom>
          <a:noFill/>
        </p:spPr>
        <p:txBody>
          <a:bodyPr wrap="square" rtlCol="0">
            <a:spAutoFit/>
          </a:bodyPr>
          <a:lstStyle/>
          <a:p>
            <a:r>
              <a:rPr lang="pt-BR" sz="1400" dirty="0"/>
              <a:t>Facilitações para doações rápidas</a:t>
            </a:r>
          </a:p>
        </p:txBody>
      </p:sp>
      <p:sp>
        <p:nvSpPr>
          <p:cNvPr id="46" name="CaixaDeTexto 32">
            <a:extLst>
              <a:ext uri="{FF2B5EF4-FFF2-40B4-BE49-F238E27FC236}">
                <a16:creationId xmlns:a16="http://schemas.microsoft.com/office/drawing/2014/main" id="{E9510AD6-B041-449A-8E0F-3E5FA77B7DD9}"/>
              </a:ext>
            </a:extLst>
          </p:cNvPr>
          <p:cNvSpPr txBox="1"/>
          <p:nvPr/>
        </p:nvSpPr>
        <p:spPr>
          <a:xfrm>
            <a:off x="2222289" y="3112219"/>
            <a:ext cx="1775057" cy="307777"/>
          </a:xfrm>
          <a:prstGeom prst="rect">
            <a:avLst/>
          </a:prstGeom>
          <a:noFill/>
        </p:spPr>
        <p:txBody>
          <a:bodyPr wrap="square" lIns="91440" tIns="45720" rIns="91440" bIns="45720" rtlCol="0" anchor="t">
            <a:spAutoFit/>
          </a:bodyPr>
          <a:lstStyle/>
          <a:p>
            <a:r>
              <a:rPr lang="pt-BR" sz="1400" dirty="0"/>
              <a:t>Podcast</a:t>
            </a:r>
          </a:p>
        </p:txBody>
      </p:sp>
      <p:sp>
        <p:nvSpPr>
          <p:cNvPr id="47" name="CaixaDeTexto 32">
            <a:extLst>
              <a:ext uri="{FF2B5EF4-FFF2-40B4-BE49-F238E27FC236}">
                <a16:creationId xmlns:a16="http://schemas.microsoft.com/office/drawing/2014/main" id="{483D9124-535E-4C9F-AF95-C7A86704C93C}"/>
              </a:ext>
            </a:extLst>
          </p:cNvPr>
          <p:cNvSpPr txBox="1"/>
          <p:nvPr/>
        </p:nvSpPr>
        <p:spPr>
          <a:xfrm>
            <a:off x="2164779" y="4636218"/>
            <a:ext cx="1775057" cy="307777"/>
          </a:xfrm>
          <a:prstGeom prst="rect">
            <a:avLst/>
          </a:prstGeom>
          <a:noFill/>
        </p:spPr>
        <p:txBody>
          <a:bodyPr wrap="square" lIns="91440" tIns="45720" rIns="91440" bIns="45720" rtlCol="0" anchor="t">
            <a:spAutoFit/>
          </a:bodyPr>
          <a:lstStyle/>
          <a:p>
            <a:r>
              <a:rPr lang="pt-BR" sz="1400" dirty="0"/>
              <a:t>Rádio</a:t>
            </a:r>
          </a:p>
        </p:txBody>
      </p:sp>
      <p:sp>
        <p:nvSpPr>
          <p:cNvPr id="48" name="CaixaDeTexto 32">
            <a:extLst>
              <a:ext uri="{FF2B5EF4-FFF2-40B4-BE49-F238E27FC236}">
                <a16:creationId xmlns:a16="http://schemas.microsoft.com/office/drawing/2014/main" id="{5A10B6A2-2048-460C-8D97-4E768677DB66}"/>
              </a:ext>
            </a:extLst>
          </p:cNvPr>
          <p:cNvSpPr txBox="1"/>
          <p:nvPr/>
        </p:nvSpPr>
        <p:spPr>
          <a:xfrm>
            <a:off x="2279797" y="2493991"/>
            <a:ext cx="1775057" cy="307777"/>
          </a:xfrm>
          <a:prstGeom prst="rect">
            <a:avLst/>
          </a:prstGeom>
          <a:noFill/>
        </p:spPr>
        <p:txBody>
          <a:bodyPr wrap="square" lIns="91440" tIns="45720" rIns="91440" bIns="45720" rtlCol="0" anchor="t">
            <a:spAutoFit/>
          </a:bodyPr>
          <a:lstStyle/>
          <a:p>
            <a:r>
              <a:rPr lang="pt-BR" sz="1400" dirty="0"/>
              <a:t>Relatos</a:t>
            </a:r>
          </a:p>
        </p:txBody>
      </p:sp>
      <p:sp>
        <p:nvSpPr>
          <p:cNvPr id="49" name="CaixaDeTexto 32">
            <a:extLst>
              <a:ext uri="{FF2B5EF4-FFF2-40B4-BE49-F238E27FC236}">
                <a16:creationId xmlns:a16="http://schemas.microsoft.com/office/drawing/2014/main" id="{4DDB5247-A5DA-428D-BC24-093E57AFD082}"/>
              </a:ext>
            </a:extLst>
          </p:cNvPr>
          <p:cNvSpPr txBox="1"/>
          <p:nvPr/>
        </p:nvSpPr>
        <p:spPr>
          <a:xfrm>
            <a:off x="2279796" y="1645726"/>
            <a:ext cx="1775057" cy="307777"/>
          </a:xfrm>
          <a:prstGeom prst="rect">
            <a:avLst/>
          </a:prstGeom>
          <a:noFill/>
        </p:spPr>
        <p:txBody>
          <a:bodyPr wrap="square" lIns="91440" tIns="45720" rIns="91440" bIns="45720" rtlCol="0" anchor="t">
            <a:spAutoFit/>
          </a:bodyPr>
          <a:lstStyle/>
          <a:p>
            <a:r>
              <a:rPr lang="pt-BR" sz="1400" dirty="0"/>
              <a:t>História</a:t>
            </a:r>
          </a:p>
        </p:txBody>
      </p:sp>
      <p:sp>
        <p:nvSpPr>
          <p:cNvPr id="50" name="CaixaDeTexto 32">
            <a:extLst>
              <a:ext uri="{FF2B5EF4-FFF2-40B4-BE49-F238E27FC236}">
                <a16:creationId xmlns:a16="http://schemas.microsoft.com/office/drawing/2014/main" id="{A860D558-5DEA-4CD4-B4BC-38E2FD40DBEF}"/>
              </a:ext>
            </a:extLst>
          </p:cNvPr>
          <p:cNvSpPr txBox="1"/>
          <p:nvPr/>
        </p:nvSpPr>
        <p:spPr>
          <a:xfrm>
            <a:off x="2222288" y="4003615"/>
            <a:ext cx="1775057" cy="523220"/>
          </a:xfrm>
          <a:prstGeom prst="rect">
            <a:avLst/>
          </a:prstGeom>
          <a:noFill/>
        </p:spPr>
        <p:txBody>
          <a:bodyPr wrap="square" lIns="91440" tIns="45720" rIns="91440" bIns="45720" rtlCol="0" anchor="t">
            <a:spAutoFit/>
          </a:bodyPr>
          <a:lstStyle/>
          <a:p>
            <a:r>
              <a:rPr lang="pt-BR" sz="1400" dirty="0"/>
              <a:t>Ouve sobre</a:t>
            </a:r>
          </a:p>
          <a:p>
            <a:r>
              <a:rPr lang="pt-BR" sz="1400" dirty="0"/>
              <a:t>projetos sociais</a:t>
            </a:r>
          </a:p>
        </p:txBody>
      </p:sp>
      <p:sp>
        <p:nvSpPr>
          <p:cNvPr id="51" name="CaixaDeTexto 40">
            <a:extLst>
              <a:ext uri="{FF2B5EF4-FFF2-40B4-BE49-F238E27FC236}">
                <a16:creationId xmlns:a16="http://schemas.microsoft.com/office/drawing/2014/main" id="{113A9FE8-FD4E-4005-9ED6-FD6353104B39}"/>
              </a:ext>
            </a:extLst>
          </p:cNvPr>
          <p:cNvSpPr txBox="1"/>
          <p:nvPr/>
        </p:nvSpPr>
        <p:spPr>
          <a:xfrm>
            <a:off x="5693813" y="2056044"/>
            <a:ext cx="2987485" cy="307777"/>
          </a:xfrm>
          <a:prstGeom prst="rect">
            <a:avLst/>
          </a:prstGeom>
          <a:noFill/>
        </p:spPr>
        <p:txBody>
          <a:bodyPr wrap="square" lIns="91440" tIns="45720" rIns="91440" bIns="45720" rtlCol="0" anchor="t">
            <a:spAutoFit/>
          </a:bodyPr>
          <a:lstStyle/>
          <a:p>
            <a:pPr algn="ctr"/>
            <a:r>
              <a:rPr lang="pt-BR" sz="1400" dirty="0"/>
              <a:t>Vontade de ajudar</a:t>
            </a:r>
          </a:p>
        </p:txBody>
      </p:sp>
      <p:sp>
        <p:nvSpPr>
          <p:cNvPr id="52" name="CaixaDeTexto 21">
            <a:extLst>
              <a:ext uri="{FF2B5EF4-FFF2-40B4-BE49-F238E27FC236}">
                <a16:creationId xmlns:a16="http://schemas.microsoft.com/office/drawing/2014/main" id="{D48A47CC-6D1C-47AF-B488-2600069BE936}"/>
              </a:ext>
            </a:extLst>
          </p:cNvPr>
          <p:cNvSpPr txBox="1"/>
          <p:nvPr/>
        </p:nvSpPr>
        <p:spPr>
          <a:xfrm>
            <a:off x="8370987" y="2121498"/>
            <a:ext cx="1775057" cy="307777"/>
          </a:xfrm>
          <a:prstGeom prst="rect">
            <a:avLst/>
          </a:prstGeom>
          <a:noFill/>
        </p:spPr>
        <p:txBody>
          <a:bodyPr wrap="square" lIns="91440" tIns="45720" rIns="91440" bIns="45720" rtlCol="0" anchor="t">
            <a:spAutoFit/>
          </a:bodyPr>
          <a:lstStyle/>
          <a:p>
            <a:r>
              <a:rPr lang="pt-BR" sz="1400" dirty="0"/>
              <a:t>Vê projetos sociais</a:t>
            </a:r>
          </a:p>
        </p:txBody>
      </p:sp>
      <p:sp>
        <p:nvSpPr>
          <p:cNvPr id="53" name="CaixaDeTexto 37">
            <a:extLst>
              <a:ext uri="{FF2B5EF4-FFF2-40B4-BE49-F238E27FC236}">
                <a16:creationId xmlns:a16="http://schemas.microsoft.com/office/drawing/2014/main" id="{D635B776-9475-4CB4-8675-82A9E861EF49}"/>
              </a:ext>
            </a:extLst>
          </p:cNvPr>
          <p:cNvSpPr txBox="1"/>
          <p:nvPr/>
        </p:nvSpPr>
        <p:spPr>
          <a:xfrm>
            <a:off x="4499376" y="1714731"/>
            <a:ext cx="2375494" cy="738664"/>
          </a:xfrm>
          <a:prstGeom prst="rect">
            <a:avLst/>
          </a:prstGeom>
          <a:noFill/>
        </p:spPr>
        <p:txBody>
          <a:bodyPr wrap="square" lIns="91440" tIns="45720" rIns="91440" bIns="45720" rtlCol="0" anchor="t">
            <a:spAutoFit/>
          </a:bodyPr>
          <a:lstStyle/>
          <a:p>
            <a:r>
              <a:rPr lang="pt-BR" sz="1400" dirty="0"/>
              <a:t>Pensa em como</a:t>
            </a:r>
          </a:p>
          <a:p>
            <a:r>
              <a:rPr lang="pt-BR" sz="1400" dirty="0"/>
              <a:t>pode se envolver nos projetos sociais</a:t>
            </a:r>
            <a:endParaRPr lang="pt-BR" dirty="0"/>
          </a:p>
        </p:txBody>
      </p:sp>
      <p:sp>
        <p:nvSpPr>
          <p:cNvPr id="54" name="CaixaDeTexto 44">
            <a:extLst>
              <a:ext uri="{FF2B5EF4-FFF2-40B4-BE49-F238E27FC236}">
                <a16:creationId xmlns:a16="http://schemas.microsoft.com/office/drawing/2014/main" id="{81F99C88-6EEC-4E09-85E8-E275B3DF04D4}"/>
              </a:ext>
            </a:extLst>
          </p:cNvPr>
          <p:cNvSpPr txBox="1"/>
          <p:nvPr/>
        </p:nvSpPr>
        <p:spPr>
          <a:xfrm>
            <a:off x="6131223" y="5990293"/>
            <a:ext cx="3153824" cy="307777"/>
          </a:xfrm>
          <a:prstGeom prst="rect">
            <a:avLst/>
          </a:prstGeom>
          <a:noFill/>
        </p:spPr>
        <p:txBody>
          <a:bodyPr wrap="square" lIns="91440" tIns="45720" rIns="91440" bIns="45720" rtlCol="0" anchor="t">
            <a:spAutoFit/>
          </a:bodyPr>
          <a:lstStyle/>
          <a:p>
            <a:r>
              <a:rPr lang="pt-BR" sz="1400" dirty="0"/>
              <a:t>Ser informada sobre sua doação</a:t>
            </a:r>
          </a:p>
        </p:txBody>
      </p:sp>
      <p:sp>
        <p:nvSpPr>
          <p:cNvPr id="55" name="CaixaDeTexto 14">
            <a:extLst>
              <a:ext uri="{FF2B5EF4-FFF2-40B4-BE49-F238E27FC236}">
                <a16:creationId xmlns:a16="http://schemas.microsoft.com/office/drawing/2014/main" id="{B6C34400-4F6F-4A57-BEB7-F9A313E7A652}"/>
              </a:ext>
            </a:extLst>
          </p:cNvPr>
          <p:cNvSpPr txBox="1"/>
          <p:nvPr/>
        </p:nvSpPr>
        <p:spPr>
          <a:xfrm>
            <a:off x="4320316" y="4105000"/>
            <a:ext cx="1775057" cy="307777"/>
          </a:xfrm>
          <a:prstGeom prst="rect">
            <a:avLst/>
          </a:prstGeom>
          <a:noFill/>
        </p:spPr>
        <p:txBody>
          <a:bodyPr wrap="square" lIns="91440" tIns="45720" rIns="91440" bIns="45720" rtlCol="0" anchor="t">
            <a:spAutoFit/>
          </a:bodyPr>
          <a:lstStyle/>
          <a:p>
            <a:r>
              <a:rPr lang="pt-BR" sz="1400" dirty="0"/>
              <a:t>Tarefas de casa</a:t>
            </a:r>
          </a:p>
        </p:txBody>
      </p:sp>
      <p:sp>
        <p:nvSpPr>
          <p:cNvPr id="56" name="CaixaDeTexto 21">
            <a:extLst>
              <a:ext uri="{FF2B5EF4-FFF2-40B4-BE49-F238E27FC236}">
                <a16:creationId xmlns:a16="http://schemas.microsoft.com/office/drawing/2014/main" id="{D90CEF97-F865-401F-9A23-C21EF3D2B67B}"/>
              </a:ext>
            </a:extLst>
          </p:cNvPr>
          <p:cNvSpPr txBox="1"/>
          <p:nvPr/>
        </p:nvSpPr>
        <p:spPr>
          <a:xfrm>
            <a:off x="8212836" y="3372329"/>
            <a:ext cx="1775057" cy="307777"/>
          </a:xfrm>
          <a:prstGeom prst="rect">
            <a:avLst/>
          </a:prstGeom>
          <a:noFill/>
        </p:spPr>
        <p:txBody>
          <a:bodyPr wrap="square" lIns="91440" tIns="45720" rIns="91440" bIns="45720" rtlCol="0" anchor="t">
            <a:spAutoFit/>
          </a:bodyPr>
          <a:lstStyle/>
          <a:p>
            <a:r>
              <a:rPr lang="pt-BR" sz="1400" dirty="0"/>
              <a:t>Vê coisas para casa</a:t>
            </a:r>
          </a:p>
        </p:txBody>
      </p:sp>
      <p:sp>
        <p:nvSpPr>
          <p:cNvPr id="57" name="CaixaDeTexto 32">
            <a:extLst>
              <a:ext uri="{FF2B5EF4-FFF2-40B4-BE49-F238E27FC236}">
                <a16:creationId xmlns:a16="http://schemas.microsoft.com/office/drawing/2014/main" id="{1FF51B95-CC3A-41BA-9B66-62E6FCB113C1}"/>
              </a:ext>
            </a:extLst>
          </p:cNvPr>
          <p:cNvSpPr txBox="1"/>
          <p:nvPr/>
        </p:nvSpPr>
        <p:spPr>
          <a:xfrm>
            <a:off x="4005078" y="2652140"/>
            <a:ext cx="1775057" cy="307777"/>
          </a:xfrm>
          <a:prstGeom prst="rect">
            <a:avLst/>
          </a:prstGeom>
          <a:noFill/>
        </p:spPr>
        <p:txBody>
          <a:bodyPr wrap="square" lIns="91440" tIns="45720" rIns="91440" bIns="45720" rtlCol="0" anchor="t">
            <a:spAutoFit/>
          </a:bodyPr>
          <a:lstStyle/>
          <a:p>
            <a:r>
              <a:rPr lang="pt-BR" sz="1400" dirty="0"/>
              <a:t>Decoração</a:t>
            </a:r>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lIns="91440" tIns="45720" rIns="91440" bIns="45720" anchor="t"/>
          <a:lstStyle/>
          <a:p>
            <a:r>
              <a:rPr lang="pt-BR" dirty="0"/>
              <a:t>Mapa de Empatia ONG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lIns="91440" tIns="45720" rIns="91440" bIns="45720" rtlCol="0" anchor="t">
            <a:spAutoFit/>
          </a:bodyPr>
          <a:lstStyle/>
          <a:p>
            <a:r>
              <a:rPr lang="pt-BR" dirty="0"/>
              <a:t>Carla</a:t>
            </a:r>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lIns="91440" tIns="45720" rIns="91440" bIns="45720" rtlCol="0" anchor="t">
            <a:spAutoFit/>
          </a:bodyPr>
          <a:lstStyle/>
          <a:p>
            <a:r>
              <a:rPr lang="pt-BR" sz="1400" dirty="0"/>
              <a:t>Arrecada Roupas</a:t>
            </a:r>
            <a:endParaRPr lang="en-US" dirty="0"/>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541362" y="4232086"/>
            <a:ext cx="1775057" cy="307777"/>
          </a:xfrm>
          <a:prstGeom prst="rect">
            <a:avLst/>
          </a:prstGeom>
          <a:noFill/>
        </p:spPr>
        <p:txBody>
          <a:bodyPr wrap="square" lIns="91440" tIns="45720" rIns="91440" bIns="45720" rtlCol="0" anchor="t">
            <a:spAutoFit/>
          </a:bodyPr>
          <a:lstStyle/>
          <a:p>
            <a:r>
              <a:rPr lang="pt-BR" sz="1400" dirty="0"/>
              <a:t>Com os ajudados</a:t>
            </a:r>
            <a:endParaRPr lang="en-US" dirty="0"/>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649126" y="4807339"/>
            <a:ext cx="1775057" cy="307777"/>
          </a:xfrm>
          <a:prstGeom prst="rect">
            <a:avLst/>
          </a:prstGeom>
          <a:noFill/>
        </p:spPr>
        <p:txBody>
          <a:bodyPr wrap="square" lIns="91440" tIns="45720" rIns="91440" bIns="45720" rtlCol="0" anchor="t">
            <a:spAutoFit/>
          </a:bodyPr>
          <a:lstStyle/>
          <a:p>
            <a:r>
              <a:rPr lang="pt-BR" sz="1400" dirty="0"/>
              <a:t>Faz marmitas</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523220"/>
          </a:xfrm>
          <a:prstGeom prst="rect">
            <a:avLst/>
          </a:prstGeom>
          <a:noFill/>
        </p:spPr>
        <p:txBody>
          <a:bodyPr wrap="square" lIns="91440" tIns="45720" rIns="91440" bIns="45720" rtlCol="0" anchor="t">
            <a:spAutoFit/>
          </a:bodyPr>
          <a:lstStyle/>
          <a:p>
            <a:r>
              <a:rPr lang="pt-BR" sz="1400" dirty="0"/>
              <a:t>Ambientes de </a:t>
            </a:r>
            <a:r>
              <a:rPr lang="pt-BR" sz="1400" dirty="0" err="1"/>
              <a:t>Producao</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9057590" y="4218519"/>
            <a:ext cx="1775057" cy="523220"/>
          </a:xfrm>
          <a:prstGeom prst="rect">
            <a:avLst/>
          </a:prstGeom>
          <a:noFill/>
        </p:spPr>
        <p:txBody>
          <a:bodyPr wrap="square" lIns="91440" tIns="45720" rIns="91440" bIns="45720" rtlCol="0" anchor="t">
            <a:spAutoFit/>
          </a:bodyPr>
          <a:lstStyle/>
          <a:p>
            <a:r>
              <a:rPr lang="pt-BR" sz="1400" dirty="0" err="1"/>
              <a:t>Ausencia</a:t>
            </a:r>
            <a:r>
              <a:rPr lang="pt-BR" sz="1400" dirty="0"/>
              <a:t> de </a:t>
            </a:r>
            <a:r>
              <a:rPr lang="pt-BR" sz="1400" dirty="0" err="1"/>
              <a:t>Divulgacao</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78293"/>
            <a:ext cx="682378" cy="307777"/>
          </a:xfrm>
          <a:prstGeom prst="rect">
            <a:avLst/>
          </a:prstGeom>
          <a:noFill/>
        </p:spPr>
        <p:txBody>
          <a:bodyPr wrap="square" lIns="91440" tIns="45720" rIns="91440" bIns="45720" rtlCol="0" anchor="t">
            <a:spAutoFit/>
          </a:bodyPr>
          <a:lstStyle/>
          <a:p>
            <a:r>
              <a:rPr lang="pt-BR" sz="1400" dirty="0"/>
              <a:t>A rua</a:t>
            </a:r>
            <a:endParaRPr lang="en-US" dirty="0"/>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lIns="91440" tIns="45720" rIns="91440" bIns="45720" rtlCol="0" anchor="t">
            <a:spAutoFit/>
          </a:bodyPr>
          <a:lstStyle/>
          <a:p>
            <a:r>
              <a:rPr lang="pt-BR" sz="1400" dirty="0" err="1"/>
              <a:t>Documentario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307777"/>
          </a:xfrm>
          <a:prstGeom prst="rect">
            <a:avLst/>
          </a:prstGeom>
          <a:noFill/>
        </p:spPr>
        <p:txBody>
          <a:bodyPr wrap="square" lIns="91440" tIns="45720" rIns="91440" bIns="45720" rtlCol="0" anchor="t">
            <a:spAutoFit/>
          </a:bodyPr>
          <a:lstStyle/>
          <a:p>
            <a:r>
              <a:rPr lang="pt-BR" sz="1400" dirty="0"/>
              <a:t>Pessoas de Rua</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lIns="91440" tIns="45720" rIns="91440" bIns="45720" rtlCol="0" anchor="t">
            <a:spAutoFit/>
          </a:bodyPr>
          <a:lstStyle/>
          <a:p>
            <a:r>
              <a:rPr lang="pt-BR" sz="1400" dirty="0"/>
              <a:t>Falta </a:t>
            </a:r>
            <a:r>
              <a:rPr lang="pt-BR" sz="1400" dirty="0" err="1"/>
              <a:t>Divulgacao</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704175" y="1572989"/>
            <a:ext cx="1455343" cy="523220"/>
          </a:xfrm>
          <a:prstGeom prst="rect">
            <a:avLst/>
          </a:prstGeom>
          <a:noFill/>
        </p:spPr>
        <p:txBody>
          <a:bodyPr wrap="square" lIns="91440" tIns="45720" rIns="91440" bIns="45720" rtlCol="0" anchor="t">
            <a:spAutoFit/>
          </a:bodyPr>
          <a:lstStyle/>
          <a:p>
            <a:r>
              <a:rPr lang="pt-BR" sz="1400" dirty="0" err="1"/>
              <a:t>Divulgacao</a:t>
            </a:r>
            <a:r>
              <a:rPr lang="pt-BR" sz="1400" dirty="0"/>
              <a:t> </a:t>
            </a:r>
            <a:r>
              <a:rPr lang="pt-BR" sz="1400" dirty="0" err="1"/>
              <a:t>nao</a:t>
            </a:r>
            <a:r>
              <a:rPr lang="pt-BR" sz="1400" dirty="0"/>
              <a:t> funciona</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27595" y="1628685"/>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10" y="5479991"/>
            <a:ext cx="4207535" cy="523220"/>
          </a:xfrm>
          <a:prstGeom prst="rect">
            <a:avLst/>
          </a:prstGeom>
          <a:noFill/>
        </p:spPr>
        <p:txBody>
          <a:bodyPr wrap="square" lIns="91440" tIns="45720" rIns="91440" bIns="45720" rtlCol="0" anchor="t">
            <a:spAutoFit/>
          </a:bodyPr>
          <a:lstStyle/>
          <a:p>
            <a:pPr algn="ctr"/>
            <a:r>
              <a:rPr lang="pt-BR" sz="1400" dirty="0"/>
              <a:t>Passa muito tempo fazendo ação, não consegue planejar ou gerenciar a ong</a:t>
            </a:r>
          </a:p>
        </p:txBody>
      </p:sp>
      <p:sp>
        <p:nvSpPr>
          <p:cNvPr id="44" name="CaixaDeTexto 43">
            <a:extLst>
              <a:ext uri="{FF2B5EF4-FFF2-40B4-BE49-F238E27FC236}">
                <a16:creationId xmlns:a16="http://schemas.microsoft.com/office/drawing/2014/main" id="{F8D9F0A4-6CBE-4259-96A2-8F7834B60F20}"/>
              </a:ext>
            </a:extLst>
          </p:cNvPr>
          <p:cNvSpPr txBox="1"/>
          <p:nvPr/>
        </p:nvSpPr>
        <p:spPr>
          <a:xfrm>
            <a:off x="6067625" y="5624385"/>
            <a:ext cx="3153824" cy="307777"/>
          </a:xfrm>
          <a:prstGeom prst="rect">
            <a:avLst/>
          </a:prstGeom>
          <a:noFill/>
        </p:spPr>
        <p:txBody>
          <a:bodyPr wrap="square" rtlCol="0">
            <a:spAutoFit/>
          </a:bodyPr>
          <a:lstStyle/>
          <a:p>
            <a:r>
              <a:rPr lang="pt-BR" sz="1400" dirty="0"/>
              <a:t>Catálogo com ONGs menos populares</a:t>
            </a:r>
          </a:p>
        </p:txBody>
      </p:sp>
      <p:sp>
        <p:nvSpPr>
          <p:cNvPr id="45" name="CaixaDeTexto 44">
            <a:extLst>
              <a:ext uri="{FF2B5EF4-FFF2-40B4-BE49-F238E27FC236}">
                <a16:creationId xmlns:a16="http://schemas.microsoft.com/office/drawing/2014/main" id="{564D8782-0FA9-49AF-8135-4C90C1339119}"/>
              </a:ext>
            </a:extLst>
          </p:cNvPr>
          <p:cNvSpPr txBox="1"/>
          <p:nvPr/>
        </p:nvSpPr>
        <p:spPr>
          <a:xfrm>
            <a:off x="6059337" y="5860898"/>
            <a:ext cx="3153824" cy="307777"/>
          </a:xfrm>
          <a:prstGeom prst="rect">
            <a:avLst/>
          </a:prstGeom>
          <a:noFill/>
        </p:spPr>
        <p:txBody>
          <a:bodyPr wrap="square" rtlCol="0">
            <a:spAutoFit/>
          </a:bodyPr>
          <a:lstStyle/>
          <a:p>
            <a:r>
              <a:rPr lang="pt-BR" sz="1400" dirty="0"/>
              <a:t>Facilitações para doações rápidas</a:t>
            </a:r>
          </a:p>
        </p:txBody>
      </p:sp>
      <p:sp>
        <p:nvSpPr>
          <p:cNvPr id="2" name="TextBox 1">
            <a:extLst>
              <a:ext uri="{FF2B5EF4-FFF2-40B4-BE49-F238E27FC236}">
                <a16:creationId xmlns:a16="http://schemas.microsoft.com/office/drawing/2014/main" id="{2727B7D5-0F77-4905-8238-8A0F8D8E7885}"/>
              </a:ext>
            </a:extLst>
          </p:cNvPr>
          <p:cNvSpPr txBox="1"/>
          <p:nvPr/>
        </p:nvSpPr>
        <p:spPr>
          <a:xfrm>
            <a:off x="4003222" y="4193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 Pessoas da </a:t>
            </a:r>
            <a:r>
              <a:rPr lang="en-US" dirty="0" err="1"/>
              <a:t>regiao</a:t>
            </a:r>
            <a:r>
              <a:rPr lang="en-US" dirty="0"/>
              <a:t> </a:t>
            </a:r>
          </a:p>
        </p:txBody>
      </p:sp>
      <p:sp>
        <p:nvSpPr>
          <p:cNvPr id="46" name="CaixaDeTexto 16">
            <a:extLst>
              <a:ext uri="{FF2B5EF4-FFF2-40B4-BE49-F238E27FC236}">
                <a16:creationId xmlns:a16="http://schemas.microsoft.com/office/drawing/2014/main" id="{ED234EFC-48ED-4902-9BBE-7F78624359EE}"/>
              </a:ext>
            </a:extLst>
          </p:cNvPr>
          <p:cNvSpPr txBox="1"/>
          <p:nvPr/>
        </p:nvSpPr>
        <p:spPr>
          <a:xfrm>
            <a:off x="2220125" y="2045089"/>
            <a:ext cx="1775057" cy="307777"/>
          </a:xfrm>
          <a:prstGeom prst="rect">
            <a:avLst/>
          </a:prstGeom>
          <a:noFill/>
        </p:spPr>
        <p:txBody>
          <a:bodyPr wrap="square" lIns="91440" tIns="45720" rIns="91440" bIns="45720" rtlCol="0" anchor="t">
            <a:spAutoFit/>
          </a:bodyPr>
          <a:lstStyle/>
          <a:p>
            <a:r>
              <a:rPr lang="pt-BR" sz="1400" dirty="0"/>
              <a:t>Os ajudados</a:t>
            </a:r>
            <a:r>
              <a:rPr lang="pt-BR" sz="1400" dirty="0">
                <a:ea typeface="+mn-lt"/>
                <a:cs typeface="+mn-lt"/>
              </a:rPr>
              <a:t> </a:t>
            </a:r>
            <a:endParaRPr lang="pt-BR" sz="1400" dirty="0"/>
          </a:p>
        </p:txBody>
      </p:sp>
      <p:sp>
        <p:nvSpPr>
          <p:cNvPr id="8" name="TextBox 7">
            <a:extLst>
              <a:ext uri="{FF2B5EF4-FFF2-40B4-BE49-F238E27FC236}">
                <a16:creationId xmlns:a16="http://schemas.microsoft.com/office/drawing/2014/main" id="{B2A90476-5364-445A-B3CB-E4C5B925DCC3}"/>
              </a:ext>
            </a:extLst>
          </p:cNvPr>
          <p:cNvSpPr txBox="1"/>
          <p:nvPr/>
        </p:nvSpPr>
        <p:spPr>
          <a:xfrm>
            <a:off x="3241478" y="24989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​Bons feedbacks</a:t>
            </a:r>
          </a:p>
        </p:txBody>
      </p:sp>
      <p:sp>
        <p:nvSpPr>
          <p:cNvPr id="47" name="TextBox 46">
            <a:extLst>
              <a:ext uri="{FF2B5EF4-FFF2-40B4-BE49-F238E27FC236}">
                <a16:creationId xmlns:a16="http://schemas.microsoft.com/office/drawing/2014/main" id="{AB4DE2CD-9C2B-45BF-B64B-9F4D322B9769}"/>
              </a:ext>
            </a:extLst>
          </p:cNvPr>
          <p:cNvSpPr txBox="1"/>
          <p:nvPr/>
        </p:nvSpPr>
        <p:spPr>
          <a:xfrm>
            <a:off x="2166257" y="34317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Integrantes</a:t>
            </a:r>
            <a:r>
              <a:rPr lang="en-US" dirty="0"/>
              <a:t> da ONG</a:t>
            </a:r>
          </a:p>
        </p:txBody>
      </p:sp>
      <p:sp>
        <p:nvSpPr>
          <p:cNvPr id="48" name="TextBox 47">
            <a:extLst>
              <a:ext uri="{FF2B5EF4-FFF2-40B4-BE49-F238E27FC236}">
                <a16:creationId xmlns:a16="http://schemas.microsoft.com/office/drawing/2014/main" id="{C00111F5-4423-47B2-A2E4-C4A2BB303D76}"/>
              </a:ext>
            </a:extLst>
          </p:cNvPr>
          <p:cNvSpPr txBox="1"/>
          <p:nvPr/>
        </p:nvSpPr>
        <p:spPr>
          <a:xfrm>
            <a:off x="3282043" y="4544426"/>
            <a:ext cx="1334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Divulgacao</a:t>
            </a:r>
            <a:r>
              <a:rPr lang="en-US" dirty="0"/>
              <a:t> </a:t>
            </a:r>
          </a:p>
        </p:txBody>
      </p:sp>
      <p:sp>
        <p:nvSpPr>
          <p:cNvPr id="49" name="TextBox 48">
            <a:extLst>
              <a:ext uri="{FF2B5EF4-FFF2-40B4-BE49-F238E27FC236}">
                <a16:creationId xmlns:a16="http://schemas.microsoft.com/office/drawing/2014/main" id="{B91ABA8E-0738-4E04-8C1A-7E4AFD5EA6E8}"/>
              </a:ext>
            </a:extLst>
          </p:cNvPr>
          <p:cNvSpPr txBox="1"/>
          <p:nvPr/>
        </p:nvSpPr>
        <p:spPr>
          <a:xfrm>
            <a:off x="2234292" y="283300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Reclamações</a:t>
            </a:r>
            <a:r>
              <a:rPr lang="en-US" sz="1400" dirty="0"/>
              <a:t> de </a:t>
            </a:r>
            <a:r>
              <a:rPr lang="en-US" sz="1400" dirty="0" err="1"/>
              <a:t>Policiais</a:t>
            </a:r>
            <a:r>
              <a:rPr lang="en-US" sz="1400" dirty="0"/>
              <a:t>  e de </a:t>
            </a:r>
            <a:r>
              <a:rPr lang="en-US" sz="1400" dirty="0" err="1"/>
              <a:t>quem</a:t>
            </a:r>
            <a:r>
              <a:rPr lang="en-US" sz="1400" dirty="0"/>
              <a:t> </a:t>
            </a:r>
            <a:r>
              <a:rPr lang="en-US" sz="1400" dirty="0" err="1"/>
              <a:t>não</a:t>
            </a:r>
            <a:r>
              <a:rPr lang="en-US" sz="1400" dirty="0"/>
              <a:t> </a:t>
            </a:r>
            <a:r>
              <a:rPr lang="en-US" sz="1400" dirty="0" err="1"/>
              <a:t>gosta</a:t>
            </a:r>
            <a:r>
              <a:rPr lang="en-US" sz="1400" dirty="0"/>
              <a:t> do </a:t>
            </a:r>
            <a:r>
              <a:rPr lang="en-US" sz="1400" dirty="0" err="1"/>
              <a:t>trabalho</a:t>
            </a:r>
            <a:endParaRPr lang="en-US" sz="1400" dirty="0"/>
          </a:p>
        </p:txBody>
      </p:sp>
      <p:sp>
        <p:nvSpPr>
          <p:cNvPr id="50" name="TextBox 49">
            <a:extLst>
              <a:ext uri="{FF2B5EF4-FFF2-40B4-BE49-F238E27FC236}">
                <a16:creationId xmlns:a16="http://schemas.microsoft.com/office/drawing/2014/main" id="{04208F6F-BA67-49EC-AF85-1D4941F76A9B}"/>
              </a:ext>
            </a:extLst>
          </p:cNvPr>
          <p:cNvSpPr txBox="1"/>
          <p:nvPr/>
        </p:nvSpPr>
        <p:spPr>
          <a:xfrm>
            <a:off x="2234293" y="3880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Radio</a:t>
            </a:r>
          </a:p>
        </p:txBody>
      </p:sp>
      <p:sp>
        <p:nvSpPr>
          <p:cNvPr id="51" name="TextBox 50">
            <a:extLst>
              <a:ext uri="{FF2B5EF4-FFF2-40B4-BE49-F238E27FC236}">
                <a16:creationId xmlns:a16="http://schemas.microsoft.com/office/drawing/2014/main" id="{DCE0A53F-E676-4983-8E39-FAED78B00158}"/>
              </a:ext>
            </a:extLst>
          </p:cNvPr>
          <p:cNvSpPr txBox="1"/>
          <p:nvPr/>
        </p:nvSpPr>
        <p:spPr>
          <a:xfrm>
            <a:off x="4504118" y="4544426"/>
            <a:ext cx="1334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Compra</a:t>
            </a:r>
            <a:r>
              <a:rPr lang="en-US" dirty="0"/>
              <a:t> </a:t>
            </a:r>
            <a:r>
              <a:rPr lang="en-US" dirty="0" err="1"/>
              <a:t>Presentes</a:t>
            </a:r>
          </a:p>
        </p:txBody>
      </p:sp>
      <p:sp>
        <p:nvSpPr>
          <p:cNvPr id="31" name="CaixaDeTexto 44">
            <a:extLst>
              <a:ext uri="{FF2B5EF4-FFF2-40B4-BE49-F238E27FC236}">
                <a16:creationId xmlns:a16="http://schemas.microsoft.com/office/drawing/2014/main" id="{3E95BE41-FCAA-4255-8FA9-54F0F719CFFB}"/>
              </a:ext>
            </a:extLst>
          </p:cNvPr>
          <p:cNvSpPr txBox="1"/>
          <p:nvPr/>
        </p:nvSpPr>
        <p:spPr>
          <a:xfrm>
            <a:off x="6102469" y="5386446"/>
            <a:ext cx="3369485" cy="307777"/>
          </a:xfrm>
          <a:prstGeom prst="rect">
            <a:avLst/>
          </a:prstGeom>
          <a:noFill/>
        </p:spPr>
        <p:txBody>
          <a:bodyPr wrap="square" lIns="91440" tIns="45720" rIns="91440" bIns="45720" rtlCol="0" anchor="t">
            <a:spAutoFit/>
          </a:bodyPr>
          <a:lstStyle/>
          <a:p>
            <a:r>
              <a:rPr lang="pt-BR" sz="1400" dirty="0"/>
              <a:t>Ajudar na divulgação do que precisam</a:t>
            </a:r>
          </a:p>
        </p:txBody>
      </p:sp>
      <p:sp>
        <p:nvSpPr>
          <p:cNvPr id="32" name="CaixaDeTexto 44">
            <a:extLst>
              <a:ext uri="{FF2B5EF4-FFF2-40B4-BE49-F238E27FC236}">
                <a16:creationId xmlns:a16="http://schemas.microsoft.com/office/drawing/2014/main" id="{AC936B8F-9F81-491B-B1A0-57133DF8627D}"/>
              </a:ext>
            </a:extLst>
          </p:cNvPr>
          <p:cNvSpPr txBox="1"/>
          <p:nvPr/>
        </p:nvSpPr>
        <p:spPr>
          <a:xfrm>
            <a:off x="6059337" y="6062181"/>
            <a:ext cx="4030842" cy="523220"/>
          </a:xfrm>
          <a:prstGeom prst="rect">
            <a:avLst/>
          </a:prstGeom>
          <a:noFill/>
        </p:spPr>
        <p:txBody>
          <a:bodyPr wrap="square" lIns="91440" tIns="45720" rIns="91440" bIns="45720" rtlCol="0" anchor="t">
            <a:spAutoFit/>
          </a:bodyPr>
          <a:lstStyle/>
          <a:p>
            <a:r>
              <a:rPr lang="pt-BR" sz="1400" dirty="0"/>
              <a:t>Falar sobre seu trabalho em alguma rede que de visibilidade </a:t>
            </a:r>
          </a:p>
        </p:txBody>
      </p:sp>
      <p:sp>
        <p:nvSpPr>
          <p:cNvPr id="35" name="CaixaDeTexto 44">
            <a:extLst>
              <a:ext uri="{FF2B5EF4-FFF2-40B4-BE49-F238E27FC236}">
                <a16:creationId xmlns:a16="http://schemas.microsoft.com/office/drawing/2014/main" id="{C8ED8E92-0C90-498E-B128-FA772765ABF8}"/>
              </a:ext>
            </a:extLst>
          </p:cNvPr>
          <p:cNvSpPr txBox="1"/>
          <p:nvPr/>
        </p:nvSpPr>
        <p:spPr>
          <a:xfrm>
            <a:off x="2219684" y="6018150"/>
            <a:ext cx="1859862" cy="307777"/>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Poucas arrecadações</a:t>
            </a:r>
          </a:p>
        </p:txBody>
      </p:sp>
      <p:sp>
        <p:nvSpPr>
          <p:cNvPr id="43" name="CaixaDeTexto 44">
            <a:extLst>
              <a:ext uri="{FF2B5EF4-FFF2-40B4-BE49-F238E27FC236}">
                <a16:creationId xmlns:a16="http://schemas.microsoft.com/office/drawing/2014/main" id="{EA7E7ABF-495C-400C-B384-3F5A47EB0F5F}"/>
              </a:ext>
            </a:extLst>
          </p:cNvPr>
          <p:cNvSpPr txBox="1"/>
          <p:nvPr/>
        </p:nvSpPr>
        <p:spPr>
          <a:xfrm>
            <a:off x="3988098" y="6104414"/>
            <a:ext cx="2061143" cy="461665"/>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200" dirty="0"/>
              <a:t>O dinheiro não é o suficiente para chegar na meta</a:t>
            </a:r>
          </a:p>
        </p:txBody>
      </p:sp>
      <p:sp>
        <p:nvSpPr>
          <p:cNvPr id="52" name="CaixaDeTexto 6">
            <a:extLst>
              <a:ext uri="{FF2B5EF4-FFF2-40B4-BE49-F238E27FC236}">
                <a16:creationId xmlns:a16="http://schemas.microsoft.com/office/drawing/2014/main" id="{307E6A20-1CFF-48B0-BA4A-4F18FF5D35BC}"/>
              </a:ext>
            </a:extLst>
          </p:cNvPr>
          <p:cNvSpPr txBox="1"/>
          <p:nvPr/>
        </p:nvSpPr>
        <p:spPr>
          <a:xfrm>
            <a:off x="7095558" y="4601213"/>
            <a:ext cx="2048226" cy="307777"/>
          </a:xfrm>
          <a:prstGeom prst="rect">
            <a:avLst/>
          </a:prstGeom>
          <a:noFill/>
        </p:spPr>
        <p:txBody>
          <a:bodyPr wrap="square" lIns="91440" tIns="45720" rIns="91440" bIns="45720" rtlCol="0" anchor="t">
            <a:spAutoFit/>
          </a:bodyPr>
          <a:lstStyle/>
          <a:p>
            <a:r>
              <a:rPr lang="pt-BR" sz="1400" dirty="0"/>
              <a:t>Arrecada de alimentos</a:t>
            </a:r>
            <a:endParaRPr lang="en-US" dirty="0"/>
          </a:p>
        </p:txBody>
      </p:sp>
      <p:sp>
        <p:nvSpPr>
          <p:cNvPr id="53" name="CaixaDeTexto 21">
            <a:extLst>
              <a:ext uri="{FF2B5EF4-FFF2-40B4-BE49-F238E27FC236}">
                <a16:creationId xmlns:a16="http://schemas.microsoft.com/office/drawing/2014/main" id="{DF699B47-42FB-4E2B-976D-40A0913646C7}"/>
              </a:ext>
            </a:extLst>
          </p:cNvPr>
          <p:cNvSpPr txBox="1"/>
          <p:nvPr/>
        </p:nvSpPr>
        <p:spPr>
          <a:xfrm>
            <a:off x="8672912" y="3357951"/>
            <a:ext cx="1775057" cy="738664"/>
          </a:xfrm>
          <a:prstGeom prst="rect">
            <a:avLst/>
          </a:prstGeom>
          <a:noFill/>
        </p:spPr>
        <p:txBody>
          <a:bodyPr wrap="square" lIns="91440" tIns="45720" rIns="91440" bIns="45720" rtlCol="0" anchor="t">
            <a:spAutoFit/>
          </a:bodyPr>
          <a:lstStyle/>
          <a:p>
            <a:r>
              <a:rPr lang="pt-BR" sz="1400" dirty="0"/>
              <a:t>Pessoas em situação de </a:t>
            </a:r>
            <a:r>
              <a:rPr lang="pt-BR" sz="1400" dirty="0" err="1"/>
              <a:t>vunerabilidade</a:t>
            </a:r>
          </a:p>
        </p:txBody>
      </p:sp>
      <p:sp>
        <p:nvSpPr>
          <p:cNvPr id="54" name="CaixaDeTexto 21">
            <a:extLst>
              <a:ext uri="{FF2B5EF4-FFF2-40B4-BE49-F238E27FC236}">
                <a16:creationId xmlns:a16="http://schemas.microsoft.com/office/drawing/2014/main" id="{EE0EF06C-08A9-4D81-882B-01F83C414640}"/>
              </a:ext>
            </a:extLst>
          </p:cNvPr>
          <p:cNvSpPr txBox="1"/>
          <p:nvPr/>
        </p:nvSpPr>
        <p:spPr>
          <a:xfrm>
            <a:off x="6415667" y="2107121"/>
            <a:ext cx="1775057" cy="307777"/>
          </a:xfrm>
          <a:prstGeom prst="rect">
            <a:avLst/>
          </a:prstGeom>
          <a:noFill/>
        </p:spPr>
        <p:txBody>
          <a:bodyPr wrap="square" lIns="91440" tIns="45720" rIns="91440" bIns="45720" rtlCol="0" anchor="t">
            <a:spAutoFit/>
          </a:bodyPr>
          <a:lstStyle/>
          <a:p>
            <a:r>
              <a:rPr lang="pt-BR" sz="1400" dirty="0"/>
              <a:t>Vontade de ajudar</a:t>
            </a:r>
          </a:p>
        </p:txBody>
      </p:sp>
      <p:sp>
        <p:nvSpPr>
          <p:cNvPr id="55" name="CaixaDeTexto 21">
            <a:extLst>
              <a:ext uri="{FF2B5EF4-FFF2-40B4-BE49-F238E27FC236}">
                <a16:creationId xmlns:a16="http://schemas.microsoft.com/office/drawing/2014/main" id="{1C9590E3-C06E-4612-9BBA-109EE53DB33B}"/>
              </a:ext>
            </a:extLst>
          </p:cNvPr>
          <p:cNvSpPr txBox="1"/>
          <p:nvPr/>
        </p:nvSpPr>
        <p:spPr>
          <a:xfrm>
            <a:off x="4489101" y="2164630"/>
            <a:ext cx="1775057" cy="307777"/>
          </a:xfrm>
          <a:prstGeom prst="rect">
            <a:avLst/>
          </a:prstGeom>
          <a:noFill/>
        </p:spPr>
        <p:txBody>
          <a:bodyPr wrap="square" lIns="91440" tIns="45720" rIns="91440" bIns="45720" rtlCol="0" anchor="t">
            <a:spAutoFit/>
          </a:bodyPr>
          <a:lstStyle/>
          <a:p>
            <a:r>
              <a:rPr lang="pt-BR" sz="1400" dirty="0"/>
              <a:t>Sente empatia</a:t>
            </a:r>
          </a:p>
        </p:txBody>
      </p:sp>
      <p:sp>
        <p:nvSpPr>
          <p:cNvPr id="56" name="TextBox 55">
            <a:extLst>
              <a:ext uri="{FF2B5EF4-FFF2-40B4-BE49-F238E27FC236}">
                <a16:creationId xmlns:a16="http://schemas.microsoft.com/office/drawing/2014/main" id="{DA0345AD-CC20-4FF0-A241-17FDF7935638}"/>
              </a:ext>
            </a:extLst>
          </p:cNvPr>
          <p:cNvSpPr txBox="1"/>
          <p:nvPr/>
        </p:nvSpPr>
        <p:spPr>
          <a:xfrm>
            <a:off x="2219915" y="4297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Histórias</a:t>
            </a:r>
          </a:p>
        </p:txBody>
      </p:sp>
      <p:sp>
        <p:nvSpPr>
          <p:cNvPr id="57" name="CaixaDeTexto 16">
            <a:extLst>
              <a:ext uri="{FF2B5EF4-FFF2-40B4-BE49-F238E27FC236}">
                <a16:creationId xmlns:a16="http://schemas.microsoft.com/office/drawing/2014/main" id="{0AAAC1A3-3BFA-4855-A9C0-E2FB4CFE9EC4}"/>
              </a:ext>
            </a:extLst>
          </p:cNvPr>
          <p:cNvSpPr txBox="1"/>
          <p:nvPr/>
        </p:nvSpPr>
        <p:spPr>
          <a:xfrm>
            <a:off x="3154653" y="4086673"/>
            <a:ext cx="1775057" cy="307777"/>
          </a:xfrm>
          <a:prstGeom prst="rect">
            <a:avLst/>
          </a:prstGeom>
          <a:noFill/>
        </p:spPr>
        <p:txBody>
          <a:bodyPr wrap="square" lIns="91440" tIns="45720" rIns="91440" bIns="45720" rtlCol="0" anchor="t">
            <a:spAutoFit/>
          </a:bodyPr>
          <a:lstStyle/>
          <a:p>
            <a:r>
              <a:rPr lang="pt-BR" sz="1400" dirty="0"/>
              <a:t>Relatos</a:t>
            </a:r>
          </a:p>
        </p:txBody>
      </p:sp>
      <p:sp>
        <p:nvSpPr>
          <p:cNvPr id="58" name="CaixaDeTexto 16">
            <a:extLst>
              <a:ext uri="{FF2B5EF4-FFF2-40B4-BE49-F238E27FC236}">
                <a16:creationId xmlns:a16="http://schemas.microsoft.com/office/drawing/2014/main" id="{EDA6780F-56D1-4FE4-B718-D189937A889F}"/>
              </a:ext>
            </a:extLst>
          </p:cNvPr>
          <p:cNvSpPr txBox="1"/>
          <p:nvPr/>
        </p:nvSpPr>
        <p:spPr>
          <a:xfrm>
            <a:off x="2220124" y="1714408"/>
            <a:ext cx="1775057" cy="307777"/>
          </a:xfrm>
          <a:prstGeom prst="rect">
            <a:avLst/>
          </a:prstGeom>
          <a:noFill/>
        </p:spPr>
        <p:txBody>
          <a:bodyPr wrap="square" lIns="91440" tIns="45720" rIns="91440" bIns="45720" rtlCol="0" anchor="t">
            <a:spAutoFit/>
          </a:bodyPr>
          <a:lstStyle/>
          <a:p>
            <a:r>
              <a:rPr lang="pt-BR" sz="1400" dirty="0"/>
              <a:t>Notícias</a:t>
            </a:r>
          </a:p>
        </p:txBody>
      </p:sp>
      <p:sp>
        <p:nvSpPr>
          <p:cNvPr id="59" name="CaixaDeTexto 16">
            <a:extLst>
              <a:ext uri="{FF2B5EF4-FFF2-40B4-BE49-F238E27FC236}">
                <a16:creationId xmlns:a16="http://schemas.microsoft.com/office/drawing/2014/main" id="{E1926244-B894-477F-95D9-6830E3DC301C}"/>
              </a:ext>
            </a:extLst>
          </p:cNvPr>
          <p:cNvSpPr txBox="1"/>
          <p:nvPr/>
        </p:nvSpPr>
        <p:spPr>
          <a:xfrm>
            <a:off x="2263255" y="2505162"/>
            <a:ext cx="1775057" cy="307777"/>
          </a:xfrm>
          <a:prstGeom prst="rect">
            <a:avLst/>
          </a:prstGeom>
          <a:noFill/>
        </p:spPr>
        <p:txBody>
          <a:bodyPr wrap="square" lIns="91440" tIns="45720" rIns="91440" bIns="45720" rtlCol="0" anchor="t">
            <a:spAutoFit/>
          </a:bodyPr>
          <a:lstStyle/>
          <a:p>
            <a:r>
              <a:rPr lang="pt-BR" sz="1400" dirty="0"/>
              <a:t>Podcast</a:t>
            </a:r>
          </a:p>
        </p:txBody>
      </p:sp>
      <p:sp>
        <p:nvSpPr>
          <p:cNvPr id="60" name="CaixaDeTexto 16">
            <a:extLst>
              <a:ext uri="{FF2B5EF4-FFF2-40B4-BE49-F238E27FC236}">
                <a16:creationId xmlns:a16="http://schemas.microsoft.com/office/drawing/2014/main" id="{FD03E42D-160E-4D28-B437-C4C151C46533}"/>
              </a:ext>
            </a:extLst>
          </p:cNvPr>
          <p:cNvSpPr txBox="1"/>
          <p:nvPr/>
        </p:nvSpPr>
        <p:spPr>
          <a:xfrm>
            <a:off x="3284047" y="2217614"/>
            <a:ext cx="1775057" cy="307777"/>
          </a:xfrm>
          <a:prstGeom prst="rect">
            <a:avLst/>
          </a:prstGeom>
          <a:noFill/>
        </p:spPr>
        <p:txBody>
          <a:bodyPr wrap="square" lIns="91440" tIns="45720" rIns="91440" bIns="45720" rtlCol="0" anchor="t">
            <a:spAutoFit/>
          </a:bodyPr>
          <a:lstStyle/>
          <a:p>
            <a:r>
              <a:rPr lang="pt-BR" sz="1400" dirty="0"/>
              <a:t>Problemas</a:t>
            </a:r>
          </a:p>
        </p:txBody>
      </p:sp>
    </p:spTree>
    <p:extLst>
      <p:ext uri="{BB962C8B-B14F-4D97-AF65-F5344CB8AC3E}">
        <p14:creationId xmlns:p14="http://schemas.microsoft.com/office/powerpoint/2010/main" val="3125218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5507</TotalTime>
  <Words>658</Words>
  <Application>Microsoft Office PowerPoint</Application>
  <PresentationFormat>Widescreen</PresentationFormat>
  <Paragraphs>126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do Office</vt:lpstr>
      <vt:lpstr>PowerPoint Presentation</vt:lpstr>
      <vt:lpstr>Engenharia de Software</vt:lpstr>
      <vt:lpstr>Dados do Grupo</vt:lpstr>
      <vt:lpstr>Negócio</vt:lpstr>
      <vt:lpstr>Negócio</vt:lpstr>
      <vt:lpstr>Proto-Personas – Usuário/Necessidades</vt:lpstr>
      <vt:lpstr>Proto-Personas – Usuário/Necessidades</vt:lpstr>
      <vt:lpstr>Mapa de Empatia Doador – Em Socioemocional</vt:lpstr>
      <vt:lpstr>Mapa de Empatia ONG – Em Socioemocional</vt:lpstr>
      <vt:lpstr>Proto-Personas – Justificativa</vt:lpstr>
      <vt:lpstr>Jornada - Simplificada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juan silva</cp:lastModifiedBy>
  <cp:revision>568</cp:revision>
  <dcterms:created xsi:type="dcterms:W3CDTF">2021-08-25T19:26:40Z</dcterms:created>
  <dcterms:modified xsi:type="dcterms:W3CDTF">2022-03-16T20:27:32Z</dcterms:modified>
</cp:coreProperties>
</file>