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257" r:id="rId5"/>
    <p:sldId id="258" r:id="rId6"/>
    <p:sldId id="960" r:id="rId7"/>
    <p:sldId id="961" r:id="rId8"/>
    <p:sldId id="962" r:id="rId9"/>
    <p:sldId id="965" r:id="rId10"/>
    <p:sldId id="974" r:id="rId11"/>
    <p:sldId id="971" r:id="rId12"/>
    <p:sldId id="967" r:id="rId13"/>
    <p:sldId id="972" r:id="rId14"/>
    <p:sldId id="272" r:id="rId1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45B"/>
    <a:srgbClr val="EFB661"/>
    <a:srgbClr val="63B1BC"/>
    <a:srgbClr val="2DBEFA"/>
    <a:srgbClr val="F4F5F5"/>
    <a:srgbClr val="0762C8"/>
    <a:srgbClr val="63666A"/>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6101" autoAdjust="0"/>
  </p:normalViewPr>
  <p:slideViewPr>
    <p:cSldViewPr snapToGrid="0">
      <p:cViewPr varScale="1">
        <p:scale>
          <a:sx n="74" d="100"/>
          <a:sy n="74" d="100"/>
        </p:scale>
        <p:origin x="144" y="54"/>
      </p:cViewPr>
      <p:guideLst/>
    </p:cSldViewPr>
  </p:slideViewPr>
  <p:notesTextViewPr>
    <p:cViewPr>
      <p:scale>
        <a:sx n="3" d="2"/>
        <a:sy n="3" d="2"/>
      </p:scale>
      <p:origin x="0" y="0"/>
    </p:cViewPr>
  </p:notesTextViewPr>
  <p:sorterViewPr>
    <p:cViewPr>
      <p:scale>
        <a:sx n="100" d="100"/>
        <a:sy n="100" d="100"/>
      </p:scale>
      <p:origin x="0" y="-247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79F10-E06E-4CE2-A9B4-B99BB230B28A}" type="datetimeFigureOut">
              <a:rPr lang="pt-BR" smtClean="0"/>
              <a:t>09/03/2022</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2AE4BF-7C7D-4125-B910-23CF7B33327F}" type="slidenum">
              <a:rPr lang="pt-BR" smtClean="0"/>
              <a:t>‹nº›</a:t>
            </a:fld>
            <a:endParaRPr lang="pt-BR"/>
          </a:p>
        </p:txBody>
      </p:sp>
    </p:spTree>
    <p:extLst>
      <p:ext uri="{BB962C8B-B14F-4D97-AF65-F5344CB8AC3E}">
        <p14:creationId xmlns:p14="http://schemas.microsoft.com/office/powerpoint/2010/main" val="2076639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2</a:t>
            </a:fld>
            <a:endParaRPr lang="pt-BR"/>
          </a:p>
        </p:txBody>
      </p:sp>
    </p:spTree>
    <p:extLst>
      <p:ext uri="{BB962C8B-B14F-4D97-AF65-F5344CB8AC3E}">
        <p14:creationId xmlns:p14="http://schemas.microsoft.com/office/powerpoint/2010/main" val="3238215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3</a:t>
            </a:fld>
            <a:endParaRPr lang="pt-BR"/>
          </a:p>
        </p:txBody>
      </p:sp>
    </p:spTree>
    <p:extLst>
      <p:ext uri="{BB962C8B-B14F-4D97-AF65-F5344CB8AC3E}">
        <p14:creationId xmlns:p14="http://schemas.microsoft.com/office/powerpoint/2010/main" val="1891652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4</a:t>
            </a:fld>
            <a:endParaRPr lang="pt-BR"/>
          </a:p>
        </p:txBody>
      </p:sp>
    </p:spTree>
    <p:extLst>
      <p:ext uri="{BB962C8B-B14F-4D97-AF65-F5344CB8AC3E}">
        <p14:creationId xmlns:p14="http://schemas.microsoft.com/office/powerpoint/2010/main" val="139428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5</a:t>
            </a:fld>
            <a:endParaRPr lang="pt-BR"/>
          </a:p>
        </p:txBody>
      </p:sp>
    </p:spTree>
    <p:extLst>
      <p:ext uri="{BB962C8B-B14F-4D97-AF65-F5344CB8AC3E}">
        <p14:creationId xmlns:p14="http://schemas.microsoft.com/office/powerpoint/2010/main" val="1160511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6</a:t>
            </a:fld>
            <a:endParaRPr lang="pt-BR"/>
          </a:p>
        </p:txBody>
      </p:sp>
    </p:spTree>
    <p:extLst>
      <p:ext uri="{BB962C8B-B14F-4D97-AF65-F5344CB8AC3E}">
        <p14:creationId xmlns:p14="http://schemas.microsoft.com/office/powerpoint/2010/main" val="425783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7</a:t>
            </a:fld>
            <a:endParaRPr lang="pt-BR"/>
          </a:p>
        </p:txBody>
      </p:sp>
    </p:spTree>
    <p:extLst>
      <p:ext uri="{BB962C8B-B14F-4D97-AF65-F5344CB8AC3E}">
        <p14:creationId xmlns:p14="http://schemas.microsoft.com/office/powerpoint/2010/main" val="854399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8</a:t>
            </a:fld>
            <a:endParaRPr lang="pt-BR"/>
          </a:p>
        </p:txBody>
      </p:sp>
    </p:spTree>
    <p:extLst>
      <p:ext uri="{BB962C8B-B14F-4D97-AF65-F5344CB8AC3E}">
        <p14:creationId xmlns:p14="http://schemas.microsoft.com/office/powerpoint/2010/main" val="2998450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9</a:t>
            </a:fld>
            <a:endParaRPr lang="pt-BR"/>
          </a:p>
        </p:txBody>
      </p:sp>
    </p:spTree>
    <p:extLst>
      <p:ext uri="{BB962C8B-B14F-4D97-AF65-F5344CB8AC3E}">
        <p14:creationId xmlns:p14="http://schemas.microsoft.com/office/powerpoint/2010/main" val="3171920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10</a:t>
            </a:fld>
            <a:endParaRPr lang="pt-BR"/>
          </a:p>
        </p:txBody>
      </p:sp>
    </p:spTree>
    <p:extLst>
      <p:ext uri="{BB962C8B-B14F-4D97-AF65-F5344CB8AC3E}">
        <p14:creationId xmlns:p14="http://schemas.microsoft.com/office/powerpoint/2010/main" val="339815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s://visualhunt.com/" TargetMode="External"/><Relationship Id="rId2" Type="http://schemas.openxmlformats.org/officeDocument/2006/relationships/hyperlink" Target="https://unsplash.com/" TargetMode="External"/><Relationship Id="rId1" Type="http://schemas.openxmlformats.org/officeDocument/2006/relationships/slideMaster" Target="../slideMasters/slideMaster1.xml"/><Relationship Id="rId4" Type="http://schemas.openxmlformats.org/officeDocument/2006/relationships/hyperlink" Target="https://www.pexels.com/pt-b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kg Cinza">
    <p:bg>
      <p:bgPr>
        <a:solidFill>
          <a:schemeClr val="bg2">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8012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o_1">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298700" y="1957677"/>
            <a:ext cx="7594599" cy="45815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2320131" y="1054027"/>
            <a:ext cx="7551738" cy="660473"/>
          </a:xfrm>
          <a:prstGeom prst="rect">
            <a:avLst/>
          </a:prstGeom>
        </p:spPr>
        <p:txBody>
          <a:bodyPr/>
          <a:lstStyle>
            <a:lvl1pPr>
              <a:lnSpc>
                <a:spcPts val="4500"/>
              </a:lnSpc>
              <a:defRPr sz="3000" b="1">
                <a:solidFill>
                  <a:schemeClr val="bg1"/>
                </a:solidFill>
                <a:highlight>
                  <a:srgbClr val="0762C8"/>
                </a:highlight>
              </a:defRPr>
            </a:lvl1pPr>
          </a:lstStyle>
          <a:p>
            <a:r>
              <a:rPr lang="pt-BR" dirty="0"/>
              <a:t>Escreva um título</a:t>
            </a:r>
          </a:p>
        </p:txBody>
      </p:sp>
      <p:sp>
        <p:nvSpPr>
          <p:cNvPr id="6" name="Retângulo: Cantos Superiores Arredondados 5">
            <a:extLst>
              <a:ext uri="{FF2B5EF4-FFF2-40B4-BE49-F238E27FC236}">
                <a16:creationId xmlns:a16="http://schemas.microsoft.com/office/drawing/2014/main" id="{5E459B3D-A6E4-4AA1-8956-DE48DA52722C}"/>
              </a:ext>
            </a:extLst>
          </p:cNvPr>
          <p:cNvSpPr/>
          <p:nvPr userDrawn="1"/>
        </p:nvSpPr>
        <p:spPr>
          <a:xfrm rot="10800000">
            <a:off x="0" y="0"/>
            <a:ext cx="358775" cy="1773238"/>
          </a:xfrm>
          <a:prstGeom prst="round2SameRect">
            <a:avLst>
              <a:gd name="adj1" fmla="val 50000"/>
              <a:gd name="adj2"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Cantos Superiores Arredondados 6">
            <a:extLst>
              <a:ext uri="{FF2B5EF4-FFF2-40B4-BE49-F238E27FC236}">
                <a16:creationId xmlns:a16="http://schemas.microsoft.com/office/drawing/2014/main" id="{5B89959C-E9B0-4D2D-83E0-8EFA1C8B677A}"/>
              </a:ext>
            </a:extLst>
          </p:cNvPr>
          <p:cNvSpPr/>
          <p:nvPr userDrawn="1"/>
        </p:nvSpPr>
        <p:spPr>
          <a:xfrm>
            <a:off x="11833225" y="5084762"/>
            <a:ext cx="358775" cy="1773238"/>
          </a:xfrm>
          <a:prstGeom prst="round2SameRect">
            <a:avLst>
              <a:gd name="adj1" fmla="val 50000"/>
              <a:gd name="adj2"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73311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o_Imagem_1">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58775" y="1916112"/>
            <a:ext cx="7573963" cy="4581525"/>
          </a:xfrm>
          <a:prstGeom prst="rect">
            <a:avLst/>
          </a:prstGeom>
        </p:spPr>
        <p:txBody>
          <a:bodyPr/>
          <a:lstStyle>
            <a:lvl1pPr marL="179388"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358775" y="886619"/>
            <a:ext cx="7573963" cy="660473"/>
          </a:xfrm>
          <a:prstGeom prst="rect">
            <a:avLst/>
          </a:prstGeom>
        </p:spPr>
        <p:txBody>
          <a:bodyPr/>
          <a:lstStyle>
            <a:lvl1pPr marL="179388" indent="0">
              <a:lnSpc>
                <a:spcPts val="4500"/>
              </a:lnSpc>
              <a:defRPr sz="3000" b="1">
                <a:solidFill>
                  <a:schemeClr val="accent6"/>
                </a:solidFill>
              </a:defRPr>
            </a:lvl1pPr>
          </a:lstStyle>
          <a:p>
            <a:r>
              <a:rPr lang="pt-BR" dirty="0"/>
              <a:t>Escreva um título</a:t>
            </a:r>
          </a:p>
        </p:txBody>
      </p:sp>
      <p:sp>
        <p:nvSpPr>
          <p:cNvPr id="6" name="Retângulo: Cantos Superiores Arredondados 5">
            <a:extLst>
              <a:ext uri="{FF2B5EF4-FFF2-40B4-BE49-F238E27FC236}">
                <a16:creationId xmlns:a16="http://schemas.microsoft.com/office/drawing/2014/main" id="{5E459B3D-A6E4-4AA1-8956-DE48DA52722C}"/>
              </a:ext>
            </a:extLst>
          </p:cNvPr>
          <p:cNvSpPr/>
          <p:nvPr userDrawn="1"/>
        </p:nvSpPr>
        <p:spPr>
          <a:xfrm rot="10800000">
            <a:off x="0" y="0"/>
            <a:ext cx="358775" cy="1773238"/>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Espaço Reservado para Conteúdo 2">
            <a:extLst>
              <a:ext uri="{FF2B5EF4-FFF2-40B4-BE49-F238E27FC236}">
                <a16:creationId xmlns:a16="http://schemas.microsoft.com/office/drawing/2014/main" id="{D08929C8-7948-4D4C-97D8-4D14959B3155}"/>
              </a:ext>
            </a:extLst>
          </p:cNvPr>
          <p:cNvSpPr>
            <a:spLocks noGrp="1"/>
          </p:cNvSpPr>
          <p:nvPr>
            <p:ph sz="quarter" idx="11"/>
          </p:nvPr>
        </p:nvSpPr>
        <p:spPr>
          <a:xfrm>
            <a:off x="8148638" y="886619"/>
            <a:ext cx="3683000" cy="5611019"/>
          </a:xfrm>
          <a:prstGeom prst="rect">
            <a:avLst/>
          </a:prstGeo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8" name="Retângulo 7">
            <a:extLst>
              <a:ext uri="{FF2B5EF4-FFF2-40B4-BE49-F238E27FC236}">
                <a16:creationId xmlns:a16="http://schemas.microsoft.com/office/drawing/2014/main" id="{27ECC167-3B15-4CF7-98D4-22F63C1E4CCC}"/>
              </a:ext>
            </a:extLst>
          </p:cNvPr>
          <p:cNvSpPr/>
          <p:nvPr userDrawn="1"/>
        </p:nvSpPr>
        <p:spPr>
          <a:xfrm>
            <a:off x="11833225" y="6499225"/>
            <a:ext cx="358775" cy="3587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34615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itação_1">
    <p:bg>
      <p:bgPr>
        <a:solidFill>
          <a:srgbClr val="F4F5F5"/>
        </a:solidFill>
        <a:effectLst/>
      </p:bgPr>
    </p:bg>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8EC374BE-0E1E-4A33-A2E5-DD22599FD869}"/>
              </a:ext>
            </a:extLst>
          </p:cNvPr>
          <p:cNvSpPr/>
          <p:nvPr userDrawn="1"/>
        </p:nvSpPr>
        <p:spPr>
          <a:xfrm>
            <a:off x="0" y="1714500"/>
            <a:ext cx="12192000"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298701" y="1943099"/>
            <a:ext cx="7594600" cy="2971801"/>
          </a:xfrm>
          <a:prstGeom prst="rect">
            <a:avLst/>
          </a:prstGeom>
        </p:spPr>
        <p:txBody>
          <a:bodyPr/>
          <a:lstStyle>
            <a:lvl1pPr marL="0" indent="0" algn="ctr">
              <a:lnSpc>
                <a:spcPts val="4500"/>
              </a:lnSpc>
              <a:buClr>
                <a:srgbClr val="63B1BC"/>
              </a:buClr>
              <a:buSzPct val="80000"/>
              <a:buFont typeface="Wingdings" panose="05000000000000000000" pitchFamily="2" charset="2"/>
              <a:buNone/>
              <a:defRPr sz="3000">
                <a:solidFill>
                  <a:srgbClr val="F4F5F5"/>
                </a:solidFill>
                <a:latin typeface="+mj-lt"/>
              </a:defRPr>
            </a:lvl1pPr>
          </a:lstStyle>
          <a:p>
            <a:pPr lvl="0"/>
            <a:r>
              <a:rPr lang="pt-BR" dirty="0"/>
              <a:t>“Adicione frases inspiradoras, citações, ditados e pensamentos que motivem as pessoas a refletirem sobre o mundo.”</a:t>
            </a:r>
          </a:p>
        </p:txBody>
      </p:sp>
      <p:sp>
        <p:nvSpPr>
          <p:cNvPr id="3" name="Espaço Reservado para Texto 2">
            <a:extLst>
              <a:ext uri="{FF2B5EF4-FFF2-40B4-BE49-F238E27FC236}">
                <a16:creationId xmlns:a16="http://schemas.microsoft.com/office/drawing/2014/main" id="{6E08A20D-1B00-4797-9884-F31D1E56D0DA}"/>
              </a:ext>
            </a:extLst>
          </p:cNvPr>
          <p:cNvSpPr>
            <a:spLocks noGrp="1"/>
          </p:cNvSpPr>
          <p:nvPr>
            <p:ph type="body" sz="quarter" idx="11" hasCustomPrompt="1"/>
          </p:nvPr>
        </p:nvSpPr>
        <p:spPr>
          <a:xfrm>
            <a:off x="2298701" y="5372099"/>
            <a:ext cx="7603332" cy="514350"/>
          </a:xfrm>
          <a:prstGeom prst="rect">
            <a:avLst/>
          </a:prstGeom>
        </p:spPr>
        <p:txBody>
          <a:bodyPr/>
          <a:lstStyle>
            <a:lvl1pPr marL="0" indent="0" algn="ctr">
              <a:buNone/>
              <a:defRPr sz="3000" b="0">
                <a:solidFill>
                  <a:schemeClr val="accent1"/>
                </a:solidFill>
              </a:defRPr>
            </a:lvl1pPr>
          </a:lstStyle>
          <a:p>
            <a:pPr lvl="0"/>
            <a:r>
              <a:rPr lang="pt-BR" dirty="0"/>
              <a:t>- Quem disse isso?</a:t>
            </a:r>
          </a:p>
        </p:txBody>
      </p:sp>
    </p:spTree>
    <p:extLst>
      <p:ext uri="{BB962C8B-B14F-4D97-AF65-F5344CB8AC3E}">
        <p14:creationId xmlns:p14="http://schemas.microsoft.com/office/powerpoint/2010/main" val="2825496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o_duas_colunas">
    <p:bg>
      <p:bgPr>
        <a:solidFill>
          <a:srgbClr val="F4F5F5"/>
        </a:solidFill>
        <a:effectLst/>
      </p:bgPr>
    </p:bg>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67B65743-9D13-4E9D-AF9E-6AA3464E1905}"/>
              </a:ext>
            </a:extLst>
          </p:cNvPr>
          <p:cNvSpPr/>
          <p:nvPr userDrawn="1"/>
        </p:nvSpPr>
        <p:spPr>
          <a:xfrm>
            <a:off x="6210301" y="1728171"/>
            <a:ext cx="4140200" cy="5143500"/>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EF184B08-4F69-4F7F-B8C8-E8797AF4FE98}"/>
              </a:ext>
            </a:extLst>
          </p:cNvPr>
          <p:cNvSpPr/>
          <p:nvPr userDrawn="1"/>
        </p:nvSpPr>
        <p:spPr>
          <a:xfrm>
            <a:off x="1841500" y="1714500"/>
            <a:ext cx="4140200" cy="5143500"/>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070101" y="1943601"/>
            <a:ext cx="3682999" cy="4571499"/>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a:t>
            </a:r>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1841501" y="776936"/>
            <a:ext cx="8509000" cy="660473"/>
          </a:xfrm>
          <a:prstGeom prst="rect">
            <a:avLst/>
          </a:prstGeom>
        </p:spPr>
        <p:txBody>
          <a:bodyPr anchor="b"/>
          <a:lstStyle>
            <a:lvl1pPr algn="ctr">
              <a:lnSpc>
                <a:spcPts val="6000"/>
              </a:lnSpc>
              <a:defRPr sz="3000" b="1">
                <a:solidFill>
                  <a:srgbClr val="0762C8"/>
                </a:solidFill>
              </a:defRPr>
            </a:lvl1pPr>
          </a:lstStyle>
          <a:p>
            <a:r>
              <a:rPr lang="pt-BR" dirty="0"/>
              <a:t>Escreva um título</a:t>
            </a:r>
          </a:p>
        </p:txBody>
      </p:sp>
      <p:sp>
        <p:nvSpPr>
          <p:cNvPr id="6" name="Espaço Reservado para Texto 4">
            <a:extLst>
              <a:ext uri="{FF2B5EF4-FFF2-40B4-BE49-F238E27FC236}">
                <a16:creationId xmlns:a16="http://schemas.microsoft.com/office/drawing/2014/main" id="{97CF95A8-6BBA-408E-99ED-FBC1D90AF485}"/>
              </a:ext>
            </a:extLst>
          </p:cNvPr>
          <p:cNvSpPr>
            <a:spLocks noGrp="1"/>
          </p:cNvSpPr>
          <p:nvPr>
            <p:ph type="body" sz="quarter" idx="11" hasCustomPrompt="1"/>
          </p:nvPr>
        </p:nvSpPr>
        <p:spPr>
          <a:xfrm>
            <a:off x="6438902" y="1943100"/>
            <a:ext cx="3682999" cy="4554538"/>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a:t>
            </a:r>
          </a:p>
        </p:txBody>
      </p:sp>
      <p:sp>
        <p:nvSpPr>
          <p:cNvPr id="9" name="Retângulo 8">
            <a:extLst>
              <a:ext uri="{FF2B5EF4-FFF2-40B4-BE49-F238E27FC236}">
                <a16:creationId xmlns:a16="http://schemas.microsoft.com/office/drawing/2014/main" id="{F4B7B0B2-D938-449C-97B6-67266FE71FF4}"/>
              </a:ext>
            </a:extLst>
          </p:cNvPr>
          <p:cNvSpPr/>
          <p:nvPr userDrawn="1"/>
        </p:nvSpPr>
        <p:spPr>
          <a:xfrm>
            <a:off x="11849100" y="1"/>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B6C2C116-8067-4942-A771-BEB2253BACC1}"/>
              </a:ext>
            </a:extLst>
          </p:cNvPr>
          <p:cNvSpPr/>
          <p:nvPr userDrawn="1"/>
        </p:nvSpPr>
        <p:spPr>
          <a:xfrm>
            <a:off x="1" y="6515100"/>
            <a:ext cx="342900" cy="3413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041303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o_três_colunas">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58775" y="1943100"/>
            <a:ext cx="3667125" cy="4173124"/>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10" name="Espaço Reservado para Texto 4">
            <a:extLst>
              <a:ext uri="{FF2B5EF4-FFF2-40B4-BE49-F238E27FC236}">
                <a16:creationId xmlns:a16="http://schemas.microsoft.com/office/drawing/2014/main" id="{46AA1BA0-AF9A-49BE-AE18-4721AC17CB86}"/>
              </a:ext>
            </a:extLst>
          </p:cNvPr>
          <p:cNvSpPr>
            <a:spLocks noGrp="1"/>
          </p:cNvSpPr>
          <p:nvPr>
            <p:ph type="body" sz="quarter" idx="11" hasCustomPrompt="1"/>
          </p:nvPr>
        </p:nvSpPr>
        <p:spPr>
          <a:xfrm>
            <a:off x="4254500" y="1943100"/>
            <a:ext cx="3683000" cy="41731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12" name="Espaço Reservado para Texto 4">
            <a:extLst>
              <a:ext uri="{FF2B5EF4-FFF2-40B4-BE49-F238E27FC236}">
                <a16:creationId xmlns:a16="http://schemas.microsoft.com/office/drawing/2014/main" id="{BFB1E910-94E1-4E8D-9123-50E1CBFC87C9}"/>
              </a:ext>
            </a:extLst>
          </p:cNvPr>
          <p:cNvSpPr>
            <a:spLocks noGrp="1"/>
          </p:cNvSpPr>
          <p:nvPr>
            <p:ph type="body" sz="quarter" idx="12" hasCustomPrompt="1"/>
          </p:nvPr>
        </p:nvSpPr>
        <p:spPr>
          <a:xfrm>
            <a:off x="8148639" y="1943099"/>
            <a:ext cx="3682999" cy="41731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58775" y="1168399"/>
            <a:ext cx="3667125" cy="546100"/>
          </a:xfrm>
          <a:prstGeom prst="rect">
            <a:avLst/>
          </a:prstGeom>
        </p:spPr>
        <p:txBody>
          <a:bodyPr/>
          <a:lstStyle>
            <a:lvl1pPr marL="0" indent="0">
              <a:buNone/>
              <a:defRPr sz="2500" b="1">
                <a:solidFill>
                  <a:schemeClr val="accent1"/>
                </a:solidFill>
                <a:highlight>
                  <a:srgbClr val="EFB661"/>
                </a:highlight>
              </a:defRPr>
            </a:lvl1pPr>
          </a:lstStyle>
          <a:p>
            <a:pPr lvl="0"/>
            <a:r>
              <a:rPr lang="pt-BR" dirty="0"/>
              <a:t>Título 1</a:t>
            </a:r>
          </a:p>
        </p:txBody>
      </p:sp>
      <p:sp>
        <p:nvSpPr>
          <p:cNvPr id="21" name="Espaço Reservado para Texto 2">
            <a:extLst>
              <a:ext uri="{FF2B5EF4-FFF2-40B4-BE49-F238E27FC236}">
                <a16:creationId xmlns:a16="http://schemas.microsoft.com/office/drawing/2014/main" id="{BD4568B9-8B4E-4C40-BA96-2EB6AD2EB982}"/>
              </a:ext>
            </a:extLst>
          </p:cNvPr>
          <p:cNvSpPr>
            <a:spLocks noGrp="1"/>
          </p:cNvSpPr>
          <p:nvPr>
            <p:ph type="body" sz="quarter" idx="14" hasCustomPrompt="1"/>
          </p:nvPr>
        </p:nvSpPr>
        <p:spPr>
          <a:xfrm>
            <a:off x="4282030" y="1168399"/>
            <a:ext cx="3655470" cy="546100"/>
          </a:xfrm>
          <a:prstGeom prst="rect">
            <a:avLst/>
          </a:prstGeom>
        </p:spPr>
        <p:txBody>
          <a:bodyPr/>
          <a:lstStyle>
            <a:lvl1pPr marL="0" indent="0">
              <a:buNone/>
              <a:defRPr sz="2500" b="1">
                <a:solidFill>
                  <a:schemeClr val="accent1"/>
                </a:solidFill>
                <a:highlight>
                  <a:srgbClr val="63B1BC"/>
                </a:highlight>
              </a:defRPr>
            </a:lvl1pPr>
          </a:lstStyle>
          <a:p>
            <a:pPr lvl="0"/>
            <a:r>
              <a:rPr lang="pt-BR" dirty="0"/>
              <a:t>Título 2</a:t>
            </a:r>
          </a:p>
        </p:txBody>
      </p:sp>
      <p:sp>
        <p:nvSpPr>
          <p:cNvPr id="22" name="Espaço Reservado para Texto 2">
            <a:extLst>
              <a:ext uri="{FF2B5EF4-FFF2-40B4-BE49-F238E27FC236}">
                <a16:creationId xmlns:a16="http://schemas.microsoft.com/office/drawing/2014/main" id="{6945850F-B2F6-4B31-8A5F-48167B7FF924}"/>
              </a:ext>
            </a:extLst>
          </p:cNvPr>
          <p:cNvSpPr>
            <a:spLocks noGrp="1"/>
          </p:cNvSpPr>
          <p:nvPr>
            <p:ph type="body" sz="quarter" idx="15" hasCustomPrompt="1"/>
          </p:nvPr>
        </p:nvSpPr>
        <p:spPr>
          <a:xfrm>
            <a:off x="8166102" y="1168399"/>
            <a:ext cx="3682998" cy="518463"/>
          </a:xfrm>
          <a:prstGeom prst="rect">
            <a:avLst/>
          </a:prstGeom>
        </p:spPr>
        <p:txBody>
          <a:bodyPr/>
          <a:lstStyle>
            <a:lvl1pPr marL="0" indent="0">
              <a:buNone/>
              <a:defRPr sz="2500" b="1">
                <a:solidFill>
                  <a:schemeClr val="accent1"/>
                </a:solidFill>
                <a:highlight>
                  <a:srgbClr val="ED145B"/>
                </a:highlight>
              </a:defRPr>
            </a:lvl1pPr>
          </a:lstStyle>
          <a:p>
            <a:pPr lvl="0"/>
            <a:r>
              <a:rPr lang="pt-BR" dirty="0"/>
              <a:t>Título 3</a:t>
            </a:r>
          </a:p>
        </p:txBody>
      </p:sp>
    </p:spTree>
    <p:extLst>
      <p:ext uri="{BB962C8B-B14F-4D97-AF65-F5344CB8AC3E}">
        <p14:creationId xmlns:p14="http://schemas.microsoft.com/office/powerpoint/2010/main" val="2410365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o_duas_colunas_2">
    <p:bg>
      <p:bgPr>
        <a:solidFill>
          <a:schemeClr val="bg1"/>
        </a:solidFill>
        <a:effectLst/>
      </p:bgPr>
    </p:bg>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5854DB5A-798B-48C4-AF66-241BD34CFBF7}"/>
              </a:ext>
            </a:extLst>
          </p:cNvPr>
          <p:cNvSpPr/>
          <p:nvPr userDrawn="1"/>
        </p:nvSpPr>
        <p:spPr>
          <a:xfrm>
            <a:off x="7937500" y="-3948"/>
            <a:ext cx="4254500" cy="6861948"/>
          </a:xfrm>
          <a:prstGeom prst="rect">
            <a:avLst/>
          </a:prstGeom>
          <a:solidFill>
            <a:srgbClr val="F4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58775" y="1943100"/>
            <a:ext cx="3667125" cy="4173124"/>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12" name="Espaço Reservado para Texto 4">
            <a:extLst>
              <a:ext uri="{FF2B5EF4-FFF2-40B4-BE49-F238E27FC236}">
                <a16:creationId xmlns:a16="http://schemas.microsoft.com/office/drawing/2014/main" id="{BFB1E910-94E1-4E8D-9123-50E1CBFC87C9}"/>
              </a:ext>
            </a:extLst>
          </p:cNvPr>
          <p:cNvSpPr>
            <a:spLocks noGrp="1"/>
          </p:cNvSpPr>
          <p:nvPr>
            <p:ph type="body" sz="quarter" idx="12" hasCustomPrompt="1"/>
          </p:nvPr>
        </p:nvSpPr>
        <p:spPr>
          <a:xfrm>
            <a:off x="8148639" y="1943099"/>
            <a:ext cx="3682999" cy="41731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58775" y="1168399"/>
            <a:ext cx="3667125" cy="546100"/>
          </a:xfrm>
          <a:prstGeom prst="rect">
            <a:avLst/>
          </a:prstGeom>
        </p:spPr>
        <p:txBody>
          <a:bodyPr/>
          <a:lstStyle>
            <a:lvl1pPr marL="0" indent="0">
              <a:buNone/>
              <a:defRPr sz="2500" b="1">
                <a:solidFill>
                  <a:schemeClr val="accent1"/>
                </a:solidFill>
                <a:highlight>
                  <a:srgbClr val="EFB661"/>
                </a:highlight>
              </a:defRPr>
            </a:lvl1pPr>
          </a:lstStyle>
          <a:p>
            <a:pPr lvl="0"/>
            <a:r>
              <a:rPr lang="pt-BR" dirty="0"/>
              <a:t>Título 1</a:t>
            </a:r>
          </a:p>
        </p:txBody>
      </p:sp>
      <p:sp>
        <p:nvSpPr>
          <p:cNvPr id="22" name="Espaço Reservado para Texto 2">
            <a:extLst>
              <a:ext uri="{FF2B5EF4-FFF2-40B4-BE49-F238E27FC236}">
                <a16:creationId xmlns:a16="http://schemas.microsoft.com/office/drawing/2014/main" id="{6945850F-B2F6-4B31-8A5F-48167B7FF924}"/>
              </a:ext>
            </a:extLst>
          </p:cNvPr>
          <p:cNvSpPr>
            <a:spLocks noGrp="1"/>
          </p:cNvSpPr>
          <p:nvPr>
            <p:ph type="body" sz="quarter" idx="15" hasCustomPrompt="1"/>
          </p:nvPr>
        </p:nvSpPr>
        <p:spPr>
          <a:xfrm>
            <a:off x="8166102" y="1168399"/>
            <a:ext cx="3682998" cy="518463"/>
          </a:xfrm>
          <a:prstGeom prst="rect">
            <a:avLst/>
          </a:prstGeom>
        </p:spPr>
        <p:txBody>
          <a:bodyPr/>
          <a:lstStyle>
            <a:lvl1pPr marL="0" indent="0">
              <a:buNone/>
              <a:defRPr sz="2500" b="1">
                <a:solidFill>
                  <a:schemeClr val="accent1"/>
                </a:solidFill>
                <a:highlight>
                  <a:srgbClr val="ED145B"/>
                </a:highlight>
              </a:defRPr>
            </a:lvl1pPr>
          </a:lstStyle>
          <a:p>
            <a:pPr lvl="0"/>
            <a:r>
              <a:rPr lang="pt-BR" dirty="0"/>
              <a:t>Título 3</a:t>
            </a:r>
          </a:p>
        </p:txBody>
      </p:sp>
    </p:spTree>
    <p:extLst>
      <p:ext uri="{BB962C8B-B14F-4D97-AF65-F5344CB8AC3E}">
        <p14:creationId xmlns:p14="http://schemas.microsoft.com/office/powerpoint/2010/main" val="3869554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tens_Ícones">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42900" y="3543299"/>
            <a:ext cx="3683000" cy="2523711"/>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60361" y="2768600"/>
            <a:ext cx="3665539" cy="546100"/>
          </a:xfrm>
          <a:prstGeom prst="rect">
            <a:avLst/>
          </a:prstGeom>
        </p:spPr>
        <p:txBody>
          <a:bodyPr/>
          <a:lstStyle>
            <a:lvl1pPr marL="0" indent="0" algn="ctr">
              <a:buNone/>
              <a:defRPr sz="2500" b="1">
                <a:solidFill>
                  <a:schemeClr val="accent1"/>
                </a:solidFill>
              </a:defRPr>
            </a:lvl1pPr>
          </a:lstStyle>
          <a:p>
            <a:pPr lvl="0"/>
            <a:r>
              <a:rPr lang="pt-BR" dirty="0"/>
              <a:t>Título 1</a:t>
            </a:r>
          </a:p>
        </p:txBody>
      </p:sp>
      <p:sp>
        <p:nvSpPr>
          <p:cNvPr id="4" name="Espaço Reservado para Imagem Online 3">
            <a:extLst>
              <a:ext uri="{FF2B5EF4-FFF2-40B4-BE49-F238E27FC236}">
                <a16:creationId xmlns:a16="http://schemas.microsoft.com/office/drawing/2014/main" id="{AD365D7F-008B-4C8B-A446-88407819428B}"/>
              </a:ext>
            </a:extLst>
          </p:cNvPr>
          <p:cNvSpPr>
            <a:spLocks noGrp="1"/>
          </p:cNvSpPr>
          <p:nvPr>
            <p:ph type="clipArt" sz="quarter" idx="16"/>
          </p:nvPr>
        </p:nvSpPr>
        <p:spPr>
          <a:xfrm>
            <a:off x="1343420" y="1041734"/>
            <a:ext cx="1699420" cy="1345532"/>
          </a:xfrm>
          <a:prstGeom prst="rect">
            <a:avLst/>
          </a:prstGeom>
        </p:spPr>
        <p:txBody>
          <a:bodyPr/>
          <a:lstStyle/>
          <a:p>
            <a:endParaRPr lang="pt-BR" dirty="0"/>
          </a:p>
        </p:txBody>
      </p:sp>
      <p:cxnSp>
        <p:nvCxnSpPr>
          <p:cNvPr id="6" name="Conector reto 5">
            <a:extLst>
              <a:ext uri="{FF2B5EF4-FFF2-40B4-BE49-F238E27FC236}">
                <a16:creationId xmlns:a16="http://schemas.microsoft.com/office/drawing/2014/main" id="{0C3FC25F-4BF3-44DE-A276-AE3411579B1E}"/>
              </a:ext>
            </a:extLst>
          </p:cNvPr>
          <p:cNvCxnSpPr/>
          <p:nvPr userDrawn="1"/>
        </p:nvCxnSpPr>
        <p:spPr>
          <a:xfrm>
            <a:off x="342900" y="3429000"/>
            <a:ext cx="368300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16" name="Espaço Reservado para Texto 4">
            <a:extLst>
              <a:ext uri="{FF2B5EF4-FFF2-40B4-BE49-F238E27FC236}">
                <a16:creationId xmlns:a16="http://schemas.microsoft.com/office/drawing/2014/main" id="{E9C87C31-9326-447E-85E3-546AAE3C822D}"/>
              </a:ext>
            </a:extLst>
          </p:cNvPr>
          <p:cNvSpPr>
            <a:spLocks noGrp="1"/>
          </p:cNvSpPr>
          <p:nvPr>
            <p:ph type="body" sz="quarter" idx="17" hasCustomPrompt="1"/>
          </p:nvPr>
        </p:nvSpPr>
        <p:spPr>
          <a:xfrm>
            <a:off x="4254500" y="3543299"/>
            <a:ext cx="3683000" cy="2523711"/>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19" name="Espaço Reservado para Texto 2">
            <a:extLst>
              <a:ext uri="{FF2B5EF4-FFF2-40B4-BE49-F238E27FC236}">
                <a16:creationId xmlns:a16="http://schemas.microsoft.com/office/drawing/2014/main" id="{23A47D8B-18B4-4367-A22D-64BA3FEF2FB8}"/>
              </a:ext>
            </a:extLst>
          </p:cNvPr>
          <p:cNvSpPr>
            <a:spLocks noGrp="1"/>
          </p:cNvSpPr>
          <p:nvPr>
            <p:ph type="body" sz="quarter" idx="18" hasCustomPrompt="1"/>
          </p:nvPr>
        </p:nvSpPr>
        <p:spPr>
          <a:xfrm>
            <a:off x="4271961" y="2768600"/>
            <a:ext cx="3665539" cy="546100"/>
          </a:xfrm>
          <a:prstGeom prst="rect">
            <a:avLst/>
          </a:prstGeom>
        </p:spPr>
        <p:txBody>
          <a:bodyPr/>
          <a:lstStyle>
            <a:lvl1pPr marL="0" indent="0" algn="ctr">
              <a:buNone/>
              <a:defRPr sz="2500" b="1">
                <a:solidFill>
                  <a:schemeClr val="accent1"/>
                </a:solidFill>
              </a:defRPr>
            </a:lvl1pPr>
          </a:lstStyle>
          <a:p>
            <a:pPr lvl="0"/>
            <a:r>
              <a:rPr lang="pt-BR" dirty="0"/>
              <a:t>Título 2</a:t>
            </a:r>
          </a:p>
        </p:txBody>
      </p:sp>
      <p:sp>
        <p:nvSpPr>
          <p:cNvPr id="24" name="Espaço Reservado para Imagem Online 3">
            <a:extLst>
              <a:ext uri="{FF2B5EF4-FFF2-40B4-BE49-F238E27FC236}">
                <a16:creationId xmlns:a16="http://schemas.microsoft.com/office/drawing/2014/main" id="{0FE5E224-7DCE-4C39-8B3C-6EE3100A1E42}"/>
              </a:ext>
            </a:extLst>
          </p:cNvPr>
          <p:cNvSpPr>
            <a:spLocks noGrp="1"/>
          </p:cNvSpPr>
          <p:nvPr>
            <p:ph type="clipArt" sz="quarter" idx="19"/>
          </p:nvPr>
        </p:nvSpPr>
        <p:spPr>
          <a:xfrm>
            <a:off x="5255020" y="1041734"/>
            <a:ext cx="1699420" cy="1345532"/>
          </a:xfrm>
          <a:prstGeom prst="rect">
            <a:avLst/>
          </a:prstGeom>
        </p:spPr>
        <p:txBody>
          <a:bodyPr/>
          <a:lstStyle/>
          <a:p>
            <a:endParaRPr lang="pt-BR" dirty="0"/>
          </a:p>
        </p:txBody>
      </p:sp>
      <p:cxnSp>
        <p:nvCxnSpPr>
          <p:cNvPr id="25" name="Conector reto 24">
            <a:extLst>
              <a:ext uri="{FF2B5EF4-FFF2-40B4-BE49-F238E27FC236}">
                <a16:creationId xmlns:a16="http://schemas.microsoft.com/office/drawing/2014/main" id="{A45F95A2-5CB2-4AA6-A464-A6EEFD50E79C}"/>
              </a:ext>
            </a:extLst>
          </p:cNvPr>
          <p:cNvCxnSpPr/>
          <p:nvPr userDrawn="1"/>
        </p:nvCxnSpPr>
        <p:spPr>
          <a:xfrm>
            <a:off x="4254500" y="3429000"/>
            <a:ext cx="368300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26" name="Espaço Reservado para Texto 4">
            <a:extLst>
              <a:ext uri="{FF2B5EF4-FFF2-40B4-BE49-F238E27FC236}">
                <a16:creationId xmlns:a16="http://schemas.microsoft.com/office/drawing/2014/main" id="{1F1DF2E1-2513-485C-8B32-F2ED0C9A05A8}"/>
              </a:ext>
            </a:extLst>
          </p:cNvPr>
          <p:cNvSpPr>
            <a:spLocks noGrp="1"/>
          </p:cNvSpPr>
          <p:nvPr>
            <p:ph type="body" sz="quarter" idx="20" hasCustomPrompt="1"/>
          </p:nvPr>
        </p:nvSpPr>
        <p:spPr>
          <a:xfrm>
            <a:off x="8148640" y="3543299"/>
            <a:ext cx="3683000" cy="2523711"/>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27" name="Espaço Reservado para Texto 2">
            <a:extLst>
              <a:ext uri="{FF2B5EF4-FFF2-40B4-BE49-F238E27FC236}">
                <a16:creationId xmlns:a16="http://schemas.microsoft.com/office/drawing/2014/main" id="{A35FC3A0-3529-44EC-986A-122E6057DCF5}"/>
              </a:ext>
            </a:extLst>
          </p:cNvPr>
          <p:cNvSpPr>
            <a:spLocks noGrp="1"/>
          </p:cNvSpPr>
          <p:nvPr>
            <p:ph type="body" sz="quarter" idx="21" hasCustomPrompt="1"/>
          </p:nvPr>
        </p:nvSpPr>
        <p:spPr>
          <a:xfrm>
            <a:off x="8166101" y="2768600"/>
            <a:ext cx="3665539" cy="546100"/>
          </a:xfrm>
          <a:prstGeom prst="rect">
            <a:avLst/>
          </a:prstGeom>
        </p:spPr>
        <p:txBody>
          <a:bodyPr/>
          <a:lstStyle>
            <a:lvl1pPr marL="0" indent="0" algn="ctr">
              <a:buNone/>
              <a:defRPr sz="2500" b="1">
                <a:solidFill>
                  <a:schemeClr val="accent1"/>
                </a:solidFill>
              </a:defRPr>
            </a:lvl1pPr>
          </a:lstStyle>
          <a:p>
            <a:pPr lvl="0"/>
            <a:r>
              <a:rPr lang="pt-BR" dirty="0"/>
              <a:t>Título 3</a:t>
            </a:r>
          </a:p>
        </p:txBody>
      </p:sp>
      <p:sp>
        <p:nvSpPr>
          <p:cNvPr id="28" name="Espaço Reservado para Imagem Online 3">
            <a:extLst>
              <a:ext uri="{FF2B5EF4-FFF2-40B4-BE49-F238E27FC236}">
                <a16:creationId xmlns:a16="http://schemas.microsoft.com/office/drawing/2014/main" id="{195082A7-E065-4341-AD2F-F4A28E3C7DF0}"/>
              </a:ext>
            </a:extLst>
          </p:cNvPr>
          <p:cNvSpPr>
            <a:spLocks noGrp="1"/>
          </p:cNvSpPr>
          <p:nvPr>
            <p:ph type="clipArt" sz="quarter" idx="22"/>
          </p:nvPr>
        </p:nvSpPr>
        <p:spPr>
          <a:xfrm>
            <a:off x="9149160" y="1041734"/>
            <a:ext cx="1699420" cy="1345532"/>
          </a:xfrm>
          <a:prstGeom prst="rect">
            <a:avLst/>
          </a:prstGeom>
        </p:spPr>
        <p:txBody>
          <a:bodyPr/>
          <a:lstStyle/>
          <a:p>
            <a:endParaRPr lang="pt-BR" dirty="0"/>
          </a:p>
        </p:txBody>
      </p:sp>
      <p:cxnSp>
        <p:nvCxnSpPr>
          <p:cNvPr id="29" name="Conector reto 28">
            <a:extLst>
              <a:ext uri="{FF2B5EF4-FFF2-40B4-BE49-F238E27FC236}">
                <a16:creationId xmlns:a16="http://schemas.microsoft.com/office/drawing/2014/main" id="{7A42AE4D-E622-412A-A294-AE0CB886A37E}"/>
              </a:ext>
            </a:extLst>
          </p:cNvPr>
          <p:cNvCxnSpPr/>
          <p:nvPr userDrawn="1"/>
        </p:nvCxnSpPr>
        <p:spPr>
          <a:xfrm>
            <a:off x="8148640" y="3429000"/>
            <a:ext cx="368300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9685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tens_4_Ícones">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42900" y="3543299"/>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51631" y="2768600"/>
            <a:ext cx="2682479" cy="546100"/>
          </a:xfrm>
          <a:prstGeom prst="rect">
            <a:avLst/>
          </a:prstGeom>
        </p:spPr>
        <p:txBody>
          <a:bodyPr/>
          <a:lstStyle>
            <a:lvl1pPr marL="0" indent="0" algn="ctr">
              <a:buNone/>
              <a:defRPr sz="2000" b="1">
                <a:solidFill>
                  <a:schemeClr val="accent1"/>
                </a:solidFill>
              </a:defRPr>
            </a:lvl1pPr>
          </a:lstStyle>
          <a:p>
            <a:pPr lvl="0"/>
            <a:r>
              <a:rPr lang="pt-BR" dirty="0"/>
              <a:t>Título 1</a:t>
            </a:r>
          </a:p>
        </p:txBody>
      </p:sp>
      <p:sp>
        <p:nvSpPr>
          <p:cNvPr id="4" name="Espaço Reservado para Imagem Online 3">
            <a:extLst>
              <a:ext uri="{FF2B5EF4-FFF2-40B4-BE49-F238E27FC236}">
                <a16:creationId xmlns:a16="http://schemas.microsoft.com/office/drawing/2014/main" id="{AD365D7F-008B-4C8B-A446-88407819428B}"/>
              </a:ext>
            </a:extLst>
          </p:cNvPr>
          <p:cNvSpPr>
            <a:spLocks noGrp="1"/>
          </p:cNvSpPr>
          <p:nvPr>
            <p:ph type="clipArt" sz="quarter" idx="16"/>
          </p:nvPr>
        </p:nvSpPr>
        <p:spPr>
          <a:xfrm>
            <a:off x="843160" y="1041734"/>
            <a:ext cx="1699420" cy="1345532"/>
          </a:xfrm>
          <a:prstGeom prst="rect">
            <a:avLst/>
          </a:prstGeom>
        </p:spPr>
        <p:txBody>
          <a:bodyPr/>
          <a:lstStyle/>
          <a:p>
            <a:endParaRPr lang="pt-BR" dirty="0"/>
          </a:p>
        </p:txBody>
      </p:sp>
      <p:cxnSp>
        <p:nvCxnSpPr>
          <p:cNvPr id="6" name="Conector reto 5">
            <a:extLst>
              <a:ext uri="{FF2B5EF4-FFF2-40B4-BE49-F238E27FC236}">
                <a16:creationId xmlns:a16="http://schemas.microsoft.com/office/drawing/2014/main" id="{0C3FC25F-4BF3-44DE-A276-AE3411579B1E}"/>
              </a:ext>
            </a:extLst>
          </p:cNvPr>
          <p:cNvCxnSpPr>
            <a:cxnSpLocks/>
          </p:cNvCxnSpPr>
          <p:nvPr userDrawn="1"/>
        </p:nvCxnSpPr>
        <p:spPr>
          <a:xfrm>
            <a:off x="342900" y="3429000"/>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16" name="Espaço Reservado para Texto 4">
            <a:extLst>
              <a:ext uri="{FF2B5EF4-FFF2-40B4-BE49-F238E27FC236}">
                <a16:creationId xmlns:a16="http://schemas.microsoft.com/office/drawing/2014/main" id="{E9C87C31-9326-447E-85E3-546AAE3C822D}"/>
              </a:ext>
            </a:extLst>
          </p:cNvPr>
          <p:cNvSpPr>
            <a:spLocks noGrp="1"/>
          </p:cNvSpPr>
          <p:nvPr>
            <p:ph type="body" sz="quarter" idx="17" hasCustomPrompt="1"/>
          </p:nvPr>
        </p:nvSpPr>
        <p:spPr>
          <a:xfrm>
            <a:off x="3278320" y="3543299"/>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19" name="Espaço Reservado para Texto 2">
            <a:extLst>
              <a:ext uri="{FF2B5EF4-FFF2-40B4-BE49-F238E27FC236}">
                <a16:creationId xmlns:a16="http://schemas.microsoft.com/office/drawing/2014/main" id="{23A47D8B-18B4-4367-A22D-64BA3FEF2FB8}"/>
              </a:ext>
            </a:extLst>
          </p:cNvPr>
          <p:cNvSpPr>
            <a:spLocks noGrp="1"/>
          </p:cNvSpPr>
          <p:nvPr>
            <p:ph type="body" sz="quarter" idx="18" hasCustomPrompt="1"/>
          </p:nvPr>
        </p:nvSpPr>
        <p:spPr>
          <a:xfrm>
            <a:off x="3287051" y="2768600"/>
            <a:ext cx="2682479" cy="546100"/>
          </a:xfrm>
          <a:prstGeom prst="rect">
            <a:avLst/>
          </a:prstGeom>
        </p:spPr>
        <p:txBody>
          <a:bodyPr/>
          <a:lstStyle>
            <a:lvl1pPr marL="0" indent="0" algn="ctr">
              <a:buNone/>
              <a:defRPr sz="2000" b="1">
                <a:solidFill>
                  <a:schemeClr val="accent1"/>
                </a:solidFill>
              </a:defRPr>
            </a:lvl1pPr>
          </a:lstStyle>
          <a:p>
            <a:pPr lvl="0"/>
            <a:r>
              <a:rPr lang="pt-BR" dirty="0"/>
              <a:t>Título 2</a:t>
            </a:r>
          </a:p>
        </p:txBody>
      </p:sp>
      <p:sp>
        <p:nvSpPr>
          <p:cNvPr id="24" name="Espaço Reservado para Imagem Online 3">
            <a:extLst>
              <a:ext uri="{FF2B5EF4-FFF2-40B4-BE49-F238E27FC236}">
                <a16:creationId xmlns:a16="http://schemas.microsoft.com/office/drawing/2014/main" id="{0FE5E224-7DCE-4C39-8B3C-6EE3100A1E42}"/>
              </a:ext>
            </a:extLst>
          </p:cNvPr>
          <p:cNvSpPr>
            <a:spLocks noGrp="1"/>
          </p:cNvSpPr>
          <p:nvPr>
            <p:ph type="clipArt" sz="quarter" idx="19"/>
          </p:nvPr>
        </p:nvSpPr>
        <p:spPr>
          <a:xfrm>
            <a:off x="3778580" y="1041734"/>
            <a:ext cx="1699420" cy="1345532"/>
          </a:xfrm>
          <a:prstGeom prst="rect">
            <a:avLst/>
          </a:prstGeom>
        </p:spPr>
        <p:txBody>
          <a:bodyPr/>
          <a:lstStyle/>
          <a:p>
            <a:endParaRPr lang="pt-BR" dirty="0"/>
          </a:p>
        </p:txBody>
      </p:sp>
      <p:cxnSp>
        <p:nvCxnSpPr>
          <p:cNvPr id="25" name="Conector reto 24">
            <a:extLst>
              <a:ext uri="{FF2B5EF4-FFF2-40B4-BE49-F238E27FC236}">
                <a16:creationId xmlns:a16="http://schemas.microsoft.com/office/drawing/2014/main" id="{A45F95A2-5CB2-4AA6-A464-A6EEFD50E79C}"/>
              </a:ext>
            </a:extLst>
          </p:cNvPr>
          <p:cNvCxnSpPr>
            <a:cxnSpLocks/>
          </p:cNvCxnSpPr>
          <p:nvPr userDrawn="1"/>
        </p:nvCxnSpPr>
        <p:spPr>
          <a:xfrm>
            <a:off x="3278320" y="3429000"/>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26" name="Espaço Reservado para Texto 4">
            <a:extLst>
              <a:ext uri="{FF2B5EF4-FFF2-40B4-BE49-F238E27FC236}">
                <a16:creationId xmlns:a16="http://schemas.microsoft.com/office/drawing/2014/main" id="{1F1DF2E1-2513-485C-8B32-F2ED0C9A05A8}"/>
              </a:ext>
            </a:extLst>
          </p:cNvPr>
          <p:cNvSpPr>
            <a:spLocks noGrp="1"/>
          </p:cNvSpPr>
          <p:nvPr>
            <p:ph type="body" sz="quarter" idx="20" hasCustomPrompt="1"/>
          </p:nvPr>
        </p:nvSpPr>
        <p:spPr>
          <a:xfrm>
            <a:off x="6213740" y="3543299"/>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27" name="Espaço Reservado para Texto 2">
            <a:extLst>
              <a:ext uri="{FF2B5EF4-FFF2-40B4-BE49-F238E27FC236}">
                <a16:creationId xmlns:a16="http://schemas.microsoft.com/office/drawing/2014/main" id="{A35FC3A0-3529-44EC-986A-122E6057DCF5}"/>
              </a:ext>
            </a:extLst>
          </p:cNvPr>
          <p:cNvSpPr>
            <a:spLocks noGrp="1"/>
          </p:cNvSpPr>
          <p:nvPr>
            <p:ph type="body" sz="quarter" idx="21" hasCustomPrompt="1"/>
          </p:nvPr>
        </p:nvSpPr>
        <p:spPr>
          <a:xfrm>
            <a:off x="6222471" y="2768600"/>
            <a:ext cx="2682479" cy="546100"/>
          </a:xfrm>
          <a:prstGeom prst="rect">
            <a:avLst/>
          </a:prstGeom>
        </p:spPr>
        <p:txBody>
          <a:bodyPr/>
          <a:lstStyle>
            <a:lvl1pPr marL="0" indent="0" algn="ctr">
              <a:buNone/>
              <a:defRPr sz="2000" b="1">
                <a:solidFill>
                  <a:schemeClr val="accent1"/>
                </a:solidFill>
              </a:defRPr>
            </a:lvl1pPr>
          </a:lstStyle>
          <a:p>
            <a:pPr lvl="0"/>
            <a:r>
              <a:rPr lang="pt-BR" dirty="0"/>
              <a:t>Título 3</a:t>
            </a:r>
          </a:p>
        </p:txBody>
      </p:sp>
      <p:sp>
        <p:nvSpPr>
          <p:cNvPr id="28" name="Espaço Reservado para Imagem Online 3">
            <a:extLst>
              <a:ext uri="{FF2B5EF4-FFF2-40B4-BE49-F238E27FC236}">
                <a16:creationId xmlns:a16="http://schemas.microsoft.com/office/drawing/2014/main" id="{195082A7-E065-4341-AD2F-F4A28E3C7DF0}"/>
              </a:ext>
            </a:extLst>
          </p:cNvPr>
          <p:cNvSpPr>
            <a:spLocks noGrp="1"/>
          </p:cNvSpPr>
          <p:nvPr>
            <p:ph type="clipArt" sz="quarter" idx="22"/>
          </p:nvPr>
        </p:nvSpPr>
        <p:spPr>
          <a:xfrm>
            <a:off x="6714000" y="1041734"/>
            <a:ext cx="1699420" cy="1345532"/>
          </a:xfrm>
          <a:prstGeom prst="rect">
            <a:avLst/>
          </a:prstGeom>
        </p:spPr>
        <p:txBody>
          <a:bodyPr/>
          <a:lstStyle/>
          <a:p>
            <a:endParaRPr lang="pt-BR" dirty="0"/>
          </a:p>
        </p:txBody>
      </p:sp>
      <p:cxnSp>
        <p:nvCxnSpPr>
          <p:cNvPr id="29" name="Conector reto 28">
            <a:extLst>
              <a:ext uri="{FF2B5EF4-FFF2-40B4-BE49-F238E27FC236}">
                <a16:creationId xmlns:a16="http://schemas.microsoft.com/office/drawing/2014/main" id="{7A42AE4D-E622-412A-A294-AE0CB886A37E}"/>
              </a:ext>
            </a:extLst>
          </p:cNvPr>
          <p:cNvCxnSpPr>
            <a:cxnSpLocks/>
          </p:cNvCxnSpPr>
          <p:nvPr userDrawn="1"/>
        </p:nvCxnSpPr>
        <p:spPr>
          <a:xfrm>
            <a:off x="6213740" y="3429000"/>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17" name="Espaço Reservado para Texto 4">
            <a:extLst>
              <a:ext uri="{FF2B5EF4-FFF2-40B4-BE49-F238E27FC236}">
                <a16:creationId xmlns:a16="http://schemas.microsoft.com/office/drawing/2014/main" id="{127602B9-2297-4417-85AA-CBF73DCBA548}"/>
              </a:ext>
            </a:extLst>
          </p:cNvPr>
          <p:cNvSpPr>
            <a:spLocks noGrp="1"/>
          </p:cNvSpPr>
          <p:nvPr>
            <p:ph type="body" sz="quarter" idx="23" hasCustomPrompt="1"/>
          </p:nvPr>
        </p:nvSpPr>
        <p:spPr>
          <a:xfrm>
            <a:off x="9149160" y="3543300"/>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18" name="Espaço Reservado para Texto 2">
            <a:extLst>
              <a:ext uri="{FF2B5EF4-FFF2-40B4-BE49-F238E27FC236}">
                <a16:creationId xmlns:a16="http://schemas.microsoft.com/office/drawing/2014/main" id="{358FBBAA-213B-432C-88F4-757EF6C53E7F}"/>
              </a:ext>
            </a:extLst>
          </p:cNvPr>
          <p:cNvSpPr>
            <a:spLocks noGrp="1"/>
          </p:cNvSpPr>
          <p:nvPr>
            <p:ph type="body" sz="quarter" idx="24" hasCustomPrompt="1"/>
          </p:nvPr>
        </p:nvSpPr>
        <p:spPr>
          <a:xfrm>
            <a:off x="9157891" y="2768601"/>
            <a:ext cx="2682479" cy="546100"/>
          </a:xfrm>
          <a:prstGeom prst="rect">
            <a:avLst/>
          </a:prstGeom>
        </p:spPr>
        <p:txBody>
          <a:bodyPr/>
          <a:lstStyle>
            <a:lvl1pPr marL="0" indent="0" algn="ctr">
              <a:buNone/>
              <a:defRPr sz="2000" b="1">
                <a:solidFill>
                  <a:schemeClr val="accent1"/>
                </a:solidFill>
              </a:defRPr>
            </a:lvl1pPr>
          </a:lstStyle>
          <a:p>
            <a:pPr lvl="0"/>
            <a:r>
              <a:rPr lang="pt-BR" dirty="0"/>
              <a:t>Título 4</a:t>
            </a:r>
          </a:p>
        </p:txBody>
      </p:sp>
      <p:sp>
        <p:nvSpPr>
          <p:cNvPr id="20" name="Espaço Reservado para Imagem Online 3">
            <a:extLst>
              <a:ext uri="{FF2B5EF4-FFF2-40B4-BE49-F238E27FC236}">
                <a16:creationId xmlns:a16="http://schemas.microsoft.com/office/drawing/2014/main" id="{23137BC7-A354-458F-B8D1-321AF0EC837E}"/>
              </a:ext>
            </a:extLst>
          </p:cNvPr>
          <p:cNvSpPr>
            <a:spLocks noGrp="1"/>
          </p:cNvSpPr>
          <p:nvPr>
            <p:ph type="clipArt" sz="quarter" idx="25"/>
          </p:nvPr>
        </p:nvSpPr>
        <p:spPr>
          <a:xfrm>
            <a:off x="9649420" y="1041735"/>
            <a:ext cx="1699420" cy="1345532"/>
          </a:xfrm>
          <a:prstGeom prst="rect">
            <a:avLst/>
          </a:prstGeom>
        </p:spPr>
        <p:txBody>
          <a:bodyPr/>
          <a:lstStyle/>
          <a:p>
            <a:endParaRPr lang="pt-BR" dirty="0"/>
          </a:p>
        </p:txBody>
      </p:sp>
      <p:cxnSp>
        <p:nvCxnSpPr>
          <p:cNvPr id="21" name="Conector reto 20">
            <a:extLst>
              <a:ext uri="{FF2B5EF4-FFF2-40B4-BE49-F238E27FC236}">
                <a16:creationId xmlns:a16="http://schemas.microsoft.com/office/drawing/2014/main" id="{7C0C476D-3D45-43B3-BC56-41ADAEBC98F0}"/>
              </a:ext>
            </a:extLst>
          </p:cNvPr>
          <p:cNvCxnSpPr>
            <a:cxnSpLocks/>
          </p:cNvCxnSpPr>
          <p:nvPr userDrawn="1"/>
        </p:nvCxnSpPr>
        <p:spPr>
          <a:xfrm>
            <a:off x="9149160" y="3429001"/>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10963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o_imagem_2">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54498" y="1943100"/>
            <a:ext cx="7577140" cy="3665466"/>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54499" y="1054027"/>
            <a:ext cx="7577139" cy="660473"/>
          </a:xfrm>
          <a:prstGeom prst="rect">
            <a:avLst/>
          </a:prstGeom>
        </p:spPr>
        <p:txBody>
          <a:bodyPr anchor="b"/>
          <a:lstStyle>
            <a:lvl1pPr>
              <a:lnSpc>
                <a:spcPts val="6000"/>
              </a:lnSpc>
              <a:defRPr sz="3000" b="1">
                <a:solidFill>
                  <a:schemeClr val="accent1"/>
                </a:solidFill>
              </a:defRPr>
            </a:lvl1pPr>
          </a:lstStyle>
          <a:p>
            <a:r>
              <a:rPr lang="pt-BR" dirty="0"/>
              <a:t>Escreva um título</a:t>
            </a:r>
          </a:p>
        </p:txBody>
      </p:sp>
      <p:sp>
        <p:nvSpPr>
          <p:cNvPr id="3" name="Espaço Reservado para Gráfico 2">
            <a:extLst>
              <a:ext uri="{FF2B5EF4-FFF2-40B4-BE49-F238E27FC236}">
                <a16:creationId xmlns:a16="http://schemas.microsoft.com/office/drawing/2014/main" id="{A5E7FE02-A8AC-4F17-A068-429B541FFA71}"/>
              </a:ext>
            </a:extLst>
          </p:cNvPr>
          <p:cNvSpPr>
            <a:spLocks noGrp="1"/>
          </p:cNvSpPr>
          <p:nvPr>
            <p:ph type="chart" sz="quarter" idx="11"/>
          </p:nvPr>
        </p:nvSpPr>
        <p:spPr>
          <a:xfrm>
            <a:off x="358775" y="1054028"/>
            <a:ext cx="3667125" cy="4554538"/>
          </a:xfrm>
          <a:prstGeom prst="rect">
            <a:avLst/>
          </a:prstGeom>
        </p:spPr>
        <p:txBody>
          <a:bodyPr/>
          <a:lstStyle/>
          <a:p>
            <a:endParaRPr lang="pt-BR"/>
          </a:p>
        </p:txBody>
      </p:sp>
      <p:sp>
        <p:nvSpPr>
          <p:cNvPr id="7" name="Retângulo: Cantos Superiores Arredondados 6">
            <a:extLst>
              <a:ext uri="{FF2B5EF4-FFF2-40B4-BE49-F238E27FC236}">
                <a16:creationId xmlns:a16="http://schemas.microsoft.com/office/drawing/2014/main" id="{729F63CD-9CD6-4AF0-8896-4175B074A76D}"/>
              </a:ext>
            </a:extLst>
          </p:cNvPr>
          <p:cNvSpPr/>
          <p:nvPr userDrawn="1"/>
        </p:nvSpPr>
        <p:spPr>
          <a:xfrm rot="5400000">
            <a:off x="855664" y="-854075"/>
            <a:ext cx="358776" cy="2070100"/>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Cantos Superiores Arredondados 9">
            <a:extLst>
              <a:ext uri="{FF2B5EF4-FFF2-40B4-BE49-F238E27FC236}">
                <a16:creationId xmlns:a16="http://schemas.microsoft.com/office/drawing/2014/main" id="{AC21B46B-69D9-4DED-9331-FD72F682C557}"/>
              </a:ext>
            </a:extLst>
          </p:cNvPr>
          <p:cNvSpPr/>
          <p:nvPr userDrawn="1"/>
        </p:nvSpPr>
        <p:spPr>
          <a:xfrm rot="16200000">
            <a:off x="10977562" y="5641976"/>
            <a:ext cx="358776" cy="2070100"/>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923054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o_Imagem_3">
    <p:bg>
      <p:bgPr>
        <a:solidFill>
          <a:srgbClr val="F4F5F5"/>
        </a:solidFill>
        <a:effectLst/>
      </p:bgPr>
    </p:bg>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E749D369-3A66-418F-8641-99238C92F1D0}"/>
              </a:ext>
            </a:extLst>
          </p:cNvPr>
          <p:cNvSpPr>
            <a:spLocks noGrp="1"/>
          </p:cNvSpPr>
          <p:nvPr>
            <p:ph type="pic" sz="quarter" idx="11"/>
          </p:nvPr>
        </p:nvSpPr>
        <p:spPr>
          <a:xfrm>
            <a:off x="358775" y="358777"/>
            <a:ext cx="3667125" cy="6138861"/>
          </a:xfrm>
          <a:prstGeom prst="rect">
            <a:avLst/>
          </a:prstGeom>
        </p:spPr>
        <p:txBody>
          <a:bodyPr/>
          <a:lstStyle/>
          <a:p>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62292" y="1943100"/>
            <a:ext cx="7569346" cy="4554538"/>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62292" y="1054027"/>
            <a:ext cx="7569346" cy="660473"/>
          </a:xfrm>
          <a:prstGeom prst="rect">
            <a:avLst/>
          </a:prstGeom>
        </p:spPr>
        <p:txBody>
          <a:bodyPr anchor="b"/>
          <a:lstStyle>
            <a:lvl1pPr>
              <a:lnSpc>
                <a:spcPts val="6000"/>
              </a:lnSpc>
              <a:defRPr sz="3000" b="1">
                <a:solidFill>
                  <a:schemeClr val="accent1"/>
                </a:solidFill>
              </a:defRPr>
            </a:lvl1pPr>
          </a:lstStyle>
          <a:p>
            <a:r>
              <a:rPr lang="pt-BR" dirty="0"/>
              <a:t>Escreva um título</a:t>
            </a:r>
          </a:p>
        </p:txBody>
      </p:sp>
      <p:sp>
        <p:nvSpPr>
          <p:cNvPr id="8" name="Retângulo 7">
            <a:extLst>
              <a:ext uri="{FF2B5EF4-FFF2-40B4-BE49-F238E27FC236}">
                <a16:creationId xmlns:a16="http://schemas.microsoft.com/office/drawing/2014/main" id="{02A8091B-8676-45D7-95B9-BCE1FCE2407C}"/>
              </a:ext>
            </a:extLst>
          </p:cNvPr>
          <p:cNvSpPr/>
          <p:nvPr userDrawn="1"/>
        </p:nvSpPr>
        <p:spPr>
          <a:xfrm rot="5400000">
            <a:off x="-2279649" y="2279652"/>
            <a:ext cx="6857997" cy="2298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1252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kg Azul">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74469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exto_Imagem_3">
    <p:bg>
      <p:bgPr>
        <a:solidFill>
          <a:srgbClr val="F4F5F5"/>
        </a:solidFill>
        <a:effectLst/>
      </p:bgPr>
    </p:bg>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E749D369-3A66-418F-8641-99238C92F1D0}"/>
              </a:ext>
            </a:extLst>
          </p:cNvPr>
          <p:cNvSpPr>
            <a:spLocks noGrp="1"/>
          </p:cNvSpPr>
          <p:nvPr>
            <p:ph type="pic" sz="quarter" idx="11"/>
          </p:nvPr>
        </p:nvSpPr>
        <p:spPr>
          <a:xfrm>
            <a:off x="358775" y="358777"/>
            <a:ext cx="3667125" cy="6138861"/>
          </a:xfrm>
          <a:prstGeom prst="rect">
            <a:avLst/>
          </a:prstGeom>
        </p:spPr>
        <p:txBody>
          <a:bodyPr/>
          <a:lstStyle/>
          <a:p>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62292" y="1943100"/>
            <a:ext cx="7569346" cy="4554538"/>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62292" y="1054027"/>
            <a:ext cx="7569346" cy="660473"/>
          </a:xfrm>
          <a:prstGeom prst="rect">
            <a:avLst/>
          </a:prstGeom>
        </p:spPr>
        <p:txBody>
          <a:bodyPr anchor="b"/>
          <a:lstStyle>
            <a:lvl1pPr>
              <a:lnSpc>
                <a:spcPts val="6000"/>
              </a:lnSpc>
              <a:defRPr sz="3000" b="1">
                <a:solidFill>
                  <a:schemeClr val="accent1"/>
                </a:solidFill>
              </a:defRPr>
            </a:lvl1pPr>
          </a:lstStyle>
          <a:p>
            <a:r>
              <a:rPr lang="pt-BR" dirty="0"/>
              <a:t>Escreva um título</a:t>
            </a:r>
          </a:p>
        </p:txBody>
      </p:sp>
      <p:sp>
        <p:nvSpPr>
          <p:cNvPr id="8" name="Retângulo 7">
            <a:extLst>
              <a:ext uri="{FF2B5EF4-FFF2-40B4-BE49-F238E27FC236}">
                <a16:creationId xmlns:a16="http://schemas.microsoft.com/office/drawing/2014/main" id="{02A8091B-8676-45D7-95B9-BCE1FCE2407C}"/>
              </a:ext>
            </a:extLst>
          </p:cNvPr>
          <p:cNvSpPr/>
          <p:nvPr userDrawn="1"/>
        </p:nvSpPr>
        <p:spPr>
          <a:xfrm rot="5400000">
            <a:off x="-2279649" y="2279652"/>
            <a:ext cx="6857997" cy="2298699"/>
          </a:xfrm>
          <a:prstGeom prst="rect">
            <a:avLst/>
          </a:prstGeom>
          <a:solidFill>
            <a:srgbClr val="2DBE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6903585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tens_imagem">
    <p:bg>
      <p:bgPr>
        <a:solidFill>
          <a:srgbClr val="F4F5F5"/>
        </a:solidFill>
        <a:effectLst/>
      </p:bgPr>
    </p:bg>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E749D369-3A66-418F-8641-99238C92F1D0}"/>
              </a:ext>
            </a:extLst>
          </p:cNvPr>
          <p:cNvSpPr>
            <a:spLocks noGrp="1"/>
          </p:cNvSpPr>
          <p:nvPr>
            <p:ph type="pic" sz="quarter" idx="11"/>
          </p:nvPr>
        </p:nvSpPr>
        <p:spPr>
          <a:xfrm>
            <a:off x="358775" y="358777"/>
            <a:ext cx="3667125" cy="6138861"/>
          </a:xfrm>
          <a:prstGeom prst="rect">
            <a:avLst/>
          </a:prstGeom>
        </p:spPr>
        <p:txBody>
          <a:bodyPr/>
          <a:lstStyle/>
          <a:p>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71960" y="1943100"/>
            <a:ext cx="7577139" cy="4554538"/>
          </a:xfrm>
          <a:prstGeom prst="rect">
            <a:avLst/>
          </a:prstGeom>
        </p:spPr>
        <p:txBody>
          <a:bodyPr/>
          <a:lstStyle>
            <a:lvl1pPr marL="342900" indent="-342900">
              <a:lnSpc>
                <a:spcPts val="3000"/>
              </a:lnSpc>
              <a:buClr>
                <a:srgbClr val="63B1BC"/>
              </a:buClr>
              <a:buSzPct val="80000"/>
              <a:buFont typeface="Wingdings" panose="05000000000000000000" pitchFamily="2" charset="2"/>
              <a:buChar char="§"/>
              <a:defRPr sz="2000"/>
            </a:lvl1pPr>
          </a:lstStyle>
          <a:p>
            <a:pPr lvl="0"/>
            <a:r>
              <a:rPr lang="pt-BR" dirty="0"/>
              <a:t>Os itens de uma lista devem ser marcados por quadrados preenchidos;</a:t>
            </a:r>
          </a:p>
          <a:p>
            <a:pPr lvl="0"/>
            <a:r>
              <a:rPr lang="pt-BR" dirty="0"/>
              <a:t>Os itens de uma lista devem ser marcados por quadrados preenchidos;</a:t>
            </a:r>
          </a:p>
          <a:p>
            <a:pPr lvl="0"/>
            <a:r>
              <a:rPr lang="pt-BR" dirty="0"/>
              <a:t>As imagens podem ir ser ajustadas conforme as colunas e linhas da grade;</a:t>
            </a:r>
          </a:p>
          <a:p>
            <a:pPr lvl="0"/>
            <a:r>
              <a:rPr lang="pt-BR" dirty="0"/>
              <a:t>As imagens podem ir ser ajustadas conforme as colunas e linhas da grade.</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71961" y="1054027"/>
            <a:ext cx="7577139" cy="660473"/>
          </a:xfrm>
          <a:prstGeom prst="rect">
            <a:avLst/>
          </a:prstGeom>
        </p:spPr>
        <p:txBody>
          <a:bodyPr/>
          <a:lstStyle>
            <a:lvl1pPr marL="352425" indent="0">
              <a:lnSpc>
                <a:spcPts val="6000"/>
              </a:lnSpc>
              <a:defRPr sz="3000" b="1">
                <a:solidFill>
                  <a:schemeClr val="accent1"/>
                </a:solidFill>
              </a:defRPr>
            </a:lvl1pPr>
          </a:lstStyle>
          <a:p>
            <a:r>
              <a:rPr lang="pt-BR" dirty="0"/>
              <a:t>Escreva um título</a:t>
            </a:r>
          </a:p>
        </p:txBody>
      </p:sp>
      <p:sp>
        <p:nvSpPr>
          <p:cNvPr id="9" name="Retângulo 8">
            <a:extLst>
              <a:ext uri="{FF2B5EF4-FFF2-40B4-BE49-F238E27FC236}">
                <a16:creationId xmlns:a16="http://schemas.microsoft.com/office/drawing/2014/main" id="{0A07F674-1E60-48D4-82AB-C059D5A3013D}"/>
              </a:ext>
            </a:extLst>
          </p:cNvPr>
          <p:cNvSpPr/>
          <p:nvPr userDrawn="1"/>
        </p:nvSpPr>
        <p:spPr>
          <a:xfrm>
            <a:off x="11849100" y="6515100"/>
            <a:ext cx="342900" cy="3413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Cantos Superiores Arredondados 6">
            <a:extLst>
              <a:ext uri="{FF2B5EF4-FFF2-40B4-BE49-F238E27FC236}">
                <a16:creationId xmlns:a16="http://schemas.microsoft.com/office/drawing/2014/main" id="{395762C3-9BC3-4D78-A799-D4C0CBF26159}"/>
              </a:ext>
            </a:extLst>
          </p:cNvPr>
          <p:cNvSpPr/>
          <p:nvPr userDrawn="1"/>
        </p:nvSpPr>
        <p:spPr>
          <a:xfrm rot="5400000">
            <a:off x="1939131" y="-1937542"/>
            <a:ext cx="341313" cy="4219572"/>
          </a:xfrm>
          <a:prstGeom prst="round2SameRect">
            <a:avLst>
              <a:gd name="adj1" fmla="val 50000"/>
              <a:gd name="adj2"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76922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o_Imagem_4">
    <p:bg>
      <p:bgPr>
        <a:solidFill>
          <a:srgbClr val="F4F5F5"/>
        </a:solidFill>
        <a:effectLst/>
      </p:bgPr>
    </p:bg>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0A07F674-1E60-48D4-82AB-C059D5A3013D}"/>
              </a:ext>
            </a:extLst>
          </p:cNvPr>
          <p:cNvSpPr/>
          <p:nvPr userDrawn="1"/>
        </p:nvSpPr>
        <p:spPr>
          <a:xfrm rot="16200000">
            <a:off x="6634958" y="1302540"/>
            <a:ext cx="6858000" cy="42529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42900" y="342900"/>
            <a:ext cx="3683000" cy="6172200"/>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a:t>
            </a:r>
          </a:p>
        </p:txBody>
      </p:sp>
      <p:sp>
        <p:nvSpPr>
          <p:cNvPr id="3" name="Espaço Reservado para Conteúdo 2">
            <a:extLst>
              <a:ext uri="{FF2B5EF4-FFF2-40B4-BE49-F238E27FC236}">
                <a16:creationId xmlns:a16="http://schemas.microsoft.com/office/drawing/2014/main" id="{E1699854-4459-4B21-BCC8-5B40E41FA196}"/>
              </a:ext>
            </a:extLst>
          </p:cNvPr>
          <p:cNvSpPr>
            <a:spLocks noGrp="1"/>
          </p:cNvSpPr>
          <p:nvPr>
            <p:ph sz="quarter" idx="11"/>
          </p:nvPr>
        </p:nvSpPr>
        <p:spPr>
          <a:xfrm>
            <a:off x="4254500" y="342900"/>
            <a:ext cx="7594600" cy="6172200"/>
          </a:xfrm>
          <a:prstGeom prst="rect">
            <a:avLst/>
          </a:prstGeom>
        </p:spPr>
        <p:txBody>
          <a:bodyPr/>
          <a:lstStyle>
            <a:lvl1pPr marL="0" indent="0">
              <a:buNone/>
              <a:defRPr/>
            </a:lvl1pPr>
          </a:lstStyle>
          <a:p>
            <a:pPr lvl="0"/>
            <a:endParaRPr lang="pt-BR" dirty="0"/>
          </a:p>
        </p:txBody>
      </p:sp>
    </p:spTree>
    <p:extLst>
      <p:ext uri="{BB962C8B-B14F-4D97-AF65-F5344CB8AC3E}">
        <p14:creationId xmlns:p14="http://schemas.microsoft.com/office/powerpoint/2010/main" val="15634358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itação_imagem_fundo">
    <p:spTree>
      <p:nvGrpSpPr>
        <p:cNvPr id="1" name=""/>
        <p:cNvGrpSpPr/>
        <p:nvPr/>
      </p:nvGrpSpPr>
      <p:grpSpPr>
        <a:xfrm>
          <a:off x="0" y="0"/>
          <a:ext cx="0" cy="0"/>
          <a:chOff x="0" y="0"/>
          <a:chExt cx="0" cy="0"/>
        </a:xfrm>
      </p:grpSpPr>
      <p:sp>
        <p:nvSpPr>
          <p:cNvPr id="7" name="Espaço Reservado para Conteúdo 6">
            <a:extLst>
              <a:ext uri="{FF2B5EF4-FFF2-40B4-BE49-F238E27FC236}">
                <a16:creationId xmlns:a16="http://schemas.microsoft.com/office/drawing/2014/main" id="{AE573399-AF53-499B-8D63-DF8D24DFF4C9}"/>
              </a:ext>
            </a:extLst>
          </p:cNvPr>
          <p:cNvSpPr>
            <a:spLocks noGrp="1"/>
          </p:cNvSpPr>
          <p:nvPr>
            <p:ph sz="quarter" idx="10"/>
          </p:nvPr>
        </p:nvSpPr>
        <p:spPr>
          <a:xfrm>
            <a:off x="0" y="0"/>
            <a:ext cx="12192000" cy="6858000"/>
          </a:xfrm>
          <a:prstGeom prst="rect">
            <a:avLst/>
          </a:prstGeom>
        </p:spPr>
        <p:txBody>
          <a:bodyPr/>
          <a:lstStyle>
            <a:lvl1pPr marL="0" indent="0">
              <a:buNone/>
              <a:defRPr/>
            </a:lvl1pPr>
          </a:lstStyle>
          <a:p>
            <a:pPr lvl="0"/>
            <a:endParaRPr lang="pt-BR" dirty="0"/>
          </a:p>
        </p:txBody>
      </p:sp>
      <p:sp>
        <p:nvSpPr>
          <p:cNvPr id="2" name="Título 1">
            <a:extLst>
              <a:ext uri="{FF2B5EF4-FFF2-40B4-BE49-F238E27FC236}">
                <a16:creationId xmlns:a16="http://schemas.microsoft.com/office/drawing/2014/main" id="{3AC429A1-3741-4CD8-8B34-58C711564FF1}"/>
              </a:ext>
            </a:extLst>
          </p:cNvPr>
          <p:cNvSpPr>
            <a:spLocks noGrp="1"/>
          </p:cNvSpPr>
          <p:nvPr>
            <p:ph type="title" hasCustomPrompt="1"/>
          </p:nvPr>
        </p:nvSpPr>
        <p:spPr>
          <a:xfrm>
            <a:off x="2298699" y="1943100"/>
            <a:ext cx="7594601" cy="2971799"/>
          </a:xfrm>
          <a:prstGeom prst="rect">
            <a:avLst/>
          </a:prstGeom>
        </p:spPr>
        <p:txBody>
          <a:bodyPr/>
          <a:lstStyle>
            <a:lvl1pPr algn="ctr">
              <a:defRPr sz="5000" b="1">
                <a:solidFill>
                  <a:schemeClr val="bg1"/>
                </a:solidFill>
              </a:defRPr>
            </a:lvl1pPr>
          </a:lstStyle>
          <a:p>
            <a:r>
              <a:rPr lang="pt-BR" dirty="0"/>
              <a:t>Escreva uma frase/citação </a:t>
            </a:r>
          </a:p>
        </p:txBody>
      </p:sp>
    </p:spTree>
    <p:extLst>
      <p:ext uri="{BB962C8B-B14F-4D97-AF65-F5344CB8AC3E}">
        <p14:creationId xmlns:p14="http://schemas.microsoft.com/office/powerpoint/2010/main" val="7818748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áfico_imagem">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B37D3209-917F-4D51-BC9B-25F7FD3343ED}"/>
              </a:ext>
            </a:extLst>
          </p:cNvPr>
          <p:cNvSpPr/>
          <p:nvPr userDrawn="1"/>
        </p:nvSpPr>
        <p:spPr>
          <a:xfrm>
            <a:off x="6210300" y="0"/>
            <a:ext cx="5981700" cy="6858000"/>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Espaço Reservado para Gráfico 3">
            <a:extLst>
              <a:ext uri="{FF2B5EF4-FFF2-40B4-BE49-F238E27FC236}">
                <a16:creationId xmlns:a16="http://schemas.microsoft.com/office/drawing/2014/main" id="{59ECE096-4B30-4107-871F-7B91B4D8606F}"/>
              </a:ext>
            </a:extLst>
          </p:cNvPr>
          <p:cNvSpPr>
            <a:spLocks noGrp="1"/>
          </p:cNvSpPr>
          <p:nvPr>
            <p:ph type="chart" sz="quarter" idx="10"/>
          </p:nvPr>
        </p:nvSpPr>
        <p:spPr>
          <a:xfrm>
            <a:off x="7058065" y="1279525"/>
            <a:ext cx="3695700" cy="4603750"/>
          </a:xfrm>
          <a:prstGeom prst="rect">
            <a:avLst/>
          </a:prstGeom>
        </p:spPr>
        <p:txBody>
          <a:bodyPr/>
          <a:lstStyle/>
          <a:p>
            <a:endParaRPr lang="pt-BR" dirty="0"/>
          </a:p>
        </p:txBody>
      </p:sp>
      <p:sp>
        <p:nvSpPr>
          <p:cNvPr id="5" name="Espaço Reservado para Gráfico 3">
            <a:extLst>
              <a:ext uri="{FF2B5EF4-FFF2-40B4-BE49-F238E27FC236}">
                <a16:creationId xmlns:a16="http://schemas.microsoft.com/office/drawing/2014/main" id="{CEFB0BC0-BC54-43BF-A584-4EC57B6CB600}"/>
              </a:ext>
            </a:extLst>
          </p:cNvPr>
          <p:cNvSpPr>
            <a:spLocks noGrp="1"/>
          </p:cNvSpPr>
          <p:nvPr>
            <p:ph type="chart" sz="quarter" idx="11"/>
          </p:nvPr>
        </p:nvSpPr>
        <p:spPr>
          <a:xfrm>
            <a:off x="1438235" y="1279525"/>
            <a:ext cx="3601954" cy="4603750"/>
          </a:xfrm>
          <a:prstGeom prst="rect">
            <a:avLst/>
          </a:prstGeom>
        </p:spPr>
        <p:txBody>
          <a:bodyPr/>
          <a:lstStyle/>
          <a:p>
            <a:endParaRPr lang="pt-BR"/>
          </a:p>
        </p:txBody>
      </p:sp>
    </p:spTree>
    <p:extLst>
      <p:ext uri="{BB962C8B-B14F-4D97-AF65-F5344CB8AC3E}">
        <p14:creationId xmlns:p14="http://schemas.microsoft.com/office/powerpoint/2010/main" val="8816726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áfico">
    <p:spTree>
      <p:nvGrpSpPr>
        <p:cNvPr id="1" name=""/>
        <p:cNvGrpSpPr/>
        <p:nvPr/>
      </p:nvGrpSpPr>
      <p:grpSpPr>
        <a:xfrm>
          <a:off x="0" y="0"/>
          <a:ext cx="0" cy="0"/>
          <a:chOff x="0" y="0"/>
          <a:chExt cx="0" cy="0"/>
        </a:xfrm>
      </p:grpSpPr>
      <p:sp>
        <p:nvSpPr>
          <p:cNvPr id="4" name="Espaço Reservado para Gráfico 3">
            <a:extLst>
              <a:ext uri="{FF2B5EF4-FFF2-40B4-BE49-F238E27FC236}">
                <a16:creationId xmlns:a16="http://schemas.microsoft.com/office/drawing/2014/main" id="{90A164A1-EE87-440C-B80A-DF323AC5ADF3}"/>
              </a:ext>
            </a:extLst>
          </p:cNvPr>
          <p:cNvSpPr>
            <a:spLocks noGrp="1"/>
          </p:cNvSpPr>
          <p:nvPr>
            <p:ph type="chart" sz="quarter" idx="10"/>
          </p:nvPr>
        </p:nvSpPr>
        <p:spPr>
          <a:xfrm>
            <a:off x="358775" y="1893888"/>
            <a:ext cx="11472863" cy="4603750"/>
          </a:xfrm>
          <a:prstGeom prst="rect">
            <a:avLst/>
          </a:prstGeom>
        </p:spPr>
        <p:txBody>
          <a:bodyPr/>
          <a:lstStyle/>
          <a:p>
            <a:endParaRPr lang="pt-BR"/>
          </a:p>
        </p:txBody>
      </p:sp>
      <p:sp>
        <p:nvSpPr>
          <p:cNvPr id="5" name="Título 1">
            <a:extLst>
              <a:ext uri="{FF2B5EF4-FFF2-40B4-BE49-F238E27FC236}">
                <a16:creationId xmlns:a16="http://schemas.microsoft.com/office/drawing/2014/main" id="{3302A4E9-E2E0-4A5D-8D72-43B8EE60080E}"/>
              </a:ext>
            </a:extLst>
          </p:cNvPr>
          <p:cNvSpPr>
            <a:spLocks noGrp="1"/>
          </p:cNvSpPr>
          <p:nvPr>
            <p:ph type="title" hasCustomPrompt="1"/>
          </p:nvPr>
        </p:nvSpPr>
        <p:spPr>
          <a:xfrm>
            <a:off x="2289176" y="790989"/>
            <a:ext cx="7612062" cy="660473"/>
          </a:xfrm>
          <a:prstGeom prst="rect">
            <a:avLst/>
          </a:prstGeom>
        </p:spPr>
        <p:txBody>
          <a:bodyPr/>
          <a:lstStyle>
            <a:lvl1pPr marL="352425" indent="0" algn="ctr">
              <a:lnSpc>
                <a:spcPts val="6000"/>
              </a:lnSpc>
              <a:defRPr sz="3000" b="1">
                <a:solidFill>
                  <a:schemeClr val="accent6"/>
                </a:solidFill>
              </a:defRPr>
            </a:lvl1pPr>
          </a:lstStyle>
          <a:p>
            <a:r>
              <a:rPr lang="pt-BR" dirty="0"/>
              <a:t>Título do Gráfico</a:t>
            </a:r>
          </a:p>
        </p:txBody>
      </p:sp>
      <p:sp>
        <p:nvSpPr>
          <p:cNvPr id="6" name="Retângulo 5">
            <a:extLst>
              <a:ext uri="{FF2B5EF4-FFF2-40B4-BE49-F238E27FC236}">
                <a16:creationId xmlns:a16="http://schemas.microsoft.com/office/drawing/2014/main" id="{B1856477-3414-4ADF-9163-0F035E8F03BF}"/>
              </a:ext>
            </a:extLst>
          </p:cNvPr>
          <p:cNvSpPr/>
          <p:nvPr userDrawn="1"/>
        </p:nvSpPr>
        <p:spPr>
          <a:xfrm>
            <a:off x="11849100" y="1"/>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7B7DDA19-80D5-44FF-8071-13A3B4828477}"/>
              </a:ext>
            </a:extLst>
          </p:cNvPr>
          <p:cNvSpPr/>
          <p:nvPr userDrawn="1"/>
        </p:nvSpPr>
        <p:spPr>
          <a:xfrm>
            <a:off x="1" y="6515100"/>
            <a:ext cx="342900" cy="3413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654583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tens_gráfico">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0A8175A9-7263-49A9-BBA2-6B7DE05AF67E}"/>
              </a:ext>
            </a:extLst>
          </p:cNvPr>
          <p:cNvSpPr/>
          <p:nvPr userDrawn="1"/>
        </p:nvSpPr>
        <p:spPr>
          <a:xfrm>
            <a:off x="0" y="3543300"/>
            <a:ext cx="12192000" cy="2954337"/>
          </a:xfrm>
          <a:prstGeom prst="rect">
            <a:avLst/>
          </a:prstGeom>
          <a:solidFill>
            <a:srgbClr val="F4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6A19DD62-5123-4D84-8838-4BC26AA86C34}"/>
              </a:ext>
            </a:extLst>
          </p:cNvPr>
          <p:cNvSpPr>
            <a:spLocks noGrp="1"/>
          </p:cNvSpPr>
          <p:nvPr>
            <p:ph type="body" sz="quarter" idx="10" hasCustomPrompt="1"/>
          </p:nvPr>
        </p:nvSpPr>
        <p:spPr>
          <a:xfrm>
            <a:off x="358775" y="1943099"/>
            <a:ext cx="11472863" cy="1371601"/>
          </a:xfrm>
          <a:prstGeom prst="rect">
            <a:avLst/>
          </a:prstGeom>
        </p:spPr>
        <p:txBody>
          <a:bodyPr/>
          <a:lstStyle>
            <a:lvl1pPr marL="720725" indent="-360363" algn="l">
              <a:lnSpc>
                <a:spcPts val="3000"/>
              </a:lnSpc>
              <a:buClr>
                <a:srgbClr val="63B1BC"/>
              </a:buClr>
              <a:buSzPct val="80000"/>
              <a:buFont typeface="Wingdings" panose="05000000000000000000" pitchFamily="2" charset="2"/>
              <a:buChar char="§"/>
              <a:defRPr sz="2000"/>
            </a:lvl1pPr>
          </a:lstStyle>
          <a:p>
            <a:pPr lvl="0"/>
            <a:r>
              <a:rPr lang="pt-BR" dirty="0"/>
              <a:t>Os itens de uma lista devem ser marcados por quadrados preenchidos;</a:t>
            </a:r>
          </a:p>
          <a:p>
            <a:pPr lvl="0"/>
            <a:r>
              <a:rPr lang="pt-BR" dirty="0"/>
              <a:t>Os itens de uma lista devem ser marcados por quadrados preenchidos;</a:t>
            </a:r>
          </a:p>
          <a:p>
            <a:pPr lvl="0"/>
            <a:r>
              <a:rPr lang="pt-BR" dirty="0"/>
              <a:t>As imagens podem ir ser ajustadas conforme as colunas e linhas da grade;</a:t>
            </a:r>
          </a:p>
        </p:txBody>
      </p:sp>
      <p:sp>
        <p:nvSpPr>
          <p:cNvPr id="7" name="Espaço Reservado para Gráfico 6">
            <a:extLst>
              <a:ext uri="{FF2B5EF4-FFF2-40B4-BE49-F238E27FC236}">
                <a16:creationId xmlns:a16="http://schemas.microsoft.com/office/drawing/2014/main" id="{FB9E45BE-877C-4847-94E2-123CEF8BFE0B}"/>
              </a:ext>
            </a:extLst>
          </p:cNvPr>
          <p:cNvSpPr>
            <a:spLocks noGrp="1"/>
          </p:cNvSpPr>
          <p:nvPr>
            <p:ph type="chart" sz="quarter" idx="14"/>
          </p:nvPr>
        </p:nvSpPr>
        <p:spPr>
          <a:xfrm>
            <a:off x="342900" y="3806337"/>
            <a:ext cx="11472863" cy="2691300"/>
          </a:xfrm>
          <a:prstGeom prst="rect">
            <a:avLst/>
          </a:prstGeom>
        </p:spPr>
        <p:txBody>
          <a:bodyPr/>
          <a:lstStyle/>
          <a:p>
            <a:endParaRPr lang="pt-BR"/>
          </a:p>
        </p:txBody>
      </p:sp>
      <p:sp>
        <p:nvSpPr>
          <p:cNvPr id="6" name="Título 1">
            <a:extLst>
              <a:ext uri="{FF2B5EF4-FFF2-40B4-BE49-F238E27FC236}">
                <a16:creationId xmlns:a16="http://schemas.microsoft.com/office/drawing/2014/main" id="{1E1223C3-E2F7-47CC-91E7-C3BEDB54FF42}"/>
              </a:ext>
            </a:extLst>
          </p:cNvPr>
          <p:cNvSpPr>
            <a:spLocks noGrp="1"/>
          </p:cNvSpPr>
          <p:nvPr>
            <p:ph type="title" hasCustomPrompt="1"/>
          </p:nvPr>
        </p:nvSpPr>
        <p:spPr>
          <a:xfrm>
            <a:off x="358775" y="790989"/>
            <a:ext cx="9542463" cy="660473"/>
          </a:xfrm>
          <a:prstGeom prst="rect">
            <a:avLst/>
          </a:prstGeom>
        </p:spPr>
        <p:txBody>
          <a:bodyPr anchor="b"/>
          <a:lstStyle>
            <a:lvl1pPr marL="352425" indent="0" algn="l">
              <a:lnSpc>
                <a:spcPts val="6000"/>
              </a:lnSpc>
              <a:defRPr sz="3000" b="1">
                <a:solidFill>
                  <a:schemeClr val="accent6"/>
                </a:solidFill>
              </a:defRPr>
            </a:lvl1pPr>
          </a:lstStyle>
          <a:p>
            <a:r>
              <a:rPr lang="pt-BR" dirty="0"/>
              <a:t>Título do Gráfico</a:t>
            </a:r>
          </a:p>
        </p:txBody>
      </p:sp>
      <p:sp>
        <p:nvSpPr>
          <p:cNvPr id="9" name="Retângulo: Cantos Superiores Arredondados 8">
            <a:extLst>
              <a:ext uri="{FF2B5EF4-FFF2-40B4-BE49-F238E27FC236}">
                <a16:creationId xmlns:a16="http://schemas.microsoft.com/office/drawing/2014/main" id="{0B9BAFDC-0A62-43EB-95A8-AC90CB2980F7}"/>
              </a:ext>
            </a:extLst>
          </p:cNvPr>
          <p:cNvSpPr/>
          <p:nvPr userDrawn="1"/>
        </p:nvSpPr>
        <p:spPr>
          <a:xfrm rot="10800000">
            <a:off x="11833225" y="0"/>
            <a:ext cx="358775" cy="177323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151191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radecimen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Espaço Reservado para Texto 3">
            <a:extLst>
              <a:ext uri="{FF2B5EF4-FFF2-40B4-BE49-F238E27FC236}">
                <a16:creationId xmlns:a16="http://schemas.microsoft.com/office/drawing/2014/main" id="{B493B770-55E6-43B1-B9F4-696DF3471ADC}"/>
              </a:ext>
            </a:extLst>
          </p:cNvPr>
          <p:cNvSpPr>
            <a:spLocks noGrp="1"/>
          </p:cNvSpPr>
          <p:nvPr>
            <p:ph type="body" sz="quarter" idx="10" hasCustomPrompt="1"/>
          </p:nvPr>
        </p:nvSpPr>
        <p:spPr>
          <a:xfrm>
            <a:off x="368659" y="3641511"/>
            <a:ext cx="5559176" cy="513032"/>
          </a:xfrm>
          <a:prstGeom prst="rect">
            <a:avLst/>
          </a:prstGeom>
        </p:spPr>
        <p:txBody>
          <a:bodyPr/>
          <a:lstStyle>
            <a:lvl1pPr marL="0" indent="0">
              <a:lnSpc>
                <a:spcPts val="3000"/>
              </a:lnSpc>
              <a:buNone/>
              <a:defRPr sz="2500" b="1">
                <a:solidFill>
                  <a:schemeClr val="accent1"/>
                </a:solidFill>
              </a:defRPr>
            </a:lvl1pPr>
            <a:lvl2pPr marL="0" indent="0">
              <a:lnSpc>
                <a:spcPts val="3000"/>
              </a:lnSpc>
              <a:buFont typeface="Arial" panose="020B0604020202020204" pitchFamily="34" charset="0"/>
              <a:buNone/>
              <a:defRPr sz="2500">
                <a:solidFill>
                  <a:schemeClr val="accent1"/>
                </a:solidFill>
              </a:defRPr>
            </a:lvl2pPr>
          </a:lstStyle>
          <a:p>
            <a:pPr lvl="0"/>
            <a:r>
              <a:rPr lang="pt-BR" dirty="0"/>
              <a:t>Nome da pessoa Líder Pedagógica</a:t>
            </a:r>
          </a:p>
        </p:txBody>
      </p:sp>
      <p:sp>
        <p:nvSpPr>
          <p:cNvPr id="6" name="Espaço Reservado para Texto 6">
            <a:extLst>
              <a:ext uri="{FF2B5EF4-FFF2-40B4-BE49-F238E27FC236}">
                <a16:creationId xmlns:a16="http://schemas.microsoft.com/office/drawing/2014/main" id="{8A27DA18-7DF1-4FA0-92AA-DEE398030F5A}"/>
              </a:ext>
            </a:extLst>
          </p:cNvPr>
          <p:cNvSpPr>
            <a:spLocks noGrp="1"/>
          </p:cNvSpPr>
          <p:nvPr>
            <p:ph type="body" sz="quarter" idx="13" hasCustomPrompt="1"/>
          </p:nvPr>
        </p:nvSpPr>
        <p:spPr>
          <a:xfrm>
            <a:off x="368659" y="4437612"/>
            <a:ext cx="5559176" cy="472324"/>
          </a:xfrm>
          <a:prstGeom prst="rect">
            <a:avLst/>
          </a:prstGeom>
        </p:spPr>
        <p:txBody>
          <a:bodyPr/>
          <a:lstStyle>
            <a:lvl1pPr marL="0" indent="0">
              <a:buNone/>
              <a:defRPr sz="2000">
                <a:solidFill>
                  <a:schemeClr val="accent1"/>
                </a:solidFill>
              </a:defRPr>
            </a:lvl1pPr>
            <a:lvl2pPr marL="457200" indent="0">
              <a:buNone/>
              <a:defRPr/>
            </a:lvl2pPr>
          </a:lstStyle>
          <a:p>
            <a:pPr lvl="0"/>
            <a:r>
              <a:rPr lang="pt-BR" dirty="0"/>
              <a:t>E-mail de contato</a:t>
            </a:r>
          </a:p>
        </p:txBody>
      </p:sp>
      <p:sp>
        <p:nvSpPr>
          <p:cNvPr id="7" name="CaixaDeTexto 6">
            <a:extLst>
              <a:ext uri="{FF2B5EF4-FFF2-40B4-BE49-F238E27FC236}">
                <a16:creationId xmlns:a16="http://schemas.microsoft.com/office/drawing/2014/main" id="{3DF5246F-4A9A-49C0-A464-F0A40BCED461}"/>
              </a:ext>
            </a:extLst>
          </p:cNvPr>
          <p:cNvSpPr txBox="1"/>
          <p:nvPr userDrawn="1"/>
        </p:nvSpPr>
        <p:spPr>
          <a:xfrm>
            <a:off x="368659" y="1598735"/>
            <a:ext cx="5619391" cy="1323439"/>
          </a:xfrm>
          <a:prstGeom prst="rect">
            <a:avLst/>
          </a:prstGeom>
          <a:noFill/>
        </p:spPr>
        <p:txBody>
          <a:bodyPr wrap="square" rtlCol="0">
            <a:spAutoFit/>
          </a:bodyPr>
          <a:lstStyle/>
          <a:p>
            <a:pPr>
              <a:lnSpc>
                <a:spcPct val="100000"/>
              </a:lnSpc>
            </a:pPr>
            <a:r>
              <a:rPr lang="pt-BR" sz="5000" b="1" dirty="0">
                <a:solidFill>
                  <a:schemeClr val="accent1"/>
                </a:solidFill>
                <a:latin typeface="+mj-lt"/>
              </a:rPr>
              <a:t>Agradeço </a:t>
            </a:r>
          </a:p>
          <a:p>
            <a:pPr>
              <a:lnSpc>
                <a:spcPct val="100000"/>
              </a:lnSpc>
            </a:pPr>
            <a:r>
              <a:rPr lang="pt-BR" sz="3000" b="1" spc="0" dirty="0">
                <a:solidFill>
                  <a:schemeClr val="accent1"/>
                </a:solidFill>
                <a:latin typeface="+mj-lt"/>
              </a:rPr>
              <a:t>a sua atenção!</a:t>
            </a:r>
          </a:p>
        </p:txBody>
      </p:sp>
      <p:sp>
        <p:nvSpPr>
          <p:cNvPr id="8" name="Espaço Reservado para Texto 6">
            <a:extLst>
              <a:ext uri="{FF2B5EF4-FFF2-40B4-BE49-F238E27FC236}">
                <a16:creationId xmlns:a16="http://schemas.microsoft.com/office/drawing/2014/main" id="{63FCE42D-50A4-4295-BA1C-8D9B238FBF67}"/>
              </a:ext>
            </a:extLst>
          </p:cNvPr>
          <p:cNvSpPr>
            <a:spLocks noGrp="1"/>
          </p:cNvSpPr>
          <p:nvPr>
            <p:ph type="body" sz="quarter" idx="14" hasCustomPrompt="1"/>
          </p:nvPr>
        </p:nvSpPr>
        <p:spPr>
          <a:xfrm>
            <a:off x="368659" y="5153249"/>
            <a:ext cx="5559176" cy="472324"/>
          </a:xfrm>
          <a:prstGeom prst="rect">
            <a:avLst/>
          </a:prstGeom>
        </p:spPr>
        <p:txBody>
          <a:bodyPr/>
          <a:lstStyle>
            <a:lvl1pPr marL="0" indent="0">
              <a:buNone/>
              <a:defRPr sz="2000">
                <a:solidFill>
                  <a:schemeClr val="accent1"/>
                </a:solidFill>
              </a:defRPr>
            </a:lvl1pPr>
            <a:lvl2pPr marL="457200" indent="0">
              <a:buNone/>
              <a:defRPr/>
            </a:lvl2pPr>
          </a:lstStyle>
          <a:p>
            <a:pPr lvl="0"/>
            <a:r>
              <a:rPr lang="pt-BR" dirty="0"/>
              <a:t>Telefone/Celular</a:t>
            </a:r>
          </a:p>
        </p:txBody>
      </p:sp>
    </p:spTree>
    <p:extLst>
      <p:ext uri="{BB962C8B-B14F-4D97-AF65-F5344CB8AC3E}">
        <p14:creationId xmlns:p14="http://schemas.microsoft.com/office/powerpoint/2010/main" val="38982278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D">
    <p:bg>
      <p:bgPr>
        <a:solidFill>
          <a:srgbClr val="F4F5F5"/>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5EF2F37-C3DF-432C-9422-17A32F757608}"/>
              </a:ext>
            </a:extLst>
          </p:cNvPr>
          <p:cNvSpPr txBox="1"/>
          <p:nvPr userDrawn="1"/>
        </p:nvSpPr>
        <p:spPr>
          <a:xfrm>
            <a:off x="342900" y="342900"/>
            <a:ext cx="11506200" cy="553998"/>
          </a:xfrm>
          <a:prstGeom prst="rect">
            <a:avLst/>
          </a:prstGeom>
          <a:noFill/>
        </p:spPr>
        <p:txBody>
          <a:bodyPr wrap="square" rtlCol="0">
            <a:spAutoFit/>
          </a:bodyPr>
          <a:lstStyle/>
          <a:p>
            <a:pPr algn="ctr"/>
            <a:r>
              <a:rPr lang="pt-BR" sz="3000" b="1" dirty="0">
                <a:solidFill>
                  <a:srgbClr val="0762C8"/>
                </a:solidFill>
              </a:rPr>
              <a:t>Identidade Visual Básica</a:t>
            </a:r>
          </a:p>
        </p:txBody>
      </p:sp>
      <p:sp>
        <p:nvSpPr>
          <p:cNvPr id="4" name="CaixaDeTexto 3">
            <a:extLst>
              <a:ext uri="{FF2B5EF4-FFF2-40B4-BE49-F238E27FC236}">
                <a16:creationId xmlns:a16="http://schemas.microsoft.com/office/drawing/2014/main" id="{0C189279-FD9A-4B7A-9390-2D304103E6B3}"/>
              </a:ext>
            </a:extLst>
          </p:cNvPr>
          <p:cNvSpPr txBox="1"/>
          <p:nvPr userDrawn="1"/>
        </p:nvSpPr>
        <p:spPr>
          <a:xfrm>
            <a:off x="258793" y="1647619"/>
            <a:ext cx="3771420" cy="400110"/>
          </a:xfrm>
          <a:prstGeom prst="rect">
            <a:avLst/>
          </a:prstGeom>
          <a:noFill/>
        </p:spPr>
        <p:txBody>
          <a:bodyPr wrap="square" rtlCol="0">
            <a:spAutoFit/>
          </a:bodyPr>
          <a:lstStyle/>
          <a:p>
            <a:r>
              <a:rPr lang="pt-BR" sz="2000" b="1" dirty="0"/>
              <a:t>Paleta de cores</a:t>
            </a:r>
          </a:p>
        </p:txBody>
      </p:sp>
      <p:sp>
        <p:nvSpPr>
          <p:cNvPr id="5" name="Retângulo 4">
            <a:extLst>
              <a:ext uri="{FF2B5EF4-FFF2-40B4-BE49-F238E27FC236}">
                <a16:creationId xmlns:a16="http://schemas.microsoft.com/office/drawing/2014/main" id="{F95D5862-3EF1-4672-8D14-7BDFF86D303A}"/>
              </a:ext>
            </a:extLst>
          </p:cNvPr>
          <p:cNvSpPr/>
          <p:nvPr userDrawn="1"/>
        </p:nvSpPr>
        <p:spPr>
          <a:xfrm>
            <a:off x="342900" y="2536449"/>
            <a:ext cx="657764" cy="657764"/>
          </a:xfrm>
          <a:prstGeom prst="rect">
            <a:avLst/>
          </a:prstGeom>
          <a:solidFill>
            <a:schemeClr val="accent3"/>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35A3DE3B-5A7E-41D1-AC9C-704CADEB16FB}"/>
              </a:ext>
            </a:extLst>
          </p:cNvPr>
          <p:cNvSpPr txBox="1"/>
          <p:nvPr userDrawn="1"/>
        </p:nvSpPr>
        <p:spPr>
          <a:xfrm>
            <a:off x="1259457" y="2588332"/>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#63B1BC</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99 177 188</a:t>
            </a:r>
            <a:endParaRPr lang="pt-BR" sz="1500" dirty="0">
              <a:latin typeface="+mn-lt"/>
            </a:endParaRPr>
          </a:p>
        </p:txBody>
      </p:sp>
      <p:sp>
        <p:nvSpPr>
          <p:cNvPr id="11" name="Retângulo 10">
            <a:extLst>
              <a:ext uri="{FF2B5EF4-FFF2-40B4-BE49-F238E27FC236}">
                <a16:creationId xmlns:a16="http://schemas.microsoft.com/office/drawing/2014/main" id="{195A106A-FB7E-4C62-B3E3-37DDB8E824BE}"/>
              </a:ext>
            </a:extLst>
          </p:cNvPr>
          <p:cNvSpPr/>
          <p:nvPr userDrawn="1"/>
        </p:nvSpPr>
        <p:spPr>
          <a:xfrm>
            <a:off x="368779" y="3590600"/>
            <a:ext cx="657764" cy="657764"/>
          </a:xfrm>
          <a:prstGeom prst="rect">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CaixaDeTexto 11">
            <a:extLst>
              <a:ext uri="{FF2B5EF4-FFF2-40B4-BE49-F238E27FC236}">
                <a16:creationId xmlns:a16="http://schemas.microsoft.com/office/drawing/2014/main" id="{5EE6FADB-AE54-4131-8A04-9141995D9D9D}"/>
              </a:ext>
            </a:extLst>
          </p:cNvPr>
          <p:cNvSpPr txBox="1"/>
          <p:nvPr userDrawn="1"/>
        </p:nvSpPr>
        <p:spPr>
          <a:xfrm>
            <a:off x="1285336" y="3642483"/>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#1F2A44</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31 42 68</a:t>
            </a:r>
            <a:endParaRPr lang="pt-BR" sz="1500" dirty="0">
              <a:latin typeface="+mn-lt"/>
            </a:endParaRPr>
          </a:p>
        </p:txBody>
      </p:sp>
      <p:sp>
        <p:nvSpPr>
          <p:cNvPr id="13" name="Retângulo 12">
            <a:extLst>
              <a:ext uri="{FF2B5EF4-FFF2-40B4-BE49-F238E27FC236}">
                <a16:creationId xmlns:a16="http://schemas.microsoft.com/office/drawing/2014/main" id="{F08F867A-CCE4-4D53-906F-9BAA42DC47F3}"/>
              </a:ext>
            </a:extLst>
          </p:cNvPr>
          <p:cNvSpPr/>
          <p:nvPr userDrawn="1"/>
        </p:nvSpPr>
        <p:spPr>
          <a:xfrm>
            <a:off x="377405" y="4633318"/>
            <a:ext cx="657764" cy="657764"/>
          </a:xfrm>
          <a:prstGeom prst="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CaixaDeTexto 13">
            <a:extLst>
              <a:ext uri="{FF2B5EF4-FFF2-40B4-BE49-F238E27FC236}">
                <a16:creationId xmlns:a16="http://schemas.microsoft.com/office/drawing/2014/main" id="{CCCB1CD6-14AA-42DE-9288-FA9FAF43E139}"/>
              </a:ext>
            </a:extLst>
          </p:cNvPr>
          <p:cNvSpPr txBox="1"/>
          <p:nvPr userDrawn="1"/>
        </p:nvSpPr>
        <p:spPr>
          <a:xfrm>
            <a:off x="1293962" y="4685201"/>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#D0D3D4</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208 211 211</a:t>
            </a:r>
            <a:endParaRPr lang="pt-BR" sz="1500" dirty="0">
              <a:latin typeface="+mn-lt"/>
            </a:endParaRPr>
          </a:p>
        </p:txBody>
      </p:sp>
      <p:sp>
        <p:nvSpPr>
          <p:cNvPr id="15" name="Retângulo 14">
            <a:extLst>
              <a:ext uri="{FF2B5EF4-FFF2-40B4-BE49-F238E27FC236}">
                <a16:creationId xmlns:a16="http://schemas.microsoft.com/office/drawing/2014/main" id="{78496C1E-E176-40DB-9888-DE926E6549D9}"/>
              </a:ext>
            </a:extLst>
          </p:cNvPr>
          <p:cNvSpPr/>
          <p:nvPr userDrawn="1"/>
        </p:nvSpPr>
        <p:spPr>
          <a:xfrm>
            <a:off x="377405" y="5676036"/>
            <a:ext cx="657764" cy="657764"/>
          </a:xfrm>
          <a:prstGeom prst="rect">
            <a:avLst/>
          </a:prstGeom>
          <a:solidFill>
            <a:schemeClr val="accent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aixaDeTexto 15">
            <a:extLst>
              <a:ext uri="{FF2B5EF4-FFF2-40B4-BE49-F238E27FC236}">
                <a16:creationId xmlns:a16="http://schemas.microsoft.com/office/drawing/2014/main" id="{7B1AFCDC-9DEE-4DA0-985A-AE83E46DA1CB}"/>
              </a:ext>
            </a:extLst>
          </p:cNvPr>
          <p:cNvSpPr txBox="1"/>
          <p:nvPr userDrawn="1"/>
        </p:nvSpPr>
        <p:spPr>
          <a:xfrm>
            <a:off x="1293962" y="5727919"/>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#0762C8</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7 98 200</a:t>
            </a:r>
            <a:endParaRPr lang="pt-BR" sz="1500" dirty="0">
              <a:latin typeface="+mn-lt"/>
            </a:endParaRPr>
          </a:p>
        </p:txBody>
      </p:sp>
      <p:sp>
        <p:nvSpPr>
          <p:cNvPr id="26" name="Retângulo 25">
            <a:extLst>
              <a:ext uri="{FF2B5EF4-FFF2-40B4-BE49-F238E27FC236}">
                <a16:creationId xmlns:a16="http://schemas.microsoft.com/office/drawing/2014/main" id="{DD27E8A5-2332-4440-86D5-5AB436593F1D}"/>
              </a:ext>
            </a:extLst>
          </p:cNvPr>
          <p:cNvSpPr/>
          <p:nvPr userDrawn="1"/>
        </p:nvSpPr>
        <p:spPr>
          <a:xfrm>
            <a:off x="3355195" y="2536449"/>
            <a:ext cx="657764" cy="657764"/>
          </a:xfrm>
          <a:prstGeom prst="rect">
            <a:avLst/>
          </a:prstGeom>
          <a:solidFill>
            <a:schemeClr val="accent4"/>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D25F11C5-5F7D-4713-88CB-679A20F340D0}"/>
              </a:ext>
            </a:extLst>
          </p:cNvPr>
          <p:cNvSpPr txBox="1"/>
          <p:nvPr userDrawn="1"/>
        </p:nvSpPr>
        <p:spPr>
          <a:xfrm>
            <a:off x="4254500" y="2588332"/>
            <a:ext cx="1735826"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#ED145B</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237 20 91</a:t>
            </a:r>
            <a:endParaRPr lang="pt-BR" sz="1500" dirty="0">
              <a:latin typeface="+mn-lt"/>
            </a:endParaRPr>
          </a:p>
        </p:txBody>
      </p:sp>
      <p:sp>
        <p:nvSpPr>
          <p:cNvPr id="28" name="Retângulo 27">
            <a:extLst>
              <a:ext uri="{FF2B5EF4-FFF2-40B4-BE49-F238E27FC236}">
                <a16:creationId xmlns:a16="http://schemas.microsoft.com/office/drawing/2014/main" id="{56C4980A-A3E5-48A5-AB4A-07A82AD9B56C}"/>
              </a:ext>
            </a:extLst>
          </p:cNvPr>
          <p:cNvSpPr/>
          <p:nvPr userDrawn="1"/>
        </p:nvSpPr>
        <p:spPr>
          <a:xfrm>
            <a:off x="3355195" y="3590600"/>
            <a:ext cx="657764" cy="657764"/>
          </a:xfrm>
          <a:prstGeom prst="rect">
            <a:avLst/>
          </a:prstGeom>
          <a:solidFill>
            <a:schemeClr val="accent5"/>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CaixaDeTexto 28">
            <a:extLst>
              <a:ext uri="{FF2B5EF4-FFF2-40B4-BE49-F238E27FC236}">
                <a16:creationId xmlns:a16="http://schemas.microsoft.com/office/drawing/2014/main" id="{A25C2B33-E048-40B5-B122-C60205B1DDC5}"/>
              </a:ext>
            </a:extLst>
          </p:cNvPr>
          <p:cNvSpPr txBox="1"/>
          <p:nvPr userDrawn="1"/>
        </p:nvSpPr>
        <p:spPr>
          <a:xfrm>
            <a:off x="4280379" y="3642483"/>
            <a:ext cx="170132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#EFB661</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239 182 97</a:t>
            </a:r>
            <a:endParaRPr lang="pt-BR" sz="1500" dirty="0">
              <a:latin typeface="+mn-lt"/>
            </a:endParaRPr>
          </a:p>
        </p:txBody>
      </p:sp>
      <p:sp>
        <p:nvSpPr>
          <p:cNvPr id="30" name="Retângulo 29">
            <a:extLst>
              <a:ext uri="{FF2B5EF4-FFF2-40B4-BE49-F238E27FC236}">
                <a16:creationId xmlns:a16="http://schemas.microsoft.com/office/drawing/2014/main" id="{3621BD66-2147-445F-B95E-D96C8E6E644E}"/>
              </a:ext>
            </a:extLst>
          </p:cNvPr>
          <p:cNvSpPr/>
          <p:nvPr userDrawn="1"/>
        </p:nvSpPr>
        <p:spPr>
          <a:xfrm>
            <a:off x="3355195" y="4633318"/>
            <a:ext cx="657764" cy="657764"/>
          </a:xfrm>
          <a:prstGeom prst="rect">
            <a:avLst/>
          </a:prstGeom>
          <a:solidFill>
            <a:srgbClr val="63666A"/>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CaixaDeTexto 30">
            <a:extLst>
              <a:ext uri="{FF2B5EF4-FFF2-40B4-BE49-F238E27FC236}">
                <a16:creationId xmlns:a16="http://schemas.microsoft.com/office/drawing/2014/main" id="{EBF10436-21C6-4B1F-823A-07D19200D442}"/>
              </a:ext>
            </a:extLst>
          </p:cNvPr>
          <p:cNvSpPr txBox="1"/>
          <p:nvPr userDrawn="1"/>
        </p:nvSpPr>
        <p:spPr>
          <a:xfrm>
            <a:off x="4289005" y="4685201"/>
            <a:ext cx="170132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#63666A</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99 102 106</a:t>
            </a:r>
            <a:endParaRPr lang="pt-BR" sz="1500" dirty="0">
              <a:latin typeface="+mn-lt"/>
            </a:endParaRPr>
          </a:p>
        </p:txBody>
      </p:sp>
      <p:sp>
        <p:nvSpPr>
          <p:cNvPr id="35" name="CaixaDeTexto 34">
            <a:extLst>
              <a:ext uri="{FF2B5EF4-FFF2-40B4-BE49-F238E27FC236}">
                <a16:creationId xmlns:a16="http://schemas.microsoft.com/office/drawing/2014/main" id="{CC182B80-A180-4E88-B1D8-894CF9A27A01}"/>
              </a:ext>
            </a:extLst>
          </p:cNvPr>
          <p:cNvSpPr txBox="1"/>
          <p:nvPr userDrawn="1"/>
        </p:nvSpPr>
        <p:spPr>
          <a:xfrm>
            <a:off x="6210300" y="1647619"/>
            <a:ext cx="3687312" cy="400110"/>
          </a:xfrm>
          <a:prstGeom prst="rect">
            <a:avLst/>
          </a:prstGeom>
          <a:noFill/>
        </p:spPr>
        <p:txBody>
          <a:bodyPr wrap="square" rtlCol="0">
            <a:spAutoFit/>
          </a:bodyPr>
          <a:lstStyle/>
          <a:p>
            <a:r>
              <a:rPr lang="pt-BR" sz="2000" b="1" dirty="0"/>
              <a:t>Tipografias</a:t>
            </a:r>
          </a:p>
        </p:txBody>
      </p:sp>
      <p:sp>
        <p:nvSpPr>
          <p:cNvPr id="36" name="CaixaDeTexto 35">
            <a:extLst>
              <a:ext uri="{FF2B5EF4-FFF2-40B4-BE49-F238E27FC236}">
                <a16:creationId xmlns:a16="http://schemas.microsoft.com/office/drawing/2014/main" id="{759B510B-B66F-4CFF-B664-E269E5CAED54}"/>
              </a:ext>
            </a:extLst>
          </p:cNvPr>
          <p:cNvSpPr txBox="1"/>
          <p:nvPr userDrawn="1"/>
        </p:nvSpPr>
        <p:spPr>
          <a:xfrm>
            <a:off x="6210300" y="2539186"/>
            <a:ext cx="5638800" cy="784830"/>
          </a:xfrm>
          <a:prstGeom prst="rect">
            <a:avLst/>
          </a:prstGeom>
          <a:noFill/>
        </p:spPr>
        <p:txBody>
          <a:bodyPr wrap="square" rtlCol="0">
            <a:spAutoFit/>
          </a:bodyPr>
          <a:lstStyle/>
          <a:p>
            <a:r>
              <a:rPr lang="pt-BR" sz="1500" b="1" dirty="0"/>
              <a:t>Títulos</a:t>
            </a:r>
          </a:p>
          <a:p>
            <a:r>
              <a:rPr lang="pt-BR" sz="1500" dirty="0"/>
              <a:t>Os títulos devem ser preferencialmente utilizados em </a:t>
            </a:r>
            <a:r>
              <a:rPr lang="pt-BR" sz="1500" i="1" dirty="0" err="1"/>
              <a:t>Simplon</a:t>
            </a:r>
            <a:r>
              <a:rPr lang="pt-BR" sz="1500" i="1" dirty="0"/>
              <a:t> Mono</a:t>
            </a:r>
          </a:p>
        </p:txBody>
      </p:sp>
      <p:sp>
        <p:nvSpPr>
          <p:cNvPr id="38" name="CaixaDeTexto 37">
            <a:extLst>
              <a:ext uri="{FF2B5EF4-FFF2-40B4-BE49-F238E27FC236}">
                <a16:creationId xmlns:a16="http://schemas.microsoft.com/office/drawing/2014/main" id="{F51CEDB4-A2CF-4FB8-A717-7254CC5CF2B1}"/>
              </a:ext>
            </a:extLst>
          </p:cNvPr>
          <p:cNvSpPr txBox="1"/>
          <p:nvPr userDrawn="1"/>
        </p:nvSpPr>
        <p:spPr>
          <a:xfrm>
            <a:off x="6220121" y="4359773"/>
            <a:ext cx="5638800" cy="553998"/>
          </a:xfrm>
          <a:prstGeom prst="rect">
            <a:avLst/>
          </a:prstGeom>
          <a:noFill/>
        </p:spPr>
        <p:txBody>
          <a:bodyPr wrap="square" rtlCol="0">
            <a:spAutoFit/>
          </a:bodyPr>
          <a:lstStyle/>
          <a:p>
            <a:r>
              <a:rPr lang="pt-BR" sz="1500" b="1" dirty="0"/>
              <a:t>Corpo de Texto</a:t>
            </a:r>
          </a:p>
          <a:p>
            <a:r>
              <a:rPr lang="pt-BR" sz="1500" dirty="0"/>
              <a:t>Os demais textos devem ser utilizados em </a:t>
            </a:r>
            <a:r>
              <a:rPr lang="pt-BR" sz="1500" i="1" dirty="0"/>
              <a:t>Barlow</a:t>
            </a:r>
          </a:p>
        </p:txBody>
      </p:sp>
      <p:sp>
        <p:nvSpPr>
          <p:cNvPr id="39" name="CaixaDeTexto 38">
            <a:extLst>
              <a:ext uri="{FF2B5EF4-FFF2-40B4-BE49-F238E27FC236}">
                <a16:creationId xmlns:a16="http://schemas.microsoft.com/office/drawing/2014/main" id="{264135BD-4F3D-42EE-8503-0E1874616876}"/>
              </a:ext>
            </a:extLst>
          </p:cNvPr>
          <p:cNvSpPr txBox="1"/>
          <p:nvPr userDrawn="1"/>
        </p:nvSpPr>
        <p:spPr>
          <a:xfrm>
            <a:off x="6210300" y="5775156"/>
            <a:ext cx="5638800" cy="784830"/>
          </a:xfrm>
          <a:prstGeom prst="rect">
            <a:avLst/>
          </a:prstGeom>
          <a:noFill/>
        </p:spPr>
        <p:txBody>
          <a:bodyPr wrap="square" rtlCol="0">
            <a:spAutoFit/>
          </a:bodyPr>
          <a:lstStyle/>
          <a:p>
            <a:r>
              <a:rPr lang="pt-BR" sz="1500" b="0" dirty="0">
                <a:highlight>
                  <a:srgbClr val="EFB661"/>
                </a:highlight>
              </a:rPr>
              <a:t>A variação de tamanho segue a escala de 5 até 50. Evite utilizar textos com tamanhos menores que 20. O entrelinha deve ser 1,5x  o tamanho do corpo do texto.</a:t>
            </a:r>
            <a:endParaRPr lang="pt-BR" sz="1500" b="0" i="1" dirty="0">
              <a:highlight>
                <a:srgbClr val="EFB661"/>
              </a:highlight>
            </a:endParaRPr>
          </a:p>
        </p:txBody>
      </p:sp>
      <p:sp>
        <p:nvSpPr>
          <p:cNvPr id="40" name="CaixaDeTexto 39">
            <a:extLst>
              <a:ext uri="{FF2B5EF4-FFF2-40B4-BE49-F238E27FC236}">
                <a16:creationId xmlns:a16="http://schemas.microsoft.com/office/drawing/2014/main" id="{AB2C45F9-D096-4296-A5AE-30C24B69D7DE}"/>
              </a:ext>
            </a:extLst>
          </p:cNvPr>
          <p:cNvSpPr txBox="1"/>
          <p:nvPr userDrawn="1"/>
        </p:nvSpPr>
        <p:spPr>
          <a:xfrm>
            <a:off x="6210299" y="3545720"/>
            <a:ext cx="5612921" cy="400110"/>
          </a:xfrm>
          <a:prstGeom prst="rect">
            <a:avLst/>
          </a:prstGeom>
          <a:noFill/>
        </p:spPr>
        <p:txBody>
          <a:bodyPr wrap="square" rtlCol="0">
            <a:spAutoFit/>
          </a:bodyPr>
          <a:lstStyle/>
          <a:p>
            <a:r>
              <a:rPr lang="pt-BR" sz="2000" b="0" dirty="0" err="1">
                <a:latin typeface="+mj-lt"/>
              </a:rPr>
              <a:t>Simplon</a:t>
            </a:r>
            <a:r>
              <a:rPr lang="pt-BR" sz="2000" b="0" dirty="0">
                <a:latin typeface="+mj-lt"/>
              </a:rPr>
              <a:t> Mono AMHGPR 0123456 ÇÉ?!@#</a:t>
            </a:r>
            <a:endParaRPr lang="pt-BR" sz="1500" b="0" i="1" dirty="0">
              <a:latin typeface="+mj-lt"/>
            </a:endParaRPr>
          </a:p>
        </p:txBody>
      </p:sp>
      <p:sp>
        <p:nvSpPr>
          <p:cNvPr id="41" name="CaixaDeTexto 40">
            <a:extLst>
              <a:ext uri="{FF2B5EF4-FFF2-40B4-BE49-F238E27FC236}">
                <a16:creationId xmlns:a16="http://schemas.microsoft.com/office/drawing/2014/main" id="{229D9B4D-546E-4DD7-9735-8A9E1F94AA2C}"/>
              </a:ext>
            </a:extLst>
          </p:cNvPr>
          <p:cNvSpPr txBox="1"/>
          <p:nvPr userDrawn="1"/>
        </p:nvSpPr>
        <p:spPr>
          <a:xfrm>
            <a:off x="6220121" y="5148642"/>
            <a:ext cx="561292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2000" b="0" dirty="0">
                <a:latin typeface="+mn-lt"/>
              </a:rPr>
              <a:t>Barlow AMHGPR 0123456 ÇÉ?!@#</a:t>
            </a:r>
            <a:endParaRPr lang="pt-BR" sz="1500" b="0" i="1" dirty="0">
              <a:latin typeface="+mn-lt"/>
            </a:endParaRPr>
          </a:p>
        </p:txBody>
      </p:sp>
      <p:cxnSp>
        <p:nvCxnSpPr>
          <p:cNvPr id="43" name="Conector reto 42">
            <a:extLst>
              <a:ext uri="{FF2B5EF4-FFF2-40B4-BE49-F238E27FC236}">
                <a16:creationId xmlns:a16="http://schemas.microsoft.com/office/drawing/2014/main" id="{4816410E-D2E9-45C9-BAF3-8179306838DC}"/>
              </a:ext>
            </a:extLst>
          </p:cNvPr>
          <p:cNvCxnSpPr/>
          <p:nvPr userDrawn="1"/>
        </p:nvCxnSpPr>
        <p:spPr>
          <a:xfrm>
            <a:off x="5981700" y="1714500"/>
            <a:ext cx="0" cy="4800600"/>
          </a:xfrm>
          <a:prstGeom prst="line">
            <a:avLst/>
          </a:prstGeom>
          <a:ln w="38100">
            <a:solidFill>
              <a:srgbClr val="6366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217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ID">
    <p:bg>
      <p:bgPr>
        <a:solidFill>
          <a:srgbClr val="F4F5F5"/>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5EF2F37-C3DF-432C-9422-17A32F757608}"/>
              </a:ext>
            </a:extLst>
          </p:cNvPr>
          <p:cNvSpPr txBox="1"/>
          <p:nvPr userDrawn="1"/>
        </p:nvSpPr>
        <p:spPr>
          <a:xfrm>
            <a:off x="342900" y="342900"/>
            <a:ext cx="11506200" cy="553998"/>
          </a:xfrm>
          <a:prstGeom prst="rect">
            <a:avLst/>
          </a:prstGeom>
          <a:noFill/>
        </p:spPr>
        <p:txBody>
          <a:bodyPr wrap="square" rtlCol="0">
            <a:spAutoFit/>
          </a:bodyPr>
          <a:lstStyle/>
          <a:p>
            <a:pPr algn="ctr"/>
            <a:r>
              <a:rPr lang="pt-BR" sz="3000" b="1" dirty="0">
                <a:solidFill>
                  <a:srgbClr val="0762C8"/>
                </a:solidFill>
              </a:rPr>
              <a:t>Identidade Visual Básica</a:t>
            </a:r>
          </a:p>
        </p:txBody>
      </p:sp>
      <p:sp>
        <p:nvSpPr>
          <p:cNvPr id="37" name="CaixaDeTexto 36">
            <a:extLst>
              <a:ext uri="{FF2B5EF4-FFF2-40B4-BE49-F238E27FC236}">
                <a16:creationId xmlns:a16="http://schemas.microsoft.com/office/drawing/2014/main" id="{DCC16001-BE79-4EA6-9528-124384800A86}"/>
              </a:ext>
            </a:extLst>
          </p:cNvPr>
          <p:cNvSpPr txBox="1"/>
          <p:nvPr userDrawn="1"/>
        </p:nvSpPr>
        <p:spPr>
          <a:xfrm>
            <a:off x="258793" y="1647619"/>
            <a:ext cx="3771420" cy="400110"/>
          </a:xfrm>
          <a:prstGeom prst="rect">
            <a:avLst/>
          </a:prstGeom>
          <a:noFill/>
        </p:spPr>
        <p:txBody>
          <a:bodyPr wrap="square" rtlCol="0">
            <a:spAutoFit/>
          </a:bodyPr>
          <a:lstStyle/>
          <a:p>
            <a:r>
              <a:rPr lang="pt-BR" sz="2000" b="1" dirty="0"/>
              <a:t>Grid</a:t>
            </a:r>
          </a:p>
        </p:txBody>
      </p:sp>
      <p:sp>
        <p:nvSpPr>
          <p:cNvPr id="42" name="CaixaDeTexto 41">
            <a:extLst>
              <a:ext uri="{FF2B5EF4-FFF2-40B4-BE49-F238E27FC236}">
                <a16:creationId xmlns:a16="http://schemas.microsoft.com/office/drawing/2014/main" id="{03EEF499-5CE9-468A-A66F-98CAF48A5EFD}"/>
              </a:ext>
            </a:extLst>
          </p:cNvPr>
          <p:cNvSpPr txBox="1"/>
          <p:nvPr userDrawn="1"/>
        </p:nvSpPr>
        <p:spPr>
          <a:xfrm>
            <a:off x="6210300" y="1647619"/>
            <a:ext cx="3687312" cy="400110"/>
          </a:xfrm>
          <a:prstGeom prst="rect">
            <a:avLst/>
          </a:prstGeom>
          <a:noFill/>
        </p:spPr>
        <p:txBody>
          <a:bodyPr wrap="square" rtlCol="0">
            <a:spAutoFit/>
          </a:bodyPr>
          <a:lstStyle/>
          <a:p>
            <a:r>
              <a:rPr lang="pt-BR" sz="2000" b="1" dirty="0"/>
              <a:t>Imagens</a:t>
            </a:r>
          </a:p>
        </p:txBody>
      </p:sp>
      <p:cxnSp>
        <p:nvCxnSpPr>
          <p:cNvPr id="44" name="Conector reto 43">
            <a:extLst>
              <a:ext uri="{FF2B5EF4-FFF2-40B4-BE49-F238E27FC236}">
                <a16:creationId xmlns:a16="http://schemas.microsoft.com/office/drawing/2014/main" id="{88785DC3-FFAE-450A-94B0-C5AABBCC652D}"/>
              </a:ext>
            </a:extLst>
          </p:cNvPr>
          <p:cNvCxnSpPr/>
          <p:nvPr userDrawn="1"/>
        </p:nvCxnSpPr>
        <p:spPr>
          <a:xfrm>
            <a:off x="5981700" y="1714500"/>
            <a:ext cx="0" cy="4800600"/>
          </a:xfrm>
          <a:prstGeom prst="line">
            <a:avLst/>
          </a:prstGeom>
          <a:ln w="38100">
            <a:solidFill>
              <a:srgbClr val="63666A"/>
            </a:solidFill>
          </a:ln>
        </p:spPr>
        <p:style>
          <a:lnRef idx="1">
            <a:schemeClr val="accent1"/>
          </a:lnRef>
          <a:fillRef idx="0">
            <a:schemeClr val="accent1"/>
          </a:fillRef>
          <a:effectRef idx="0">
            <a:schemeClr val="accent1"/>
          </a:effectRef>
          <a:fontRef idx="minor">
            <a:schemeClr val="tx1"/>
          </a:fontRef>
        </p:style>
      </p:cxnSp>
      <p:sp>
        <p:nvSpPr>
          <p:cNvPr id="45" name="CaixaDeTexto 44">
            <a:extLst>
              <a:ext uri="{FF2B5EF4-FFF2-40B4-BE49-F238E27FC236}">
                <a16:creationId xmlns:a16="http://schemas.microsoft.com/office/drawing/2014/main" id="{907215B5-BAEB-4B7F-83C7-3868DDC78031}"/>
              </a:ext>
            </a:extLst>
          </p:cNvPr>
          <p:cNvSpPr txBox="1"/>
          <p:nvPr userDrawn="1"/>
        </p:nvSpPr>
        <p:spPr>
          <a:xfrm>
            <a:off x="342900" y="2539186"/>
            <a:ext cx="5497182" cy="1938992"/>
          </a:xfrm>
          <a:prstGeom prst="rect">
            <a:avLst/>
          </a:prstGeom>
          <a:noFill/>
        </p:spPr>
        <p:txBody>
          <a:bodyPr wrap="square" rtlCol="0">
            <a:spAutoFit/>
          </a:bodyPr>
          <a:lstStyle/>
          <a:p>
            <a:r>
              <a:rPr lang="pt-BR" sz="1500" dirty="0"/>
              <a:t>Na aba </a:t>
            </a:r>
            <a:r>
              <a:rPr lang="pt-BR" sz="1500" b="0" i="1" dirty="0"/>
              <a:t>EXIBIR</a:t>
            </a:r>
            <a:r>
              <a:rPr lang="pt-BR" sz="1500" dirty="0"/>
              <a:t> é possível ativar as guias (linha tracejadas em blocos), do arquivo, elas te ajudarão a alinhar o conteúdo. </a:t>
            </a:r>
          </a:p>
          <a:p>
            <a:endParaRPr lang="pt-BR" sz="1500" dirty="0"/>
          </a:p>
          <a:p>
            <a:r>
              <a:rPr lang="pt-BR" sz="1500" dirty="0"/>
              <a:t>Evite adicionar conteúdos importantes em quantidade que ultrapasse as margens da página.</a:t>
            </a:r>
          </a:p>
          <a:p>
            <a:endParaRPr lang="pt-BR" sz="1500" i="1" dirty="0"/>
          </a:p>
          <a:p>
            <a:r>
              <a:rPr lang="pt-BR" sz="1500" i="0" dirty="0"/>
              <a:t>As guias são uma forma de orientar a organização do slide, mas não devem te limitar na criação do material da apresentação.</a:t>
            </a:r>
          </a:p>
        </p:txBody>
      </p:sp>
      <p:sp>
        <p:nvSpPr>
          <p:cNvPr id="46" name="CaixaDeTexto 45">
            <a:extLst>
              <a:ext uri="{FF2B5EF4-FFF2-40B4-BE49-F238E27FC236}">
                <a16:creationId xmlns:a16="http://schemas.microsoft.com/office/drawing/2014/main" id="{C6C0388D-EAC6-4BB4-978C-4CAC02B35778}"/>
              </a:ext>
            </a:extLst>
          </p:cNvPr>
          <p:cNvSpPr txBox="1"/>
          <p:nvPr userDrawn="1"/>
        </p:nvSpPr>
        <p:spPr>
          <a:xfrm>
            <a:off x="6210300" y="2539186"/>
            <a:ext cx="5497182" cy="2246769"/>
          </a:xfrm>
          <a:prstGeom prst="rect">
            <a:avLst/>
          </a:prstGeom>
          <a:noFill/>
        </p:spPr>
        <p:txBody>
          <a:bodyPr wrap="square" rtlCol="0">
            <a:spAutoFit/>
          </a:bodyPr>
          <a:lstStyle/>
          <a:p>
            <a:r>
              <a:rPr lang="pt-BR" sz="1500" i="0" dirty="0"/>
              <a:t>Evite utilizar imagens em baixa qualidade ou que contenham marca d’água. Aqui estão alguns sites de bancos de imagens gratuitos:</a:t>
            </a:r>
          </a:p>
          <a:p>
            <a:endParaRPr lang="pt-BR" sz="1500" i="0" dirty="0">
              <a:solidFill>
                <a:srgbClr val="0762C8"/>
              </a:solidFill>
            </a:endParaRPr>
          </a:p>
          <a:p>
            <a:r>
              <a:rPr lang="pt-BR" sz="1600" i="0" dirty="0">
                <a:solidFill>
                  <a:srgbClr val="0762C8"/>
                </a:solidFill>
                <a:effectLst/>
                <a:hlinkClick r:id="rId2">
                  <a:extLst>
                    <a:ext uri="{A12FA001-AC4F-418D-AE19-62706E023703}">
                      <ahyp:hlinkClr xmlns:ahyp="http://schemas.microsoft.com/office/drawing/2018/hyperlinkcolor" val="tx"/>
                    </a:ext>
                  </a:extLst>
                </a:hlinkClick>
              </a:rPr>
              <a:t>https://unsplash.com</a:t>
            </a:r>
            <a:endParaRPr lang="pt-BR" sz="1600" i="0" dirty="0">
              <a:solidFill>
                <a:srgbClr val="0762C8"/>
              </a:solidFill>
              <a:effectLst/>
            </a:endParaRPr>
          </a:p>
          <a:p>
            <a:endParaRPr lang="pt-BR" sz="1600" dirty="0">
              <a:solidFill>
                <a:srgbClr val="0762C8"/>
              </a:solidFill>
            </a:endParaRPr>
          </a:p>
          <a:p>
            <a:r>
              <a:rPr lang="pt-BR" sz="1600" i="0" dirty="0">
                <a:solidFill>
                  <a:srgbClr val="0762C8"/>
                </a:solidFill>
                <a:effectLst/>
                <a:hlinkClick r:id="rId3">
                  <a:extLst>
                    <a:ext uri="{A12FA001-AC4F-418D-AE19-62706E023703}">
                      <ahyp:hlinkClr xmlns:ahyp="http://schemas.microsoft.com/office/drawing/2018/hyperlinkcolor" val="tx"/>
                    </a:ext>
                  </a:extLst>
                </a:hlinkClick>
              </a:rPr>
              <a:t>https://visualhunt.com</a:t>
            </a:r>
            <a:endParaRPr lang="pt-BR" sz="1600" i="0" dirty="0">
              <a:solidFill>
                <a:srgbClr val="0762C8"/>
              </a:solidFill>
              <a:effectLst/>
            </a:endParaRPr>
          </a:p>
          <a:p>
            <a:endParaRPr lang="pt-BR" sz="1600" dirty="0">
              <a:solidFill>
                <a:srgbClr val="0762C8"/>
              </a:solidFill>
            </a:endParaRPr>
          </a:p>
          <a:p>
            <a:r>
              <a:rPr lang="pt-BR" sz="1600" i="0" dirty="0">
                <a:solidFill>
                  <a:srgbClr val="0762C8"/>
                </a:solidFill>
                <a:effectLst/>
                <a:hlinkClick r:id="rId4">
                  <a:extLst>
                    <a:ext uri="{A12FA001-AC4F-418D-AE19-62706E023703}">
                      <ahyp:hlinkClr xmlns:ahyp="http://schemas.microsoft.com/office/drawing/2018/hyperlinkcolor" val="tx"/>
                    </a:ext>
                  </a:extLst>
                </a:hlinkClick>
              </a:rPr>
              <a:t>https://www.pexels.com/pt-br/</a:t>
            </a:r>
            <a:endParaRPr lang="pt-BR" sz="1500" i="0" dirty="0"/>
          </a:p>
        </p:txBody>
      </p:sp>
    </p:spTree>
    <p:extLst>
      <p:ext uri="{BB962C8B-B14F-4D97-AF65-F5344CB8AC3E}">
        <p14:creationId xmlns:p14="http://schemas.microsoft.com/office/powerpoint/2010/main" val="3513523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kg Marinho">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11684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ID">
    <p:bg>
      <p:bgPr>
        <a:solidFill>
          <a:srgbClr val="F4F5F5"/>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5EF2F37-C3DF-432C-9422-17A32F757608}"/>
              </a:ext>
            </a:extLst>
          </p:cNvPr>
          <p:cNvSpPr txBox="1"/>
          <p:nvPr userDrawn="1"/>
        </p:nvSpPr>
        <p:spPr>
          <a:xfrm>
            <a:off x="342900" y="342900"/>
            <a:ext cx="11506200" cy="553998"/>
          </a:xfrm>
          <a:prstGeom prst="rect">
            <a:avLst/>
          </a:prstGeom>
          <a:noFill/>
        </p:spPr>
        <p:txBody>
          <a:bodyPr wrap="square" rtlCol="0">
            <a:spAutoFit/>
          </a:bodyPr>
          <a:lstStyle/>
          <a:p>
            <a:pPr algn="ctr"/>
            <a:r>
              <a:rPr lang="pt-BR" sz="3000" b="1" dirty="0">
                <a:solidFill>
                  <a:srgbClr val="0762C8"/>
                </a:solidFill>
              </a:rPr>
              <a:t>Identidade Visual Básica</a:t>
            </a:r>
          </a:p>
        </p:txBody>
      </p:sp>
      <p:sp>
        <p:nvSpPr>
          <p:cNvPr id="37" name="CaixaDeTexto 36">
            <a:extLst>
              <a:ext uri="{FF2B5EF4-FFF2-40B4-BE49-F238E27FC236}">
                <a16:creationId xmlns:a16="http://schemas.microsoft.com/office/drawing/2014/main" id="{DCC16001-BE79-4EA6-9528-124384800A86}"/>
              </a:ext>
            </a:extLst>
          </p:cNvPr>
          <p:cNvSpPr txBox="1"/>
          <p:nvPr userDrawn="1"/>
        </p:nvSpPr>
        <p:spPr>
          <a:xfrm>
            <a:off x="258793" y="1647619"/>
            <a:ext cx="3771420" cy="400110"/>
          </a:xfrm>
          <a:prstGeom prst="rect">
            <a:avLst/>
          </a:prstGeom>
          <a:noFill/>
        </p:spPr>
        <p:txBody>
          <a:bodyPr wrap="square" rtlCol="0">
            <a:spAutoFit/>
          </a:bodyPr>
          <a:lstStyle/>
          <a:p>
            <a:r>
              <a:rPr lang="pt-BR" sz="2000" b="1" dirty="0"/>
              <a:t>Galeria PowerPoint</a:t>
            </a:r>
          </a:p>
        </p:txBody>
      </p:sp>
      <p:sp>
        <p:nvSpPr>
          <p:cNvPr id="45" name="CaixaDeTexto 44">
            <a:extLst>
              <a:ext uri="{FF2B5EF4-FFF2-40B4-BE49-F238E27FC236}">
                <a16:creationId xmlns:a16="http://schemas.microsoft.com/office/drawing/2014/main" id="{907215B5-BAEB-4B7F-83C7-3868DDC78031}"/>
              </a:ext>
            </a:extLst>
          </p:cNvPr>
          <p:cNvSpPr txBox="1"/>
          <p:nvPr userDrawn="1"/>
        </p:nvSpPr>
        <p:spPr>
          <a:xfrm>
            <a:off x="342900" y="2539186"/>
            <a:ext cx="5497182" cy="1477328"/>
          </a:xfrm>
          <a:prstGeom prst="rect">
            <a:avLst/>
          </a:prstGeom>
          <a:noFill/>
        </p:spPr>
        <p:txBody>
          <a:bodyPr wrap="square" rtlCol="0">
            <a:spAutoFit/>
          </a:bodyPr>
          <a:lstStyle/>
          <a:p>
            <a:r>
              <a:rPr lang="pt-BR" sz="1500" dirty="0"/>
              <a:t>O PowerPoint tem sua própria galeria de imagens, ícones e ilustrações, inclusive, alguns desses itens podem ser editados</a:t>
            </a:r>
            <a:r>
              <a:rPr lang="pt-BR" sz="1500" i="0" dirty="0"/>
              <a:t>.</a:t>
            </a:r>
          </a:p>
          <a:p>
            <a:endParaRPr lang="pt-BR" sz="1500" i="0" dirty="0"/>
          </a:p>
          <a:p>
            <a:r>
              <a:rPr lang="pt-BR" sz="1500" i="0" dirty="0"/>
              <a:t>Para utilizá-los basta ir na aba INSERIR e clicar em ÍCONES, a galeria será aberta e você poderá fazer uma busca rápida.</a:t>
            </a:r>
          </a:p>
          <a:p>
            <a:endParaRPr lang="pt-BR" sz="1500" i="0" dirty="0"/>
          </a:p>
        </p:txBody>
      </p:sp>
      <p:pic>
        <p:nvPicPr>
          <p:cNvPr id="4" name="Imagem 3">
            <a:extLst>
              <a:ext uri="{FF2B5EF4-FFF2-40B4-BE49-F238E27FC236}">
                <a16:creationId xmlns:a16="http://schemas.microsoft.com/office/drawing/2014/main" id="{657B3EAB-57D5-4F0A-A9B9-9A625434C342}"/>
              </a:ext>
            </a:extLst>
          </p:cNvPr>
          <p:cNvPicPr>
            <a:picLocks noChangeAspect="1"/>
          </p:cNvPicPr>
          <p:nvPr userDrawn="1"/>
        </p:nvPicPr>
        <p:blipFill>
          <a:blip r:embed="rId2"/>
          <a:stretch>
            <a:fillRect/>
          </a:stretch>
        </p:blipFill>
        <p:spPr>
          <a:xfrm>
            <a:off x="1235739" y="4092230"/>
            <a:ext cx="3711504" cy="2422870"/>
          </a:xfrm>
          <a:prstGeom prst="rect">
            <a:avLst/>
          </a:prstGeom>
        </p:spPr>
      </p:pic>
      <p:cxnSp>
        <p:nvCxnSpPr>
          <p:cNvPr id="10" name="Conector reto 9">
            <a:extLst>
              <a:ext uri="{FF2B5EF4-FFF2-40B4-BE49-F238E27FC236}">
                <a16:creationId xmlns:a16="http://schemas.microsoft.com/office/drawing/2014/main" id="{C690E6C2-3EB5-47A5-8551-E0EC21A04C7B}"/>
              </a:ext>
            </a:extLst>
          </p:cNvPr>
          <p:cNvCxnSpPr/>
          <p:nvPr userDrawn="1"/>
        </p:nvCxnSpPr>
        <p:spPr>
          <a:xfrm>
            <a:off x="5981700" y="1714500"/>
            <a:ext cx="0" cy="4800600"/>
          </a:xfrm>
          <a:prstGeom prst="line">
            <a:avLst/>
          </a:prstGeom>
          <a:ln w="38100">
            <a:solidFill>
              <a:srgbClr val="63666A"/>
            </a:solidFill>
          </a:ln>
        </p:spPr>
        <p:style>
          <a:lnRef idx="1">
            <a:schemeClr val="accent1"/>
          </a:lnRef>
          <a:fillRef idx="0">
            <a:schemeClr val="accent1"/>
          </a:fillRef>
          <a:effectRef idx="0">
            <a:schemeClr val="accent1"/>
          </a:effectRef>
          <a:fontRef idx="minor">
            <a:schemeClr val="tx1"/>
          </a:fontRef>
        </p:style>
      </p:cxnSp>
      <p:sp>
        <p:nvSpPr>
          <p:cNvPr id="7" name="CaixaDeTexto 6">
            <a:extLst>
              <a:ext uri="{FF2B5EF4-FFF2-40B4-BE49-F238E27FC236}">
                <a16:creationId xmlns:a16="http://schemas.microsoft.com/office/drawing/2014/main" id="{2909C1D9-CBF2-4F45-A978-ED6E012197FC}"/>
              </a:ext>
            </a:extLst>
          </p:cNvPr>
          <p:cNvSpPr txBox="1"/>
          <p:nvPr userDrawn="1"/>
        </p:nvSpPr>
        <p:spPr>
          <a:xfrm>
            <a:off x="6210301" y="2539186"/>
            <a:ext cx="5497182" cy="1246495"/>
          </a:xfrm>
          <a:prstGeom prst="rect">
            <a:avLst/>
          </a:prstGeom>
          <a:noFill/>
        </p:spPr>
        <p:txBody>
          <a:bodyPr wrap="square" rtlCol="0">
            <a:spAutoFit/>
          </a:bodyPr>
          <a:lstStyle/>
          <a:p>
            <a:r>
              <a:rPr lang="pt-BR" sz="1500" i="0" dirty="0"/>
              <a:t>Também é possível pesquisar imagens na internet, vá até a aba INSERIR e clique em IMAGENS, depois em IMAGENS ONLINE...</a:t>
            </a:r>
          </a:p>
          <a:p>
            <a:endParaRPr lang="pt-BR" sz="1500" i="0" dirty="0"/>
          </a:p>
          <a:p>
            <a:r>
              <a:rPr lang="pt-BR" sz="1500" i="0" dirty="0"/>
              <a:t>Uma galeria de imagens será aberta.</a:t>
            </a:r>
          </a:p>
          <a:p>
            <a:endParaRPr lang="pt-BR" sz="1500" i="0" dirty="0"/>
          </a:p>
        </p:txBody>
      </p:sp>
      <p:pic>
        <p:nvPicPr>
          <p:cNvPr id="5" name="Imagem 4">
            <a:extLst>
              <a:ext uri="{FF2B5EF4-FFF2-40B4-BE49-F238E27FC236}">
                <a16:creationId xmlns:a16="http://schemas.microsoft.com/office/drawing/2014/main" id="{3ECBBBD7-2D40-40A7-92C5-970A56290591}"/>
              </a:ext>
            </a:extLst>
          </p:cNvPr>
          <p:cNvPicPr>
            <a:picLocks noChangeAspect="1"/>
          </p:cNvPicPr>
          <p:nvPr userDrawn="1"/>
        </p:nvPicPr>
        <p:blipFill>
          <a:blip r:embed="rId3"/>
          <a:stretch>
            <a:fillRect/>
          </a:stretch>
        </p:blipFill>
        <p:spPr>
          <a:xfrm>
            <a:off x="7059881" y="4016514"/>
            <a:ext cx="3798022" cy="2536040"/>
          </a:xfrm>
          <a:prstGeom prst="rect">
            <a:avLst/>
          </a:prstGeom>
        </p:spPr>
      </p:pic>
    </p:spTree>
    <p:extLst>
      <p:ext uri="{BB962C8B-B14F-4D97-AF65-F5344CB8AC3E}">
        <p14:creationId xmlns:p14="http://schemas.microsoft.com/office/powerpoint/2010/main" val="2854399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kg Amarelo">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854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kg Rosa">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9703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kg Klein">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5492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dução">
    <p:bg>
      <p:bgPr>
        <a:solidFill>
          <a:srgbClr val="F4F5F5"/>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63F16C-7418-4486-AFC1-8FF952288B94}"/>
              </a:ext>
            </a:extLst>
          </p:cNvPr>
          <p:cNvSpPr>
            <a:spLocks noGrp="1"/>
          </p:cNvSpPr>
          <p:nvPr>
            <p:ph type="title" hasCustomPrompt="1"/>
          </p:nvPr>
        </p:nvSpPr>
        <p:spPr>
          <a:xfrm>
            <a:off x="2298700" y="983673"/>
            <a:ext cx="7594600" cy="730828"/>
          </a:xfrm>
          <a:prstGeom prst="rect">
            <a:avLst/>
          </a:prstGeom>
        </p:spPr>
        <p:txBody>
          <a:bodyPr anchor="b"/>
          <a:lstStyle>
            <a:lvl1pPr>
              <a:lnSpc>
                <a:spcPts val="6000"/>
              </a:lnSpc>
              <a:defRPr sz="4000" b="1">
                <a:solidFill>
                  <a:schemeClr val="accent1"/>
                </a:solidFill>
              </a:defRPr>
            </a:lvl1pPr>
          </a:lstStyle>
          <a:p>
            <a:r>
              <a:rPr lang="pt-BR" dirty="0"/>
              <a:t>Nome da Matéria</a:t>
            </a:r>
          </a:p>
        </p:txBody>
      </p:sp>
      <p:sp>
        <p:nvSpPr>
          <p:cNvPr id="4" name="Espaço Reservado para Texto 3">
            <a:extLst>
              <a:ext uri="{FF2B5EF4-FFF2-40B4-BE49-F238E27FC236}">
                <a16:creationId xmlns:a16="http://schemas.microsoft.com/office/drawing/2014/main" id="{E9315EE4-FF0F-4B6F-B07B-139C4E0C621C}"/>
              </a:ext>
            </a:extLst>
          </p:cNvPr>
          <p:cNvSpPr>
            <a:spLocks noGrp="1"/>
          </p:cNvSpPr>
          <p:nvPr>
            <p:ph type="body" sz="quarter" idx="10" hasCustomPrompt="1"/>
          </p:nvPr>
        </p:nvSpPr>
        <p:spPr>
          <a:xfrm>
            <a:off x="2289175" y="4003241"/>
            <a:ext cx="7604126" cy="471055"/>
          </a:xfrm>
          <a:prstGeom prst="rect">
            <a:avLst/>
          </a:prstGeom>
        </p:spPr>
        <p:txBody>
          <a:bodyPr/>
          <a:lstStyle>
            <a:lvl1pPr marL="0" indent="0">
              <a:lnSpc>
                <a:spcPts val="3000"/>
              </a:lnSpc>
              <a:buNone/>
              <a:defRPr sz="3000" b="1">
                <a:solidFill>
                  <a:schemeClr val="accent1"/>
                </a:solidFill>
              </a:defRPr>
            </a:lvl1pPr>
            <a:lvl2pPr marL="0" indent="0">
              <a:lnSpc>
                <a:spcPts val="3000"/>
              </a:lnSpc>
              <a:buFont typeface="Arial" panose="020B0604020202020204" pitchFamily="34" charset="0"/>
              <a:buNone/>
              <a:defRPr sz="2500">
                <a:solidFill>
                  <a:schemeClr val="accent1"/>
                </a:solidFill>
              </a:defRPr>
            </a:lvl2pPr>
          </a:lstStyle>
          <a:p>
            <a:pPr lvl="0"/>
            <a:r>
              <a:rPr lang="pt-BR" dirty="0"/>
              <a:t>Nome da pessoa Líder Pedagógica</a:t>
            </a:r>
          </a:p>
        </p:txBody>
      </p:sp>
      <p:sp>
        <p:nvSpPr>
          <p:cNvPr id="10" name="Espaço Reservado para Texto 9">
            <a:extLst>
              <a:ext uri="{FF2B5EF4-FFF2-40B4-BE49-F238E27FC236}">
                <a16:creationId xmlns:a16="http://schemas.microsoft.com/office/drawing/2014/main" id="{54A57971-BA4C-4A84-90A4-B490D1E510CB}"/>
              </a:ext>
            </a:extLst>
          </p:cNvPr>
          <p:cNvSpPr>
            <a:spLocks noGrp="1"/>
          </p:cNvSpPr>
          <p:nvPr>
            <p:ph type="body" sz="quarter" idx="11" hasCustomPrompt="1"/>
          </p:nvPr>
        </p:nvSpPr>
        <p:spPr>
          <a:xfrm>
            <a:off x="2289175" y="2819689"/>
            <a:ext cx="7612063" cy="471055"/>
          </a:xfrm>
          <a:prstGeom prst="rect">
            <a:avLst/>
          </a:prstGeom>
        </p:spPr>
        <p:txBody>
          <a:bodyPr/>
          <a:lstStyle>
            <a:lvl1pPr marL="0" indent="0">
              <a:buNone/>
              <a:defRPr sz="4000" b="1">
                <a:solidFill>
                  <a:schemeClr val="accent1"/>
                </a:solidFill>
                <a:latin typeface="+mj-lt"/>
              </a:defRPr>
            </a:lvl1pPr>
            <a:lvl2pPr marL="457200" indent="0">
              <a:buNone/>
              <a:defRPr/>
            </a:lvl2pPr>
          </a:lstStyle>
          <a:p>
            <a:r>
              <a:rPr lang="pt-BR" dirty="0"/>
              <a:t>Assunto da Aula</a:t>
            </a:r>
          </a:p>
        </p:txBody>
      </p:sp>
      <p:sp>
        <p:nvSpPr>
          <p:cNvPr id="7" name="Espaço Reservado para Texto 6">
            <a:extLst>
              <a:ext uri="{FF2B5EF4-FFF2-40B4-BE49-F238E27FC236}">
                <a16:creationId xmlns:a16="http://schemas.microsoft.com/office/drawing/2014/main" id="{62853A17-2BB4-4D71-9116-0305ED3AF425}"/>
              </a:ext>
            </a:extLst>
          </p:cNvPr>
          <p:cNvSpPr>
            <a:spLocks noGrp="1"/>
          </p:cNvSpPr>
          <p:nvPr>
            <p:ph type="body" sz="quarter" idx="13" hasCustomPrompt="1"/>
          </p:nvPr>
        </p:nvSpPr>
        <p:spPr>
          <a:xfrm>
            <a:off x="2298701" y="4702896"/>
            <a:ext cx="7602538" cy="433678"/>
          </a:xfrm>
          <a:prstGeom prst="rect">
            <a:avLst/>
          </a:prstGeom>
        </p:spPr>
        <p:txBody>
          <a:bodyPr/>
          <a:lstStyle>
            <a:lvl1pPr marL="0" indent="0">
              <a:buNone/>
              <a:defRPr>
                <a:solidFill>
                  <a:schemeClr val="accent1"/>
                </a:solidFill>
                <a:highlight>
                  <a:srgbClr val="63B1BC"/>
                </a:highlight>
              </a:defRPr>
            </a:lvl1pPr>
            <a:lvl2pPr marL="457200" indent="0">
              <a:buNone/>
              <a:defRPr/>
            </a:lvl2pPr>
          </a:lstStyle>
          <a:p>
            <a:pPr lvl="0"/>
            <a:r>
              <a:rPr lang="pt-BR" dirty="0"/>
              <a:t>E-mail de contato</a:t>
            </a:r>
          </a:p>
        </p:txBody>
      </p:sp>
      <p:sp>
        <p:nvSpPr>
          <p:cNvPr id="3" name="Retângulo: Cantos Superiores Arredondados 2">
            <a:extLst>
              <a:ext uri="{FF2B5EF4-FFF2-40B4-BE49-F238E27FC236}">
                <a16:creationId xmlns:a16="http://schemas.microsoft.com/office/drawing/2014/main" id="{F2B8FBE0-1B82-4AB0-9481-3E2DF8690DB2}"/>
              </a:ext>
            </a:extLst>
          </p:cNvPr>
          <p:cNvSpPr/>
          <p:nvPr userDrawn="1"/>
        </p:nvSpPr>
        <p:spPr>
          <a:xfrm rot="10800000">
            <a:off x="-1" y="0"/>
            <a:ext cx="358775" cy="177323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Cantos Superiores Arredondados 12">
            <a:extLst>
              <a:ext uri="{FF2B5EF4-FFF2-40B4-BE49-F238E27FC236}">
                <a16:creationId xmlns:a16="http://schemas.microsoft.com/office/drawing/2014/main" id="{4498AB19-E01D-4FC6-8F29-56C69DEC3978}"/>
              </a:ext>
            </a:extLst>
          </p:cNvPr>
          <p:cNvSpPr/>
          <p:nvPr userDrawn="1"/>
        </p:nvSpPr>
        <p:spPr>
          <a:xfrm>
            <a:off x="11831638" y="5083175"/>
            <a:ext cx="358775" cy="177323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a:extLst>
              <a:ext uri="{FF2B5EF4-FFF2-40B4-BE49-F238E27FC236}">
                <a16:creationId xmlns:a16="http://schemas.microsoft.com/office/drawing/2014/main" id="{7FAE5BC9-EFA3-42BC-8761-EAD18CC25D4F}"/>
              </a:ext>
            </a:extLst>
          </p:cNvPr>
          <p:cNvSpPr/>
          <p:nvPr userDrawn="1"/>
        </p:nvSpPr>
        <p:spPr>
          <a:xfrm>
            <a:off x="11849100" y="1"/>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C545E628-73E6-4B8A-B0C5-9B46448F5CB8}"/>
              </a:ext>
            </a:extLst>
          </p:cNvPr>
          <p:cNvSpPr/>
          <p:nvPr userDrawn="1"/>
        </p:nvSpPr>
        <p:spPr>
          <a:xfrm>
            <a:off x="1" y="6515100"/>
            <a:ext cx="342900" cy="3413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49960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ópicos_1">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298700" y="1943100"/>
            <a:ext cx="7577138" cy="4554537"/>
          </a:xfrm>
          <a:prstGeom prst="rect">
            <a:avLst/>
          </a:prstGeom>
        </p:spPr>
        <p:txBody>
          <a:bodyPr/>
          <a:lstStyle>
            <a:lvl1pPr marL="228600" indent="-228600">
              <a:lnSpc>
                <a:spcPts val="3200"/>
              </a:lnSpc>
              <a:buClr>
                <a:srgbClr val="63B1BC"/>
              </a:buClr>
              <a:buSzPct val="80000"/>
              <a:buFont typeface="Wingdings" panose="05000000000000000000" pitchFamily="2" charset="2"/>
              <a:buChar char="§"/>
              <a:defRPr sz="2500"/>
            </a:lvl1pPr>
          </a:lstStyle>
          <a:p>
            <a:pPr lvl="0"/>
            <a:r>
              <a:rPr lang="pt-BR" dirty="0"/>
              <a:t>Adicione os tópicos mais importantes que serão abordados na aula;</a:t>
            </a:r>
          </a:p>
          <a:p>
            <a:pPr lvl="0"/>
            <a:endParaRPr lang="pt-BR" dirty="0"/>
          </a:p>
        </p:txBody>
      </p:sp>
      <p:sp>
        <p:nvSpPr>
          <p:cNvPr id="10" name="Retângulo 9">
            <a:extLst>
              <a:ext uri="{FF2B5EF4-FFF2-40B4-BE49-F238E27FC236}">
                <a16:creationId xmlns:a16="http://schemas.microsoft.com/office/drawing/2014/main" id="{1BEECE5D-B72A-4923-A297-A6B7EA4150AE}"/>
              </a:ext>
            </a:extLst>
          </p:cNvPr>
          <p:cNvSpPr/>
          <p:nvPr userDrawn="1"/>
        </p:nvSpPr>
        <p:spPr>
          <a:xfrm>
            <a:off x="0" y="0"/>
            <a:ext cx="3587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aixaDeTexto 15">
            <a:extLst>
              <a:ext uri="{FF2B5EF4-FFF2-40B4-BE49-F238E27FC236}">
                <a16:creationId xmlns:a16="http://schemas.microsoft.com/office/drawing/2014/main" id="{ECE8384E-FD66-464F-B3F5-436D6A9E7416}"/>
              </a:ext>
            </a:extLst>
          </p:cNvPr>
          <p:cNvSpPr txBox="1"/>
          <p:nvPr userDrawn="1"/>
        </p:nvSpPr>
        <p:spPr>
          <a:xfrm>
            <a:off x="2298700" y="1014737"/>
            <a:ext cx="7577138" cy="707886"/>
          </a:xfrm>
          <a:prstGeom prst="rect">
            <a:avLst/>
          </a:prstGeom>
          <a:noFill/>
        </p:spPr>
        <p:txBody>
          <a:bodyPr wrap="square">
            <a:spAutoFit/>
          </a:bodyPr>
          <a:lstStyle/>
          <a:p>
            <a:r>
              <a:rPr lang="pt-BR" sz="4000" b="1" dirty="0">
                <a:latin typeface="+mj-lt"/>
              </a:rPr>
              <a:t>Tópicos da Aula</a:t>
            </a:r>
          </a:p>
        </p:txBody>
      </p:sp>
    </p:spTree>
    <p:extLst>
      <p:ext uri="{BB962C8B-B14F-4D97-AF65-F5344CB8AC3E}">
        <p14:creationId xmlns:p14="http://schemas.microsoft.com/office/powerpoint/2010/main" val="216567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ópicos_2">
    <p:bg>
      <p:bgPr>
        <a:solidFill>
          <a:srgbClr val="F4F5F5"/>
        </a:solid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15277A3E-3943-4F88-826E-502F06B86DD5}"/>
              </a:ext>
            </a:extLst>
          </p:cNvPr>
          <p:cNvSpPr/>
          <p:nvPr userDrawn="1"/>
        </p:nvSpPr>
        <p:spPr>
          <a:xfrm>
            <a:off x="1" y="0"/>
            <a:ext cx="20701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59261" y="1943100"/>
            <a:ext cx="7572375" cy="4554537"/>
          </a:xfrm>
          <a:prstGeom prst="rect">
            <a:avLst/>
          </a:prstGeom>
        </p:spPr>
        <p:txBody>
          <a:bodyPr/>
          <a:lstStyle>
            <a:lvl1pPr marL="228600" indent="-228600">
              <a:lnSpc>
                <a:spcPts val="3200"/>
              </a:lnSpc>
              <a:buClr>
                <a:srgbClr val="63B1BC"/>
              </a:buClr>
              <a:buSzPct val="80000"/>
              <a:buFont typeface="Wingdings" panose="05000000000000000000" pitchFamily="2" charset="2"/>
              <a:buChar char="§"/>
              <a:defRPr sz="2500"/>
            </a:lvl1pPr>
          </a:lstStyle>
          <a:p>
            <a:pPr lvl="0"/>
            <a:r>
              <a:rPr lang="pt-BR" dirty="0"/>
              <a:t>Adicione os tópicos mais importantes que serão abordados na aula;</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59261" y="1054027"/>
            <a:ext cx="7572375" cy="660473"/>
          </a:xfrm>
          <a:prstGeom prst="rect">
            <a:avLst/>
          </a:prstGeom>
        </p:spPr>
        <p:txBody>
          <a:bodyPr anchor="b"/>
          <a:lstStyle>
            <a:lvl1pPr>
              <a:lnSpc>
                <a:spcPts val="6000"/>
              </a:lnSpc>
              <a:defRPr sz="3000" b="1">
                <a:solidFill>
                  <a:schemeClr val="accent1"/>
                </a:solidFill>
              </a:defRPr>
            </a:lvl1pPr>
          </a:lstStyle>
          <a:p>
            <a:r>
              <a:rPr lang="pt-BR" dirty="0"/>
              <a:t>Tópicos da Aula</a:t>
            </a:r>
          </a:p>
        </p:txBody>
      </p:sp>
      <p:sp>
        <p:nvSpPr>
          <p:cNvPr id="4" name="Espaço Reservado para Conteúdo 3">
            <a:extLst>
              <a:ext uri="{FF2B5EF4-FFF2-40B4-BE49-F238E27FC236}">
                <a16:creationId xmlns:a16="http://schemas.microsoft.com/office/drawing/2014/main" id="{74436D7B-D52A-475D-8104-6D81DC7E33EE}"/>
              </a:ext>
            </a:extLst>
          </p:cNvPr>
          <p:cNvSpPr>
            <a:spLocks noGrp="1"/>
          </p:cNvSpPr>
          <p:nvPr>
            <p:ph sz="quarter" idx="11"/>
          </p:nvPr>
        </p:nvSpPr>
        <p:spPr>
          <a:xfrm>
            <a:off x="358775" y="358775"/>
            <a:ext cx="3667125" cy="6156325"/>
          </a:xfrm>
          <a:prstGeom prst="rect">
            <a:avLst/>
          </a:prstGeom>
        </p:spPr>
        <p:txBody>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10" name="Retângulo 9">
            <a:extLst>
              <a:ext uri="{FF2B5EF4-FFF2-40B4-BE49-F238E27FC236}">
                <a16:creationId xmlns:a16="http://schemas.microsoft.com/office/drawing/2014/main" id="{A11BFE00-79D9-452B-A7C1-A6C77A9CE30E}"/>
              </a:ext>
            </a:extLst>
          </p:cNvPr>
          <p:cNvSpPr/>
          <p:nvPr userDrawn="1"/>
        </p:nvSpPr>
        <p:spPr>
          <a:xfrm>
            <a:off x="11849100" y="6515100"/>
            <a:ext cx="342900" cy="342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58168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7979275"/>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6" r:id="rId3"/>
    <p:sldLayoutId id="2147483655" r:id="rId4"/>
    <p:sldLayoutId id="2147483650" r:id="rId5"/>
    <p:sldLayoutId id="2147483652" r:id="rId6"/>
    <p:sldLayoutId id="2147483653" r:id="rId7"/>
    <p:sldLayoutId id="2147483657" r:id="rId8"/>
    <p:sldLayoutId id="2147483658" r:id="rId9"/>
    <p:sldLayoutId id="2147483673" r:id="rId10"/>
    <p:sldLayoutId id="2147483674" r:id="rId11"/>
    <p:sldLayoutId id="2147483671" r:id="rId12"/>
    <p:sldLayoutId id="2147483660" r:id="rId13"/>
    <p:sldLayoutId id="2147483661" r:id="rId14"/>
    <p:sldLayoutId id="2147483679" r:id="rId15"/>
    <p:sldLayoutId id="2147483672" r:id="rId16"/>
    <p:sldLayoutId id="2147483678" r:id="rId17"/>
    <p:sldLayoutId id="2147483662" r:id="rId18"/>
    <p:sldLayoutId id="2147483663" r:id="rId19"/>
    <p:sldLayoutId id="2147483680" r:id="rId20"/>
    <p:sldLayoutId id="2147483664" r:id="rId21"/>
    <p:sldLayoutId id="2147483665" r:id="rId22"/>
    <p:sldLayoutId id="2147483666" r:id="rId23"/>
    <p:sldLayoutId id="2147483667" r:id="rId24"/>
    <p:sldLayoutId id="2147483668" r:id="rId25"/>
    <p:sldLayoutId id="2147483669" r:id="rId26"/>
    <p:sldLayoutId id="2147483670" r:id="rId27"/>
    <p:sldLayoutId id="2147483675" r:id="rId28"/>
    <p:sldLayoutId id="2147483676" r:id="rId29"/>
    <p:sldLayoutId id="2147483677" r:id="rId3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00FF00"/>
          </p15:clr>
        </p15:guide>
        <p15:guide id="2" pos="7680" userDrawn="1">
          <p15:clr>
            <a:srgbClr val="00FF00"/>
          </p15:clr>
        </p15:guide>
        <p15:guide id="3" pos="216" userDrawn="1">
          <p15:clr>
            <a:srgbClr val="00FF00"/>
          </p15:clr>
        </p15:guide>
        <p15:guide id="4" pos="1304" userDrawn="1">
          <p15:clr>
            <a:srgbClr val="00FF00"/>
          </p15:clr>
        </p15:guide>
        <p15:guide id="5" pos="1448" userDrawn="1">
          <p15:clr>
            <a:srgbClr val="00FF00"/>
          </p15:clr>
        </p15:guide>
        <p15:guide id="6" pos="2536" userDrawn="1">
          <p15:clr>
            <a:srgbClr val="00FF00"/>
          </p15:clr>
        </p15:guide>
        <p15:guide id="7" pos="2680" userDrawn="1">
          <p15:clr>
            <a:srgbClr val="00FF00"/>
          </p15:clr>
        </p15:guide>
        <p15:guide id="8" pos="3768" userDrawn="1">
          <p15:clr>
            <a:srgbClr val="00FF00"/>
          </p15:clr>
        </p15:guide>
        <p15:guide id="9" pos="3912" userDrawn="1">
          <p15:clr>
            <a:srgbClr val="00FF00"/>
          </p15:clr>
        </p15:guide>
        <p15:guide id="10" pos="5000" userDrawn="1">
          <p15:clr>
            <a:srgbClr val="00FF00"/>
          </p15:clr>
        </p15:guide>
        <p15:guide id="11" pos="5144" userDrawn="1">
          <p15:clr>
            <a:srgbClr val="00FF00"/>
          </p15:clr>
        </p15:guide>
        <p15:guide id="12" pos="6232" userDrawn="1">
          <p15:clr>
            <a:srgbClr val="00FF00"/>
          </p15:clr>
        </p15:guide>
        <p15:guide id="13" pos="6376" userDrawn="1">
          <p15:clr>
            <a:srgbClr val="00FF00"/>
          </p15:clr>
        </p15:guide>
        <p15:guide id="14" pos="7464" userDrawn="1">
          <p15:clr>
            <a:srgbClr val="00FF00"/>
          </p15:clr>
        </p15:guide>
        <p15:guide id="15" orient="horz" userDrawn="1">
          <p15:clr>
            <a:srgbClr val="00FF00"/>
          </p15:clr>
        </p15:guide>
        <p15:guide id="16" orient="horz" pos="4320" userDrawn="1">
          <p15:clr>
            <a:srgbClr val="00FF00"/>
          </p15:clr>
        </p15:guide>
        <p15:guide id="17" orient="horz" pos="216" userDrawn="1">
          <p15:clr>
            <a:srgbClr val="00FF00"/>
          </p15:clr>
        </p15:guide>
        <p15:guide id="18" orient="horz" pos="1080" userDrawn="1">
          <p15:clr>
            <a:srgbClr val="00FF00"/>
          </p15:clr>
        </p15:guide>
        <p15:guide id="19" orient="horz" pos="1224" userDrawn="1">
          <p15:clr>
            <a:srgbClr val="00FF00"/>
          </p15:clr>
        </p15:guide>
        <p15:guide id="20" orient="horz" pos="2088" userDrawn="1">
          <p15:clr>
            <a:srgbClr val="00FF00"/>
          </p15:clr>
        </p15:guide>
        <p15:guide id="21" orient="horz" pos="2232" userDrawn="1">
          <p15:clr>
            <a:srgbClr val="00FF00"/>
          </p15:clr>
        </p15:guide>
        <p15:guide id="22" orient="horz" pos="3096" userDrawn="1">
          <p15:clr>
            <a:srgbClr val="00FF00"/>
          </p15:clr>
        </p15:guide>
        <p15:guide id="23" orient="horz" pos="3240" userDrawn="1">
          <p15:clr>
            <a:srgbClr val="00FF00"/>
          </p15:clr>
        </p15:guide>
        <p15:guide id="24" orient="horz" pos="4104" userDrawn="1">
          <p15:clr>
            <a:srgbClr val="00FF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notesSlide" Target="../notesSlides/notesSlide9.xml"/><Relationship Id="rId16" Type="http://schemas.openxmlformats.org/officeDocument/2006/relationships/image" Target="../media/image21.svg"/><Relationship Id="rId1" Type="http://schemas.openxmlformats.org/officeDocument/2006/relationships/slideLayout" Target="../slideLayouts/slideLayout10.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s://forms.gle/oioqhu4DKWXZjN5D8"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spreadsheets/d/1hTNBEy3QAbbHLrSXulXgSEfsSIBMbqGnTzKxCMEi1eA/edit?usp=sharing"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hyperlink" Target="https://doador.msf.org.br/doacao-doador-sem-fronteiras" TargetMode="External"/><Relationship Id="rId5" Type="http://schemas.openxmlformats.org/officeDocument/2006/relationships/hyperlink" Target="https://www.amigosdobem.org/" TargetMode="External"/><Relationship Id="rId4" Type="http://schemas.openxmlformats.org/officeDocument/2006/relationships/hyperlink" Target="https://actionaid.org.br/doe-agora/como-doar/mude-uma-vida/?utm_source=googlecs&amp;utm_medium=search&amp;utm_campaign=apadrinhamento&amp;gclid=CjwKCAiA1JGRBhBSEiwAxXblwRPRlzVX_qykDiezPlLyqBQEc3DTn5WcaiGZv1UQLDlTJy9dwYcpdxoC14AQAvD_Bw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8637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10554448" cy="660473"/>
          </a:xfrm>
        </p:spPr>
        <p:txBody>
          <a:bodyPr/>
          <a:lstStyle/>
          <a:p>
            <a:r>
              <a:rPr lang="pt-BR" dirty="0"/>
              <a:t>Jornada - Simplificada</a:t>
            </a:r>
          </a:p>
        </p:txBody>
      </p:sp>
      <p:sp>
        <p:nvSpPr>
          <p:cNvPr id="40" name="Seta: Pentágono 39">
            <a:extLst>
              <a:ext uri="{FF2B5EF4-FFF2-40B4-BE49-F238E27FC236}">
                <a16:creationId xmlns:a16="http://schemas.microsoft.com/office/drawing/2014/main" id="{7A5E176E-AA3B-4B6E-AE29-195BD6366D37}"/>
              </a:ext>
            </a:extLst>
          </p:cNvPr>
          <p:cNvSpPr/>
          <p:nvPr/>
        </p:nvSpPr>
        <p:spPr>
          <a:xfrm>
            <a:off x="3054600" y="996615"/>
            <a:ext cx="2037351" cy="573368"/>
          </a:xfrm>
          <a:prstGeom prst="homePlate">
            <a:avLst/>
          </a:prstGeom>
          <a:solidFill>
            <a:srgbClr val="32B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t>Doador</a:t>
            </a:r>
          </a:p>
          <a:p>
            <a:pPr algn="ctr"/>
            <a:r>
              <a:rPr lang="pt-BR" sz="1400" b="1" dirty="0"/>
              <a:t>Usuário quer doar</a:t>
            </a:r>
          </a:p>
        </p:txBody>
      </p:sp>
      <p:cxnSp>
        <p:nvCxnSpPr>
          <p:cNvPr id="44" name="Conector reto 43">
            <a:extLst>
              <a:ext uri="{FF2B5EF4-FFF2-40B4-BE49-F238E27FC236}">
                <a16:creationId xmlns:a16="http://schemas.microsoft.com/office/drawing/2014/main" id="{A8AD9801-F73F-4FF4-AD2D-E89ABBB7D0F5}"/>
              </a:ext>
            </a:extLst>
          </p:cNvPr>
          <p:cNvCxnSpPr>
            <a:cxnSpLocks/>
          </p:cNvCxnSpPr>
          <p:nvPr/>
        </p:nvCxnSpPr>
        <p:spPr>
          <a:xfrm>
            <a:off x="672352" y="1763806"/>
            <a:ext cx="10554448" cy="0"/>
          </a:xfrm>
          <a:prstGeom prst="line">
            <a:avLst/>
          </a:prstGeom>
          <a:ln>
            <a:solidFill>
              <a:srgbClr val="32B9CD"/>
            </a:solidFill>
          </a:ln>
        </p:spPr>
        <p:style>
          <a:lnRef idx="1">
            <a:schemeClr val="accent1"/>
          </a:lnRef>
          <a:fillRef idx="0">
            <a:schemeClr val="accent1"/>
          </a:fillRef>
          <a:effectRef idx="0">
            <a:schemeClr val="accent1"/>
          </a:effectRef>
          <a:fontRef idx="minor">
            <a:schemeClr val="tx1"/>
          </a:fontRef>
        </p:style>
      </p:cxnSp>
      <p:sp>
        <p:nvSpPr>
          <p:cNvPr id="45" name="Retângulo 44">
            <a:extLst>
              <a:ext uri="{FF2B5EF4-FFF2-40B4-BE49-F238E27FC236}">
                <a16:creationId xmlns:a16="http://schemas.microsoft.com/office/drawing/2014/main" id="{C2EABCFD-DF70-4F16-AD1B-2E16D3CBCDB4}"/>
              </a:ext>
            </a:extLst>
          </p:cNvPr>
          <p:cNvSpPr/>
          <p:nvPr/>
        </p:nvSpPr>
        <p:spPr>
          <a:xfrm>
            <a:off x="3054600" y="1821034"/>
            <a:ext cx="2037351" cy="923330"/>
          </a:xfrm>
          <a:prstGeom prst="rect">
            <a:avLst/>
          </a:prstGeom>
        </p:spPr>
        <p:txBody>
          <a:bodyPr wrap="square">
            <a:spAutoFit/>
          </a:bodyPr>
          <a:lstStyle/>
          <a:p>
            <a:pPr marL="342900" indent="-342900">
              <a:buFont typeface="Arial" panose="020B0604020202020204" pitchFamily="34" charset="0"/>
              <a:buChar char="•"/>
            </a:pPr>
            <a:r>
              <a:rPr lang="pt-BR" dirty="0">
                <a:latin typeface="Exo 2" panose="00000500000000000000" pitchFamily="50" charset="0"/>
              </a:rPr>
              <a:t>Realiza doação via cartão de crédito</a:t>
            </a:r>
            <a:endParaRPr lang="pt-BR" sz="1800" dirty="0">
              <a:latin typeface="Exo 2" panose="00000500000000000000" pitchFamily="50" charset="0"/>
            </a:endParaRPr>
          </a:p>
        </p:txBody>
      </p:sp>
      <p:cxnSp>
        <p:nvCxnSpPr>
          <p:cNvPr id="46" name="Conector reto 45">
            <a:extLst>
              <a:ext uri="{FF2B5EF4-FFF2-40B4-BE49-F238E27FC236}">
                <a16:creationId xmlns:a16="http://schemas.microsoft.com/office/drawing/2014/main" id="{B27F9872-88B9-49C8-9870-E721BFE687D5}"/>
              </a:ext>
            </a:extLst>
          </p:cNvPr>
          <p:cNvCxnSpPr>
            <a:cxnSpLocks/>
          </p:cNvCxnSpPr>
          <p:nvPr/>
        </p:nvCxnSpPr>
        <p:spPr>
          <a:xfrm>
            <a:off x="672352" y="2862692"/>
            <a:ext cx="10554448" cy="0"/>
          </a:xfrm>
          <a:prstGeom prst="line">
            <a:avLst/>
          </a:prstGeom>
          <a:ln>
            <a:solidFill>
              <a:srgbClr val="32B9CD"/>
            </a:solidFill>
          </a:ln>
        </p:spPr>
        <p:style>
          <a:lnRef idx="1">
            <a:schemeClr val="accent1"/>
          </a:lnRef>
          <a:fillRef idx="0">
            <a:schemeClr val="accent1"/>
          </a:fillRef>
          <a:effectRef idx="0">
            <a:schemeClr val="accent1"/>
          </a:effectRef>
          <a:fontRef idx="minor">
            <a:schemeClr val="tx1"/>
          </a:fontRef>
        </p:style>
      </p:cxnSp>
      <p:sp>
        <p:nvSpPr>
          <p:cNvPr id="47" name="Retângulo 46">
            <a:extLst>
              <a:ext uri="{FF2B5EF4-FFF2-40B4-BE49-F238E27FC236}">
                <a16:creationId xmlns:a16="http://schemas.microsoft.com/office/drawing/2014/main" id="{97711B2C-6CD3-470D-AA36-229EC801CCD1}"/>
              </a:ext>
            </a:extLst>
          </p:cNvPr>
          <p:cNvSpPr/>
          <p:nvPr/>
        </p:nvSpPr>
        <p:spPr>
          <a:xfrm>
            <a:off x="672352" y="940464"/>
            <a:ext cx="2184972" cy="769441"/>
          </a:xfrm>
          <a:prstGeom prst="rect">
            <a:avLst/>
          </a:prstGeom>
        </p:spPr>
        <p:txBody>
          <a:bodyPr wrap="square">
            <a:spAutoFit/>
          </a:bodyPr>
          <a:lstStyle/>
          <a:p>
            <a:r>
              <a:rPr lang="pt-BR" sz="2800" b="1" dirty="0">
                <a:solidFill>
                  <a:srgbClr val="E6005A"/>
                </a:solidFill>
                <a:latin typeface="Exo 2" panose="00000500000000000000" pitchFamily="50" charset="0"/>
              </a:rPr>
              <a:t>Fases </a:t>
            </a:r>
            <a:r>
              <a:rPr lang="pt-BR" sz="1600" b="1" dirty="0">
                <a:solidFill>
                  <a:srgbClr val="E6005A"/>
                </a:solidFill>
                <a:latin typeface="Exo 2" panose="00000500000000000000" pitchFamily="50" charset="0"/>
              </a:rPr>
              <a:t>(utilizador)</a:t>
            </a:r>
          </a:p>
        </p:txBody>
      </p:sp>
      <p:sp>
        <p:nvSpPr>
          <p:cNvPr id="48" name="Retângulo 47">
            <a:extLst>
              <a:ext uri="{FF2B5EF4-FFF2-40B4-BE49-F238E27FC236}">
                <a16:creationId xmlns:a16="http://schemas.microsoft.com/office/drawing/2014/main" id="{32D853A9-2996-41B9-BDE6-AC13EBC37446}"/>
              </a:ext>
            </a:extLst>
          </p:cNvPr>
          <p:cNvSpPr/>
          <p:nvPr/>
        </p:nvSpPr>
        <p:spPr>
          <a:xfrm>
            <a:off x="672352" y="1821034"/>
            <a:ext cx="2184972" cy="800219"/>
          </a:xfrm>
          <a:prstGeom prst="rect">
            <a:avLst/>
          </a:prstGeom>
        </p:spPr>
        <p:txBody>
          <a:bodyPr wrap="square">
            <a:spAutoFit/>
          </a:bodyPr>
          <a:lstStyle/>
          <a:p>
            <a:r>
              <a:rPr lang="pt-BR" sz="2800" b="1" dirty="0">
                <a:solidFill>
                  <a:srgbClr val="E6005A"/>
                </a:solidFill>
                <a:latin typeface="Exo 2" panose="00000500000000000000" pitchFamily="50" charset="0"/>
              </a:rPr>
              <a:t>Faz</a:t>
            </a:r>
          </a:p>
          <a:p>
            <a:r>
              <a:rPr lang="pt-BR" sz="1800" b="1" dirty="0">
                <a:solidFill>
                  <a:srgbClr val="E6005A"/>
                </a:solidFill>
                <a:latin typeface="Exo 2" panose="00000500000000000000" pitchFamily="50" charset="0"/>
              </a:rPr>
              <a:t>(ações do usuário) </a:t>
            </a:r>
          </a:p>
        </p:txBody>
      </p:sp>
      <p:sp>
        <p:nvSpPr>
          <p:cNvPr id="50" name="Retângulo 49">
            <a:extLst>
              <a:ext uri="{FF2B5EF4-FFF2-40B4-BE49-F238E27FC236}">
                <a16:creationId xmlns:a16="http://schemas.microsoft.com/office/drawing/2014/main" id="{6C1FC3A8-D29F-416C-8866-FFBFF6CFA21F}"/>
              </a:ext>
            </a:extLst>
          </p:cNvPr>
          <p:cNvSpPr/>
          <p:nvPr/>
        </p:nvSpPr>
        <p:spPr>
          <a:xfrm>
            <a:off x="672352" y="2952800"/>
            <a:ext cx="2382248" cy="830997"/>
          </a:xfrm>
          <a:prstGeom prst="rect">
            <a:avLst/>
          </a:prstGeom>
        </p:spPr>
        <p:txBody>
          <a:bodyPr wrap="square">
            <a:spAutoFit/>
          </a:bodyPr>
          <a:lstStyle/>
          <a:p>
            <a:r>
              <a:rPr lang="pt-BR" sz="2800" b="1" dirty="0">
                <a:solidFill>
                  <a:srgbClr val="E6005A"/>
                </a:solidFill>
                <a:latin typeface="Exo 2" panose="00000500000000000000" pitchFamily="50" charset="0"/>
              </a:rPr>
              <a:t>Sente</a:t>
            </a:r>
          </a:p>
          <a:p>
            <a:r>
              <a:rPr lang="pt-BR" sz="2000" b="1" dirty="0">
                <a:solidFill>
                  <a:srgbClr val="E6005A"/>
                </a:solidFill>
                <a:latin typeface="Exo 2" panose="00000500000000000000" pitchFamily="50" charset="0"/>
              </a:rPr>
              <a:t>(dores do usuário) </a:t>
            </a:r>
          </a:p>
        </p:txBody>
      </p:sp>
      <p:cxnSp>
        <p:nvCxnSpPr>
          <p:cNvPr id="51" name="Conector reto 50">
            <a:extLst>
              <a:ext uri="{FF2B5EF4-FFF2-40B4-BE49-F238E27FC236}">
                <a16:creationId xmlns:a16="http://schemas.microsoft.com/office/drawing/2014/main" id="{5F72E0CD-6E7D-4BE3-B122-0FDE0DB13CA3}"/>
              </a:ext>
            </a:extLst>
          </p:cNvPr>
          <p:cNvCxnSpPr>
            <a:cxnSpLocks/>
          </p:cNvCxnSpPr>
          <p:nvPr/>
        </p:nvCxnSpPr>
        <p:spPr>
          <a:xfrm>
            <a:off x="672352" y="3977621"/>
            <a:ext cx="10554448" cy="0"/>
          </a:xfrm>
          <a:prstGeom prst="line">
            <a:avLst/>
          </a:prstGeom>
          <a:ln>
            <a:solidFill>
              <a:srgbClr val="32B9CD"/>
            </a:solidFill>
          </a:ln>
        </p:spPr>
        <p:style>
          <a:lnRef idx="1">
            <a:schemeClr val="accent1"/>
          </a:lnRef>
          <a:fillRef idx="0">
            <a:schemeClr val="accent1"/>
          </a:fillRef>
          <a:effectRef idx="0">
            <a:schemeClr val="accent1"/>
          </a:effectRef>
          <a:fontRef idx="minor">
            <a:schemeClr val="tx1"/>
          </a:fontRef>
        </p:style>
      </p:cxnSp>
      <p:sp>
        <p:nvSpPr>
          <p:cNvPr id="52" name="Retângulo 51">
            <a:extLst>
              <a:ext uri="{FF2B5EF4-FFF2-40B4-BE49-F238E27FC236}">
                <a16:creationId xmlns:a16="http://schemas.microsoft.com/office/drawing/2014/main" id="{38E392A5-D5C4-4E93-81B3-2C2DDE0DF481}"/>
              </a:ext>
            </a:extLst>
          </p:cNvPr>
          <p:cNvSpPr/>
          <p:nvPr/>
        </p:nvSpPr>
        <p:spPr>
          <a:xfrm>
            <a:off x="3142832" y="4267456"/>
            <a:ext cx="2037351" cy="646331"/>
          </a:xfrm>
          <a:prstGeom prst="rect">
            <a:avLst/>
          </a:prstGeom>
        </p:spPr>
        <p:txBody>
          <a:bodyPr wrap="square">
            <a:spAutoFit/>
          </a:bodyPr>
          <a:lstStyle/>
          <a:p>
            <a:pPr marL="342900" indent="-342900">
              <a:buFont typeface="Arial" panose="020B0604020202020204" pitchFamily="34" charset="0"/>
              <a:buChar char="•"/>
            </a:pPr>
            <a:r>
              <a:rPr lang="pt-BR" dirty="0">
                <a:latin typeface="Exo 2" panose="00000500000000000000" pitchFamily="50" charset="0"/>
              </a:rPr>
              <a:t>Feliz em poder doar</a:t>
            </a:r>
            <a:endParaRPr lang="pt-BR" sz="1800" dirty="0">
              <a:latin typeface="Exo 2" panose="00000500000000000000" pitchFamily="50" charset="0"/>
            </a:endParaRPr>
          </a:p>
        </p:txBody>
      </p:sp>
      <p:cxnSp>
        <p:nvCxnSpPr>
          <p:cNvPr id="53" name="Conector reto 52">
            <a:extLst>
              <a:ext uri="{FF2B5EF4-FFF2-40B4-BE49-F238E27FC236}">
                <a16:creationId xmlns:a16="http://schemas.microsoft.com/office/drawing/2014/main" id="{B0E22083-FDC6-42DB-8F22-3D295395355C}"/>
              </a:ext>
            </a:extLst>
          </p:cNvPr>
          <p:cNvCxnSpPr>
            <a:cxnSpLocks/>
          </p:cNvCxnSpPr>
          <p:nvPr/>
        </p:nvCxnSpPr>
        <p:spPr>
          <a:xfrm>
            <a:off x="672352" y="5453500"/>
            <a:ext cx="10554448" cy="0"/>
          </a:xfrm>
          <a:prstGeom prst="line">
            <a:avLst/>
          </a:prstGeom>
          <a:ln>
            <a:solidFill>
              <a:srgbClr val="32B9CD"/>
            </a:solidFill>
          </a:ln>
        </p:spPr>
        <p:style>
          <a:lnRef idx="1">
            <a:schemeClr val="accent1"/>
          </a:lnRef>
          <a:fillRef idx="0">
            <a:schemeClr val="accent1"/>
          </a:fillRef>
          <a:effectRef idx="0">
            <a:schemeClr val="accent1"/>
          </a:effectRef>
          <a:fontRef idx="minor">
            <a:schemeClr val="tx1"/>
          </a:fontRef>
        </p:style>
      </p:cxnSp>
      <p:sp>
        <p:nvSpPr>
          <p:cNvPr id="54" name="Retângulo 53">
            <a:extLst>
              <a:ext uri="{FF2B5EF4-FFF2-40B4-BE49-F238E27FC236}">
                <a16:creationId xmlns:a16="http://schemas.microsoft.com/office/drawing/2014/main" id="{0AFE6135-8811-4A6E-833E-9E842EBC6675}"/>
              </a:ext>
            </a:extLst>
          </p:cNvPr>
          <p:cNvSpPr/>
          <p:nvPr/>
        </p:nvSpPr>
        <p:spPr>
          <a:xfrm>
            <a:off x="672352" y="4267456"/>
            <a:ext cx="2184972" cy="830997"/>
          </a:xfrm>
          <a:prstGeom prst="rect">
            <a:avLst/>
          </a:prstGeom>
        </p:spPr>
        <p:txBody>
          <a:bodyPr wrap="square">
            <a:spAutoFit/>
          </a:bodyPr>
          <a:lstStyle/>
          <a:p>
            <a:r>
              <a:rPr lang="pt-BR" sz="2800" b="1" dirty="0">
                <a:solidFill>
                  <a:srgbClr val="E6005A"/>
                </a:solidFill>
                <a:latin typeface="Exo 2" panose="00000500000000000000" pitchFamily="50" charset="0"/>
              </a:rPr>
              <a:t>Pensa</a:t>
            </a:r>
          </a:p>
          <a:p>
            <a:r>
              <a:rPr lang="pt-BR" sz="2000" b="1" dirty="0">
                <a:solidFill>
                  <a:srgbClr val="E6005A"/>
                </a:solidFill>
                <a:latin typeface="Exo 2" panose="00000500000000000000" pitchFamily="50" charset="0"/>
              </a:rPr>
              <a:t>(usuário) </a:t>
            </a:r>
          </a:p>
        </p:txBody>
      </p:sp>
      <p:sp>
        <p:nvSpPr>
          <p:cNvPr id="55" name="Retângulo 54">
            <a:extLst>
              <a:ext uri="{FF2B5EF4-FFF2-40B4-BE49-F238E27FC236}">
                <a16:creationId xmlns:a16="http://schemas.microsoft.com/office/drawing/2014/main" id="{11053D1A-6F2A-4187-BDDA-F16CCFD2FB8A}"/>
              </a:ext>
            </a:extLst>
          </p:cNvPr>
          <p:cNvSpPr/>
          <p:nvPr/>
        </p:nvSpPr>
        <p:spPr>
          <a:xfrm>
            <a:off x="680374" y="5644778"/>
            <a:ext cx="2184972" cy="800219"/>
          </a:xfrm>
          <a:prstGeom prst="rect">
            <a:avLst/>
          </a:prstGeom>
        </p:spPr>
        <p:txBody>
          <a:bodyPr wrap="square">
            <a:spAutoFit/>
          </a:bodyPr>
          <a:lstStyle/>
          <a:p>
            <a:r>
              <a:rPr lang="pt-BR" sz="2800" b="1" dirty="0">
                <a:solidFill>
                  <a:srgbClr val="E6005A"/>
                </a:solidFill>
                <a:latin typeface="Exo 2" panose="00000500000000000000" pitchFamily="50" charset="0"/>
              </a:rPr>
              <a:t>Proposta</a:t>
            </a:r>
          </a:p>
          <a:p>
            <a:r>
              <a:rPr lang="pt-BR" sz="1800" b="1" dirty="0">
                <a:solidFill>
                  <a:srgbClr val="E6005A"/>
                </a:solidFill>
                <a:latin typeface="Exo 2" panose="00000500000000000000" pitchFamily="50" charset="0"/>
              </a:rPr>
              <a:t>(mudanças) </a:t>
            </a:r>
          </a:p>
        </p:txBody>
      </p:sp>
      <p:sp>
        <p:nvSpPr>
          <p:cNvPr id="56" name="Retângulo 55">
            <a:extLst>
              <a:ext uri="{FF2B5EF4-FFF2-40B4-BE49-F238E27FC236}">
                <a16:creationId xmlns:a16="http://schemas.microsoft.com/office/drawing/2014/main" id="{88C73EF7-0221-4C9D-8984-1DB5E5329B28}"/>
              </a:ext>
            </a:extLst>
          </p:cNvPr>
          <p:cNvSpPr/>
          <p:nvPr/>
        </p:nvSpPr>
        <p:spPr>
          <a:xfrm>
            <a:off x="3142831" y="5658267"/>
            <a:ext cx="2037351" cy="1169551"/>
          </a:xfrm>
          <a:prstGeom prst="rect">
            <a:avLst/>
          </a:prstGeom>
        </p:spPr>
        <p:txBody>
          <a:bodyPr wrap="square">
            <a:spAutoFit/>
          </a:bodyPr>
          <a:lstStyle/>
          <a:p>
            <a:pPr marL="342900" indent="-342900">
              <a:buFont typeface="Arial" panose="020B0604020202020204" pitchFamily="34" charset="0"/>
              <a:buChar char="•"/>
            </a:pPr>
            <a:r>
              <a:rPr lang="pt-BR" sz="1400" dirty="0">
                <a:latin typeface="Exo 2" panose="00000500000000000000" pitchFamily="50" charset="0"/>
              </a:rPr>
              <a:t>No aplicativo o usuário terá um catálogo de ONG com descrição das mesmas</a:t>
            </a:r>
          </a:p>
        </p:txBody>
      </p:sp>
      <p:sp>
        <p:nvSpPr>
          <p:cNvPr id="57" name="Seta: Pentágono 56">
            <a:extLst>
              <a:ext uri="{FF2B5EF4-FFF2-40B4-BE49-F238E27FC236}">
                <a16:creationId xmlns:a16="http://schemas.microsoft.com/office/drawing/2014/main" id="{7F002D23-EA12-4C3E-8CD9-8A8226298C53}"/>
              </a:ext>
            </a:extLst>
          </p:cNvPr>
          <p:cNvSpPr/>
          <p:nvPr/>
        </p:nvSpPr>
        <p:spPr>
          <a:xfrm>
            <a:off x="5180182" y="983236"/>
            <a:ext cx="2037351" cy="573368"/>
          </a:xfrm>
          <a:prstGeom prst="homePlate">
            <a:avLst/>
          </a:prstGeom>
          <a:solidFill>
            <a:srgbClr val="32B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t>ONG</a:t>
            </a:r>
          </a:p>
          <a:p>
            <a:pPr algn="ctr"/>
            <a:r>
              <a:rPr lang="pt-BR" sz="1400" b="1" dirty="0"/>
              <a:t>Precisa de doação</a:t>
            </a:r>
          </a:p>
        </p:txBody>
      </p:sp>
      <p:sp>
        <p:nvSpPr>
          <p:cNvPr id="58" name="Seta: Pentágono 57">
            <a:extLst>
              <a:ext uri="{FF2B5EF4-FFF2-40B4-BE49-F238E27FC236}">
                <a16:creationId xmlns:a16="http://schemas.microsoft.com/office/drawing/2014/main" id="{0CCDB0CF-AE1B-43FB-B894-DA318A573E45}"/>
              </a:ext>
            </a:extLst>
          </p:cNvPr>
          <p:cNvSpPr/>
          <p:nvPr/>
        </p:nvSpPr>
        <p:spPr>
          <a:xfrm>
            <a:off x="7305764" y="973689"/>
            <a:ext cx="2037351" cy="573368"/>
          </a:xfrm>
          <a:prstGeom prst="homePlate">
            <a:avLst/>
          </a:prstGeom>
          <a:solidFill>
            <a:srgbClr val="32B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t>Realiza doação segura</a:t>
            </a:r>
          </a:p>
        </p:txBody>
      </p:sp>
      <p:sp>
        <p:nvSpPr>
          <p:cNvPr id="59" name="Seta: Pentágono 58">
            <a:extLst>
              <a:ext uri="{FF2B5EF4-FFF2-40B4-BE49-F238E27FC236}">
                <a16:creationId xmlns:a16="http://schemas.microsoft.com/office/drawing/2014/main" id="{0BB13E62-EB58-4BCD-B51B-6701A40573A6}"/>
              </a:ext>
            </a:extLst>
          </p:cNvPr>
          <p:cNvSpPr/>
          <p:nvPr/>
        </p:nvSpPr>
        <p:spPr>
          <a:xfrm>
            <a:off x="9431346" y="973689"/>
            <a:ext cx="2037351" cy="573368"/>
          </a:xfrm>
          <a:prstGeom prst="homePlate">
            <a:avLst/>
          </a:prstGeom>
          <a:solidFill>
            <a:srgbClr val="32B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t>Comprovar credibilidade da ONG</a:t>
            </a:r>
          </a:p>
        </p:txBody>
      </p:sp>
      <p:pic>
        <p:nvPicPr>
          <p:cNvPr id="74" name="Gráfico 73" descr="Envelope">
            <a:extLst>
              <a:ext uri="{FF2B5EF4-FFF2-40B4-BE49-F238E27FC236}">
                <a16:creationId xmlns:a16="http://schemas.microsoft.com/office/drawing/2014/main" id="{705BD92E-401D-430E-BC8C-783C8215BA59}"/>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56625" y="-203425"/>
            <a:ext cx="914400" cy="914400"/>
          </a:xfrm>
          <a:prstGeom prst="rect">
            <a:avLst/>
          </a:prstGeom>
        </p:spPr>
      </p:pic>
      <p:pic>
        <p:nvPicPr>
          <p:cNvPr id="75" name="Gráfico 74" descr="Baixar da nuvem">
            <a:extLst>
              <a:ext uri="{FF2B5EF4-FFF2-40B4-BE49-F238E27FC236}">
                <a16:creationId xmlns:a16="http://schemas.microsoft.com/office/drawing/2014/main" id="{E889898B-07D7-4A93-9022-99313B4109FB}"/>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206301" y="2705477"/>
            <a:ext cx="914400" cy="914400"/>
          </a:xfrm>
          <a:prstGeom prst="rect">
            <a:avLst/>
          </a:prstGeom>
        </p:spPr>
      </p:pic>
      <p:pic>
        <p:nvPicPr>
          <p:cNvPr id="76" name="Gráfico 75" descr="Call center">
            <a:extLst>
              <a:ext uri="{FF2B5EF4-FFF2-40B4-BE49-F238E27FC236}">
                <a16:creationId xmlns:a16="http://schemas.microsoft.com/office/drawing/2014/main" id="{809ADB87-B26C-4F66-9B09-86E09B718FD7}"/>
              </a:ext>
            </a:extLst>
          </p:cNvPr>
          <p:cNvPicPr>
            <a:picLocks noChangeAspect="1"/>
          </p:cNvPicPr>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206301" y="700633"/>
            <a:ext cx="914400" cy="914400"/>
          </a:xfrm>
          <a:prstGeom prst="rect">
            <a:avLst/>
          </a:prstGeom>
        </p:spPr>
      </p:pic>
      <p:pic>
        <p:nvPicPr>
          <p:cNvPr id="77" name="Gráfico 76" descr="Fala">
            <a:extLst>
              <a:ext uri="{FF2B5EF4-FFF2-40B4-BE49-F238E27FC236}">
                <a16:creationId xmlns:a16="http://schemas.microsoft.com/office/drawing/2014/main" id="{B80393A4-CD8B-4216-A968-72EE521BFADA}"/>
              </a:ext>
            </a:extLst>
          </p:cNvPr>
          <p:cNvPicPr>
            <a:picLocks noChangeAspect="1"/>
          </p:cNvPicPr>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206301" y="1791077"/>
            <a:ext cx="914400" cy="914400"/>
          </a:xfrm>
          <a:prstGeom prst="rect">
            <a:avLst/>
          </a:prstGeom>
        </p:spPr>
      </p:pic>
      <p:pic>
        <p:nvPicPr>
          <p:cNvPr id="79" name="Gráfico 78" descr="Rosto neutro sem preenchimento ">
            <a:extLst>
              <a:ext uri="{FF2B5EF4-FFF2-40B4-BE49-F238E27FC236}">
                <a16:creationId xmlns:a16="http://schemas.microsoft.com/office/drawing/2014/main" id="{D1E4C346-AACD-4ABA-9540-6EE52F5A8371}"/>
              </a:ext>
            </a:extLst>
          </p:cNvPr>
          <p:cNvPicPr>
            <a:picLocks noChangeAspect="1"/>
          </p:cNvPicPr>
          <p:nvPr/>
        </p:nvPicPr>
        <p:blipFill>
          <a:blip r:embed="rId11">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7627227" y="2944303"/>
            <a:ext cx="914400" cy="914400"/>
          </a:xfrm>
          <a:prstGeom prst="rect">
            <a:avLst/>
          </a:prstGeom>
        </p:spPr>
      </p:pic>
      <p:pic>
        <p:nvPicPr>
          <p:cNvPr id="80" name="Gráfico 79" descr="Rosto triste sem preenchimento ">
            <a:extLst>
              <a:ext uri="{FF2B5EF4-FFF2-40B4-BE49-F238E27FC236}">
                <a16:creationId xmlns:a16="http://schemas.microsoft.com/office/drawing/2014/main" id="{5E638E41-AE51-4FCB-918B-4D93C61F3350}"/>
              </a:ext>
            </a:extLst>
          </p:cNvPr>
          <p:cNvPicPr>
            <a:picLocks noChangeAspect="1"/>
          </p:cNvPicPr>
          <p:nvPr/>
        </p:nvPicPr>
        <p:blipFill>
          <a:blip r:embed="rId13">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9986277" y="2952800"/>
            <a:ext cx="914400" cy="914400"/>
          </a:xfrm>
          <a:prstGeom prst="rect">
            <a:avLst/>
          </a:prstGeom>
        </p:spPr>
      </p:pic>
      <p:sp>
        <p:nvSpPr>
          <p:cNvPr id="29" name="Retângulo 28">
            <a:extLst>
              <a:ext uri="{FF2B5EF4-FFF2-40B4-BE49-F238E27FC236}">
                <a16:creationId xmlns:a16="http://schemas.microsoft.com/office/drawing/2014/main" id="{CEFC3528-BE59-4D91-A762-EF6CFEF1119F}"/>
              </a:ext>
            </a:extLst>
          </p:cNvPr>
          <p:cNvSpPr/>
          <p:nvPr/>
        </p:nvSpPr>
        <p:spPr>
          <a:xfrm>
            <a:off x="5077324" y="1794445"/>
            <a:ext cx="2037351" cy="923330"/>
          </a:xfrm>
          <a:prstGeom prst="rect">
            <a:avLst/>
          </a:prstGeom>
        </p:spPr>
        <p:txBody>
          <a:bodyPr wrap="square">
            <a:spAutoFit/>
          </a:bodyPr>
          <a:lstStyle/>
          <a:p>
            <a:pPr marL="342900" indent="-342900">
              <a:buFont typeface="Arial" panose="020B0604020202020204" pitchFamily="34" charset="0"/>
              <a:buChar char="•"/>
            </a:pPr>
            <a:r>
              <a:rPr lang="pt-BR" sz="1800" dirty="0">
                <a:latin typeface="Exo 2" panose="00000500000000000000" pitchFamily="50" charset="0"/>
              </a:rPr>
              <a:t>Recebe o dinheiro do doador</a:t>
            </a:r>
          </a:p>
        </p:txBody>
      </p:sp>
      <p:sp>
        <p:nvSpPr>
          <p:cNvPr id="30" name="Retângulo 29">
            <a:extLst>
              <a:ext uri="{FF2B5EF4-FFF2-40B4-BE49-F238E27FC236}">
                <a16:creationId xmlns:a16="http://schemas.microsoft.com/office/drawing/2014/main" id="{6D89AA14-DBE7-4D07-BCD4-D3FC8681919E}"/>
              </a:ext>
            </a:extLst>
          </p:cNvPr>
          <p:cNvSpPr/>
          <p:nvPr/>
        </p:nvSpPr>
        <p:spPr>
          <a:xfrm>
            <a:off x="7114676" y="1769199"/>
            <a:ext cx="2022724" cy="1077218"/>
          </a:xfrm>
          <a:prstGeom prst="rect">
            <a:avLst/>
          </a:prstGeom>
        </p:spPr>
        <p:txBody>
          <a:bodyPr wrap="square">
            <a:spAutoFit/>
          </a:bodyPr>
          <a:lstStyle/>
          <a:p>
            <a:pPr marL="342900" indent="-342900">
              <a:buFont typeface="Arial" panose="020B0604020202020204" pitchFamily="34" charset="0"/>
              <a:buChar char="•"/>
            </a:pPr>
            <a:r>
              <a:rPr lang="pt-BR" sz="1600" dirty="0">
                <a:latin typeface="Exo 2" panose="00000500000000000000" pitchFamily="50" charset="0"/>
              </a:rPr>
              <a:t>Os dois atores finalizam processo de saída e recebimento.</a:t>
            </a:r>
          </a:p>
        </p:txBody>
      </p:sp>
      <p:sp>
        <p:nvSpPr>
          <p:cNvPr id="31" name="Retângulo 30">
            <a:extLst>
              <a:ext uri="{FF2B5EF4-FFF2-40B4-BE49-F238E27FC236}">
                <a16:creationId xmlns:a16="http://schemas.microsoft.com/office/drawing/2014/main" id="{19B8C38A-6D1D-49F0-96C4-921FE14F4A16}"/>
              </a:ext>
            </a:extLst>
          </p:cNvPr>
          <p:cNvSpPr/>
          <p:nvPr/>
        </p:nvSpPr>
        <p:spPr>
          <a:xfrm>
            <a:off x="9244566" y="1744090"/>
            <a:ext cx="2022724" cy="1169551"/>
          </a:xfrm>
          <a:prstGeom prst="rect">
            <a:avLst/>
          </a:prstGeom>
        </p:spPr>
        <p:txBody>
          <a:bodyPr wrap="square">
            <a:spAutoFit/>
          </a:bodyPr>
          <a:lstStyle/>
          <a:p>
            <a:pPr marL="342900" indent="-342900">
              <a:buFont typeface="Arial" panose="020B0604020202020204" pitchFamily="34" charset="0"/>
              <a:buChar char="•"/>
            </a:pPr>
            <a:r>
              <a:rPr lang="pt-BR" sz="1400" dirty="0">
                <a:latin typeface="Exo 2" panose="00000500000000000000" pitchFamily="50" charset="0"/>
              </a:rPr>
              <a:t>ONG faz uso do dinheiro, porém não tem como comprovar o dinheiro gasto.</a:t>
            </a:r>
          </a:p>
        </p:txBody>
      </p:sp>
      <p:pic>
        <p:nvPicPr>
          <p:cNvPr id="33" name="Gráfico 32" descr="Rosto sorridente sem preenchimento ">
            <a:extLst>
              <a:ext uri="{FF2B5EF4-FFF2-40B4-BE49-F238E27FC236}">
                <a16:creationId xmlns:a16="http://schemas.microsoft.com/office/drawing/2014/main" id="{8BB35DFD-B958-41E7-BC53-B37378012A9D}"/>
              </a:ext>
            </a:extLst>
          </p:cNvPr>
          <p:cNvPicPr>
            <a:picLocks noChangeAspect="1"/>
          </p:cNvPicPr>
          <p:nvPr/>
        </p:nvPicPr>
        <p:blipFill>
          <a:blip r:embed="rId15">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3439063" y="2924981"/>
            <a:ext cx="914400" cy="914400"/>
          </a:xfrm>
          <a:prstGeom prst="rect">
            <a:avLst/>
          </a:prstGeom>
        </p:spPr>
      </p:pic>
      <p:pic>
        <p:nvPicPr>
          <p:cNvPr id="34" name="Gráfico 33" descr="Rosto sorridente sem preenchimento ">
            <a:extLst>
              <a:ext uri="{FF2B5EF4-FFF2-40B4-BE49-F238E27FC236}">
                <a16:creationId xmlns:a16="http://schemas.microsoft.com/office/drawing/2014/main" id="{5545A399-2AEC-4AC7-A065-8711B04829F2}"/>
              </a:ext>
            </a:extLst>
          </p:cNvPr>
          <p:cNvPicPr>
            <a:picLocks noChangeAspect="1"/>
          </p:cNvPicPr>
          <p:nvPr/>
        </p:nvPicPr>
        <p:blipFill>
          <a:blip r:embed="rId15">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5492376" y="2924981"/>
            <a:ext cx="914400" cy="914400"/>
          </a:xfrm>
          <a:prstGeom prst="rect">
            <a:avLst/>
          </a:prstGeom>
        </p:spPr>
      </p:pic>
      <p:sp>
        <p:nvSpPr>
          <p:cNvPr id="35" name="Retângulo 34">
            <a:extLst>
              <a:ext uri="{FF2B5EF4-FFF2-40B4-BE49-F238E27FC236}">
                <a16:creationId xmlns:a16="http://schemas.microsoft.com/office/drawing/2014/main" id="{24DD1932-D3B1-4A57-960C-E5381C0E50B6}"/>
              </a:ext>
            </a:extLst>
          </p:cNvPr>
          <p:cNvSpPr/>
          <p:nvPr/>
        </p:nvSpPr>
        <p:spPr>
          <a:xfrm>
            <a:off x="5180182" y="4273588"/>
            <a:ext cx="2037351" cy="923330"/>
          </a:xfrm>
          <a:prstGeom prst="rect">
            <a:avLst/>
          </a:prstGeom>
        </p:spPr>
        <p:txBody>
          <a:bodyPr wrap="square">
            <a:spAutoFit/>
          </a:bodyPr>
          <a:lstStyle/>
          <a:p>
            <a:pPr marL="342900" indent="-342900">
              <a:buFont typeface="Arial" panose="020B0604020202020204" pitchFamily="34" charset="0"/>
              <a:buChar char="•"/>
            </a:pPr>
            <a:r>
              <a:rPr lang="pt-BR" dirty="0">
                <a:latin typeface="Exo 2" panose="00000500000000000000" pitchFamily="50" charset="0"/>
              </a:rPr>
              <a:t>Feliz em poder receber a doação</a:t>
            </a:r>
            <a:endParaRPr lang="pt-BR" sz="1800" dirty="0">
              <a:latin typeface="Exo 2" panose="00000500000000000000" pitchFamily="50" charset="0"/>
            </a:endParaRPr>
          </a:p>
        </p:txBody>
      </p:sp>
      <p:sp>
        <p:nvSpPr>
          <p:cNvPr id="36" name="Retângulo 35">
            <a:extLst>
              <a:ext uri="{FF2B5EF4-FFF2-40B4-BE49-F238E27FC236}">
                <a16:creationId xmlns:a16="http://schemas.microsoft.com/office/drawing/2014/main" id="{04D1017E-22B5-4848-A48F-45B73B2FB885}"/>
              </a:ext>
            </a:extLst>
          </p:cNvPr>
          <p:cNvSpPr/>
          <p:nvPr/>
        </p:nvSpPr>
        <p:spPr>
          <a:xfrm>
            <a:off x="7311384" y="4267456"/>
            <a:ext cx="2037351" cy="1200329"/>
          </a:xfrm>
          <a:prstGeom prst="rect">
            <a:avLst/>
          </a:prstGeom>
        </p:spPr>
        <p:txBody>
          <a:bodyPr wrap="square">
            <a:spAutoFit/>
          </a:bodyPr>
          <a:lstStyle/>
          <a:p>
            <a:pPr marL="342900" indent="-342900">
              <a:buFont typeface="Arial" panose="020B0604020202020204" pitchFamily="34" charset="0"/>
              <a:buChar char="•"/>
            </a:pPr>
            <a:r>
              <a:rPr lang="pt-BR" sz="1800" dirty="0">
                <a:latin typeface="Exo 2" panose="00000500000000000000" pitchFamily="50" charset="0"/>
              </a:rPr>
              <a:t>Usuário ator fica desconfiado do destino do dinheiro</a:t>
            </a:r>
          </a:p>
        </p:txBody>
      </p:sp>
      <p:sp>
        <p:nvSpPr>
          <p:cNvPr id="37" name="Retângulo 36">
            <a:extLst>
              <a:ext uri="{FF2B5EF4-FFF2-40B4-BE49-F238E27FC236}">
                <a16:creationId xmlns:a16="http://schemas.microsoft.com/office/drawing/2014/main" id="{8B091F3B-CDAC-4D6B-A653-0140181AFBCC}"/>
              </a:ext>
            </a:extLst>
          </p:cNvPr>
          <p:cNvSpPr/>
          <p:nvPr/>
        </p:nvSpPr>
        <p:spPr>
          <a:xfrm>
            <a:off x="9431345" y="4166677"/>
            <a:ext cx="2037351" cy="1200329"/>
          </a:xfrm>
          <a:prstGeom prst="rect">
            <a:avLst/>
          </a:prstGeom>
        </p:spPr>
        <p:txBody>
          <a:bodyPr wrap="square">
            <a:spAutoFit/>
          </a:bodyPr>
          <a:lstStyle/>
          <a:p>
            <a:pPr marL="342900" indent="-342900">
              <a:buFont typeface="Arial" panose="020B0604020202020204" pitchFamily="34" charset="0"/>
              <a:buChar char="•"/>
            </a:pPr>
            <a:r>
              <a:rPr lang="pt-BR" dirty="0">
                <a:latin typeface="Exo 2" panose="00000500000000000000" pitchFamily="50" charset="0"/>
              </a:rPr>
              <a:t>ONGS não consegue comprovar o destino</a:t>
            </a:r>
            <a:endParaRPr lang="pt-BR" sz="1800" dirty="0">
              <a:latin typeface="Exo 2" panose="00000500000000000000" pitchFamily="50" charset="0"/>
            </a:endParaRPr>
          </a:p>
        </p:txBody>
      </p:sp>
      <p:sp>
        <p:nvSpPr>
          <p:cNvPr id="38" name="Retângulo 37">
            <a:extLst>
              <a:ext uri="{FF2B5EF4-FFF2-40B4-BE49-F238E27FC236}">
                <a16:creationId xmlns:a16="http://schemas.microsoft.com/office/drawing/2014/main" id="{903F0228-1E65-4316-9754-EA9A9E0B4630}"/>
              </a:ext>
            </a:extLst>
          </p:cNvPr>
          <p:cNvSpPr/>
          <p:nvPr/>
        </p:nvSpPr>
        <p:spPr>
          <a:xfrm>
            <a:off x="5091951" y="5688449"/>
            <a:ext cx="2037351" cy="738664"/>
          </a:xfrm>
          <a:prstGeom prst="rect">
            <a:avLst/>
          </a:prstGeom>
        </p:spPr>
        <p:txBody>
          <a:bodyPr wrap="square">
            <a:spAutoFit/>
          </a:bodyPr>
          <a:lstStyle/>
          <a:p>
            <a:pPr marL="342900" indent="-342900">
              <a:buFont typeface="Arial" panose="020B0604020202020204" pitchFamily="34" charset="0"/>
              <a:buChar char="•"/>
            </a:pPr>
            <a:r>
              <a:rPr lang="pt-BR" sz="1400" dirty="0">
                <a:latin typeface="Exo 2" panose="00000500000000000000" pitchFamily="50" charset="0"/>
              </a:rPr>
              <a:t>ONG poderá se cadastrar no aplicativo </a:t>
            </a:r>
          </a:p>
        </p:txBody>
      </p:sp>
      <p:sp>
        <p:nvSpPr>
          <p:cNvPr id="39" name="Retângulo 38">
            <a:extLst>
              <a:ext uri="{FF2B5EF4-FFF2-40B4-BE49-F238E27FC236}">
                <a16:creationId xmlns:a16="http://schemas.microsoft.com/office/drawing/2014/main" id="{27D3BA3B-3EB3-4CC8-9B09-AF136C49BF1A}"/>
              </a:ext>
            </a:extLst>
          </p:cNvPr>
          <p:cNvSpPr/>
          <p:nvPr/>
        </p:nvSpPr>
        <p:spPr>
          <a:xfrm>
            <a:off x="7301759" y="5710083"/>
            <a:ext cx="2037351" cy="1169551"/>
          </a:xfrm>
          <a:prstGeom prst="rect">
            <a:avLst/>
          </a:prstGeom>
        </p:spPr>
        <p:txBody>
          <a:bodyPr wrap="square">
            <a:spAutoFit/>
          </a:bodyPr>
          <a:lstStyle/>
          <a:p>
            <a:pPr marL="342900" indent="-342900">
              <a:buFont typeface="Arial" panose="020B0604020202020204" pitchFamily="34" charset="0"/>
              <a:buChar char="•"/>
            </a:pPr>
            <a:r>
              <a:rPr lang="pt-BR" sz="1400" dirty="0">
                <a:latin typeface="Exo 2" panose="00000500000000000000" pitchFamily="50" charset="0"/>
              </a:rPr>
              <a:t>Receberá notificações comprovando a finalidade do dinheiro enviado</a:t>
            </a:r>
          </a:p>
        </p:txBody>
      </p:sp>
      <p:sp>
        <p:nvSpPr>
          <p:cNvPr id="41" name="Retângulo 40">
            <a:extLst>
              <a:ext uri="{FF2B5EF4-FFF2-40B4-BE49-F238E27FC236}">
                <a16:creationId xmlns:a16="http://schemas.microsoft.com/office/drawing/2014/main" id="{FC53D4D9-7810-415E-B96E-DCBB7B08BA15}"/>
              </a:ext>
            </a:extLst>
          </p:cNvPr>
          <p:cNvSpPr/>
          <p:nvPr/>
        </p:nvSpPr>
        <p:spPr>
          <a:xfrm>
            <a:off x="9433561" y="5669247"/>
            <a:ext cx="2037351" cy="1015663"/>
          </a:xfrm>
          <a:prstGeom prst="rect">
            <a:avLst/>
          </a:prstGeom>
        </p:spPr>
        <p:txBody>
          <a:bodyPr wrap="square">
            <a:spAutoFit/>
          </a:bodyPr>
          <a:lstStyle/>
          <a:p>
            <a:pPr marL="342900" indent="-342900">
              <a:buFont typeface="Arial" panose="020B0604020202020204" pitchFamily="34" charset="0"/>
              <a:buChar char="•"/>
            </a:pPr>
            <a:r>
              <a:rPr lang="pt-BR" sz="1200" dirty="0">
                <a:latin typeface="Exo 2" panose="00000500000000000000" pitchFamily="50" charset="0"/>
              </a:rPr>
              <a:t>Terá uma aba para que a ONG envie um comprovante fiscal, mostrando a finalidade do dinheiro gasto</a:t>
            </a:r>
          </a:p>
        </p:txBody>
      </p:sp>
    </p:spTree>
    <p:extLst>
      <p:ext uri="{BB962C8B-B14F-4D97-AF65-F5344CB8AC3E}">
        <p14:creationId xmlns:p14="http://schemas.microsoft.com/office/powerpoint/2010/main" val="3571175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2901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ítulo 26">
            <a:extLst>
              <a:ext uri="{FF2B5EF4-FFF2-40B4-BE49-F238E27FC236}">
                <a16:creationId xmlns:a16="http://schemas.microsoft.com/office/drawing/2014/main" id="{A27E9D17-6C34-4203-8F45-DE1967C057E8}"/>
              </a:ext>
            </a:extLst>
          </p:cNvPr>
          <p:cNvSpPr>
            <a:spLocks noGrp="1"/>
          </p:cNvSpPr>
          <p:nvPr>
            <p:ph type="title"/>
          </p:nvPr>
        </p:nvSpPr>
        <p:spPr>
          <a:xfrm>
            <a:off x="2316163" y="1051326"/>
            <a:ext cx="7559676" cy="721912"/>
          </a:xfrm>
        </p:spPr>
        <p:txBody>
          <a:bodyPr/>
          <a:lstStyle/>
          <a:p>
            <a:r>
              <a:rPr lang="pt-BR" dirty="0"/>
              <a:t>Engenharia de Software</a:t>
            </a:r>
          </a:p>
        </p:txBody>
      </p:sp>
      <p:sp>
        <p:nvSpPr>
          <p:cNvPr id="29" name="Espaço Reservado para Texto 28">
            <a:extLst>
              <a:ext uri="{FF2B5EF4-FFF2-40B4-BE49-F238E27FC236}">
                <a16:creationId xmlns:a16="http://schemas.microsoft.com/office/drawing/2014/main" id="{2E38C0ED-DA4C-459D-BC16-DFDD3225C5BA}"/>
              </a:ext>
            </a:extLst>
          </p:cNvPr>
          <p:cNvSpPr>
            <a:spLocks noGrp="1"/>
          </p:cNvSpPr>
          <p:nvPr>
            <p:ph type="body" sz="quarter" idx="11"/>
          </p:nvPr>
        </p:nvSpPr>
        <p:spPr>
          <a:xfrm>
            <a:off x="2316162" y="2759426"/>
            <a:ext cx="7559675" cy="644525"/>
          </a:xfrm>
        </p:spPr>
        <p:txBody>
          <a:bodyPr/>
          <a:lstStyle/>
          <a:p>
            <a:r>
              <a:rPr lang="pt-BR" dirty="0"/>
              <a:t>Atividade - PI</a:t>
            </a:r>
            <a:endParaRPr lang="pt-BR" sz="1800" dirty="0"/>
          </a:p>
          <a:p>
            <a:r>
              <a:rPr lang="pt-BR" sz="1800" dirty="0"/>
              <a:t>Persona e Jornada </a:t>
            </a:r>
            <a:endParaRPr lang="pt-BR" dirty="0"/>
          </a:p>
        </p:txBody>
      </p:sp>
    </p:spTree>
    <p:extLst>
      <p:ext uri="{BB962C8B-B14F-4D97-AF65-F5344CB8AC3E}">
        <p14:creationId xmlns:p14="http://schemas.microsoft.com/office/powerpoint/2010/main" val="3319736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9386047" cy="660473"/>
          </a:xfrm>
        </p:spPr>
        <p:txBody>
          <a:bodyPr/>
          <a:lstStyle/>
          <a:p>
            <a:r>
              <a:rPr lang="pt-BR" dirty="0"/>
              <a:t>Dados do Grupo</a:t>
            </a:r>
          </a:p>
        </p:txBody>
      </p:sp>
      <p:sp>
        <p:nvSpPr>
          <p:cNvPr id="7" name="Espaço Reservado para Texto 1">
            <a:extLst>
              <a:ext uri="{FF2B5EF4-FFF2-40B4-BE49-F238E27FC236}">
                <a16:creationId xmlns:a16="http://schemas.microsoft.com/office/drawing/2014/main" id="{F9D95787-7AD5-4499-8A51-1249CD4C4B8F}"/>
              </a:ext>
            </a:extLst>
          </p:cNvPr>
          <p:cNvSpPr txBox="1">
            <a:spLocks/>
          </p:cNvSpPr>
          <p:nvPr/>
        </p:nvSpPr>
        <p:spPr>
          <a:xfrm>
            <a:off x="672352" y="1202371"/>
            <a:ext cx="10273806" cy="331236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latin typeface="+mj-lt"/>
              </a:rPr>
              <a:t>Qual o nome do Grupo</a:t>
            </a:r>
          </a:p>
          <a:p>
            <a:pPr marL="0" indent="0">
              <a:buNone/>
            </a:pPr>
            <a:r>
              <a:rPr lang="pt-BR" dirty="0" err="1">
                <a:latin typeface="+mj-lt"/>
              </a:rPr>
              <a:t>Better</a:t>
            </a:r>
            <a:r>
              <a:rPr lang="pt-BR" dirty="0">
                <a:latin typeface="+mj-lt"/>
              </a:rPr>
              <a:t> </a:t>
            </a:r>
            <a:r>
              <a:rPr lang="pt-BR" dirty="0" err="1">
                <a:latin typeface="+mj-lt"/>
              </a:rPr>
              <a:t>Place</a:t>
            </a:r>
            <a:r>
              <a:rPr lang="pt-BR" dirty="0">
                <a:latin typeface="+mj-lt"/>
              </a:rPr>
              <a:t> – Grupo 6</a:t>
            </a:r>
          </a:p>
          <a:p>
            <a:pPr marL="0" indent="0">
              <a:buFont typeface="Arial" panose="020B0604020202020204" pitchFamily="34" charset="0"/>
              <a:buNone/>
            </a:pPr>
            <a:endParaRPr lang="pt-BR" dirty="0">
              <a:latin typeface="+mj-lt"/>
            </a:endParaRPr>
          </a:p>
          <a:p>
            <a:pPr marL="0" indent="0">
              <a:buFont typeface="Arial" panose="020B0604020202020204" pitchFamily="34" charset="0"/>
              <a:buNone/>
            </a:pPr>
            <a:endParaRPr lang="pt-BR" dirty="0">
              <a:latin typeface="+mj-lt"/>
            </a:endParaRPr>
          </a:p>
          <a:p>
            <a:r>
              <a:rPr lang="pt-BR" dirty="0">
                <a:latin typeface="+mj-lt"/>
              </a:rPr>
              <a:t>RA e Integrantes do Grupo</a:t>
            </a:r>
          </a:p>
          <a:p>
            <a:pPr marL="0" indent="0">
              <a:buNone/>
            </a:pPr>
            <a:r>
              <a:rPr lang="pt-BR" sz="2400" dirty="0">
                <a:latin typeface="+mj-lt"/>
              </a:rPr>
              <a:t>Luiz Carlos </a:t>
            </a:r>
            <a:r>
              <a:rPr lang="pt-BR" sz="2400" dirty="0" err="1">
                <a:latin typeface="+mj-lt"/>
              </a:rPr>
              <a:t>Dinani</a:t>
            </a:r>
            <a:r>
              <a:rPr lang="pt-BR" sz="2400" dirty="0">
                <a:latin typeface="+mj-lt"/>
              </a:rPr>
              <a:t> Martins Filho – 02211045</a:t>
            </a:r>
          </a:p>
          <a:p>
            <a:pPr marL="0" indent="0">
              <a:buNone/>
            </a:pPr>
            <a:r>
              <a:rPr lang="pt-BR" sz="2400" dirty="0">
                <a:latin typeface="+mj-lt"/>
              </a:rPr>
              <a:t>Roberta Aparecida Pires – 02211057</a:t>
            </a:r>
          </a:p>
          <a:p>
            <a:pPr marL="0" indent="0">
              <a:buNone/>
            </a:pPr>
            <a:r>
              <a:rPr lang="pt-BR" sz="2400" dirty="0">
                <a:latin typeface="+mj-lt"/>
              </a:rPr>
              <a:t>Gabriel Lima de Lana Pedrosa – 02211019</a:t>
            </a:r>
          </a:p>
          <a:p>
            <a:pPr marL="0" indent="0">
              <a:buNone/>
            </a:pPr>
            <a:r>
              <a:rPr lang="pt-BR" sz="2400" dirty="0">
                <a:latin typeface="+mj-lt"/>
              </a:rPr>
              <a:t>Juan graciano da silva – 02211039</a:t>
            </a:r>
          </a:p>
          <a:p>
            <a:pPr marL="0" indent="0">
              <a:buNone/>
            </a:pPr>
            <a:r>
              <a:rPr lang="pt-BR" sz="2400" dirty="0">
                <a:latin typeface="+mj-lt"/>
              </a:rPr>
              <a:t>Pedro Henrique Leitão Santos - 02211051</a:t>
            </a:r>
          </a:p>
          <a:p>
            <a:pPr marL="0" indent="0">
              <a:buFont typeface="Arial" panose="020B0604020202020204" pitchFamily="34" charset="0"/>
              <a:buNone/>
            </a:pPr>
            <a:endParaRPr lang="pt-BR" sz="3600" dirty="0">
              <a:latin typeface="+mj-lt"/>
            </a:endParaRPr>
          </a:p>
          <a:p>
            <a:endParaRPr lang="pt-BR" sz="2400" dirty="0">
              <a:solidFill>
                <a:srgbClr val="253746"/>
              </a:solidFill>
              <a:latin typeface="+mj-lt"/>
            </a:endParaRPr>
          </a:p>
          <a:p>
            <a:endParaRPr lang="pt-BR" sz="2400" dirty="0">
              <a:solidFill>
                <a:srgbClr val="253746"/>
              </a:solidFill>
              <a:latin typeface="+mj-lt"/>
            </a:endParaRPr>
          </a:p>
          <a:p>
            <a:pPr marL="0" indent="0">
              <a:buFont typeface="Arial" panose="020B0604020202020204" pitchFamily="34" charset="0"/>
              <a:buNone/>
            </a:pPr>
            <a:endParaRPr lang="pt-BR" sz="2400" dirty="0">
              <a:solidFill>
                <a:srgbClr val="253746"/>
              </a:solidFill>
              <a:latin typeface="+mj-lt"/>
            </a:endParaRPr>
          </a:p>
          <a:p>
            <a:endParaRPr lang="pt-BR" sz="2400" dirty="0">
              <a:solidFill>
                <a:srgbClr val="253746"/>
              </a:solidFill>
              <a:latin typeface="+mj-lt"/>
            </a:endParaRPr>
          </a:p>
          <a:p>
            <a:endParaRPr lang="pt-BR" sz="2400" dirty="0">
              <a:solidFill>
                <a:srgbClr val="253746"/>
              </a:solidFill>
              <a:latin typeface="+mj-lt"/>
            </a:endParaRPr>
          </a:p>
          <a:p>
            <a:endParaRPr lang="pt-BR" dirty="0">
              <a:latin typeface="+mj-lt"/>
            </a:endParaRPr>
          </a:p>
        </p:txBody>
      </p:sp>
    </p:spTree>
    <p:extLst>
      <p:ext uri="{BB962C8B-B14F-4D97-AF65-F5344CB8AC3E}">
        <p14:creationId xmlns:p14="http://schemas.microsoft.com/office/powerpoint/2010/main" val="3477954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9386047" cy="660473"/>
          </a:xfrm>
        </p:spPr>
        <p:txBody>
          <a:bodyPr/>
          <a:lstStyle/>
          <a:p>
            <a:r>
              <a:rPr lang="pt-BR" dirty="0"/>
              <a:t>Negócio</a:t>
            </a:r>
          </a:p>
        </p:txBody>
      </p:sp>
      <p:sp>
        <p:nvSpPr>
          <p:cNvPr id="7" name="Espaço Reservado para Texto 1">
            <a:extLst>
              <a:ext uri="{FF2B5EF4-FFF2-40B4-BE49-F238E27FC236}">
                <a16:creationId xmlns:a16="http://schemas.microsoft.com/office/drawing/2014/main" id="{F9D95787-7AD5-4499-8A51-1249CD4C4B8F}"/>
              </a:ext>
            </a:extLst>
          </p:cNvPr>
          <p:cNvSpPr txBox="1">
            <a:spLocks/>
          </p:cNvSpPr>
          <p:nvPr/>
        </p:nvSpPr>
        <p:spPr>
          <a:xfrm>
            <a:off x="672352" y="1202370"/>
            <a:ext cx="10273806" cy="52619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latin typeface="+mj-lt"/>
              </a:rPr>
              <a:t>Qual o negócio (área) do projeto?</a:t>
            </a:r>
          </a:p>
          <a:p>
            <a:pPr marL="0" indent="0">
              <a:buNone/>
            </a:pPr>
            <a:r>
              <a:rPr lang="pt-BR" sz="2000" dirty="0">
                <a:latin typeface="+mj-lt"/>
              </a:rPr>
              <a:t>A área de negócio escolhida para o projeto foi direcionada a ONGs, mais especificamente ONGs que ajudam pessoas em extrema pobreza. O objetivo em si seria atrair mais o público alvo utilizando de formas mais fáceis e rápidas para doar, com a funcionalidade de doar em vaquinhas e em valor integral. No final o usuário receberia uma nota fiscal comprovando o uso do dinheiro doado e também receberia uma bonificação em forma de gamificação do próprio aplicativo.</a:t>
            </a:r>
          </a:p>
          <a:p>
            <a:pPr marL="0" indent="0">
              <a:buNone/>
            </a:pPr>
            <a:endParaRPr lang="pt-BR" dirty="0">
              <a:latin typeface="+mj-lt"/>
            </a:endParaRPr>
          </a:p>
          <a:p>
            <a:r>
              <a:rPr lang="pt-BR" dirty="0">
                <a:latin typeface="+mj-lt"/>
              </a:rPr>
              <a:t>Visite uma empresa para conhecer e/ou faça uma OBSERVAÇÃO EM CAMPO (virtual).  </a:t>
            </a:r>
          </a:p>
          <a:p>
            <a:pPr marL="0" indent="0">
              <a:buNone/>
            </a:pPr>
            <a:r>
              <a:rPr lang="pt-BR" sz="2000" dirty="0">
                <a:latin typeface="+mj-lt"/>
              </a:rPr>
              <a:t>Link para formulário:</a:t>
            </a:r>
          </a:p>
          <a:p>
            <a:pPr marL="0" indent="0">
              <a:buNone/>
            </a:pPr>
            <a:r>
              <a:rPr lang="pt-BR" sz="2000" dirty="0">
                <a:latin typeface="+mj-lt"/>
                <a:hlinkClick r:id="rId3"/>
              </a:rPr>
              <a:t>https://forms.gle/oioqhu4DKWXZjN5D8</a:t>
            </a:r>
            <a:endParaRPr lang="pt-BR" sz="2000" dirty="0">
              <a:latin typeface="+mj-lt"/>
            </a:endParaRPr>
          </a:p>
          <a:p>
            <a:pPr marL="0" indent="0">
              <a:buNone/>
            </a:pPr>
            <a:endParaRPr lang="pt-BR" sz="2000" dirty="0">
              <a:latin typeface="+mj-lt"/>
            </a:endParaRPr>
          </a:p>
          <a:p>
            <a:pPr marL="0" indent="0">
              <a:buNone/>
            </a:pPr>
            <a:endParaRPr lang="pt-BR" sz="2000" dirty="0">
              <a:latin typeface="+mj-lt"/>
            </a:endParaRPr>
          </a:p>
          <a:p>
            <a:pPr marL="0" indent="0">
              <a:buFont typeface="Arial" panose="020B0604020202020204" pitchFamily="34" charset="0"/>
              <a:buNone/>
            </a:pPr>
            <a:endParaRPr lang="pt-BR" sz="3600" dirty="0">
              <a:latin typeface="+mj-lt"/>
            </a:endParaRPr>
          </a:p>
          <a:p>
            <a:endParaRPr lang="pt-BR" sz="2400" dirty="0">
              <a:solidFill>
                <a:srgbClr val="253746"/>
              </a:solidFill>
              <a:latin typeface="+mj-lt"/>
            </a:endParaRPr>
          </a:p>
          <a:p>
            <a:endParaRPr lang="pt-BR" sz="2400" dirty="0">
              <a:solidFill>
                <a:srgbClr val="253746"/>
              </a:solidFill>
              <a:latin typeface="+mj-lt"/>
            </a:endParaRPr>
          </a:p>
          <a:p>
            <a:pPr marL="0" indent="0">
              <a:buFont typeface="Arial" panose="020B0604020202020204" pitchFamily="34" charset="0"/>
              <a:buNone/>
            </a:pPr>
            <a:endParaRPr lang="pt-BR" sz="2400" dirty="0">
              <a:solidFill>
                <a:srgbClr val="253746"/>
              </a:solidFill>
              <a:latin typeface="+mj-lt"/>
            </a:endParaRPr>
          </a:p>
          <a:p>
            <a:endParaRPr lang="pt-BR" sz="2400" dirty="0">
              <a:solidFill>
                <a:srgbClr val="253746"/>
              </a:solidFill>
              <a:latin typeface="+mj-lt"/>
            </a:endParaRPr>
          </a:p>
          <a:p>
            <a:endParaRPr lang="pt-BR" sz="2400" dirty="0">
              <a:solidFill>
                <a:srgbClr val="253746"/>
              </a:solidFill>
              <a:latin typeface="+mj-lt"/>
            </a:endParaRPr>
          </a:p>
          <a:p>
            <a:endParaRPr lang="pt-BR" dirty="0">
              <a:latin typeface="+mj-lt"/>
            </a:endParaRPr>
          </a:p>
        </p:txBody>
      </p:sp>
    </p:spTree>
    <p:extLst>
      <p:ext uri="{BB962C8B-B14F-4D97-AF65-F5344CB8AC3E}">
        <p14:creationId xmlns:p14="http://schemas.microsoft.com/office/powerpoint/2010/main" val="1710290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9386047" cy="660473"/>
          </a:xfrm>
        </p:spPr>
        <p:txBody>
          <a:bodyPr/>
          <a:lstStyle/>
          <a:p>
            <a:r>
              <a:rPr lang="pt-BR" dirty="0"/>
              <a:t>Negócio</a:t>
            </a:r>
          </a:p>
        </p:txBody>
      </p:sp>
      <p:sp>
        <p:nvSpPr>
          <p:cNvPr id="7" name="Espaço Reservado para Texto 1">
            <a:extLst>
              <a:ext uri="{FF2B5EF4-FFF2-40B4-BE49-F238E27FC236}">
                <a16:creationId xmlns:a16="http://schemas.microsoft.com/office/drawing/2014/main" id="{F9D95787-7AD5-4499-8A51-1249CD4C4B8F}"/>
              </a:ext>
            </a:extLst>
          </p:cNvPr>
          <p:cNvSpPr txBox="1">
            <a:spLocks/>
          </p:cNvSpPr>
          <p:nvPr/>
        </p:nvSpPr>
        <p:spPr>
          <a:xfrm>
            <a:off x="672352" y="1202370"/>
            <a:ext cx="10273806" cy="52619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latin typeface="+mj-lt"/>
              </a:rPr>
              <a:t>Coloque detalhes do que foi pesquisado, como links que apontam para vídeos e documentos.</a:t>
            </a:r>
          </a:p>
          <a:p>
            <a:pPr marL="0" indent="0">
              <a:buNone/>
            </a:pPr>
            <a:r>
              <a:rPr lang="pt-BR" sz="2400" dirty="0">
                <a:latin typeface="+mj-lt"/>
              </a:rPr>
              <a:t>Link para respostas do formulário:</a:t>
            </a:r>
          </a:p>
          <a:p>
            <a:pPr marL="0" indent="0">
              <a:buNone/>
            </a:pPr>
            <a:r>
              <a:rPr lang="pt-BR" sz="1600" dirty="0">
                <a:latin typeface="+mj-lt"/>
                <a:hlinkClick r:id="rId3"/>
              </a:rPr>
              <a:t>https://docs.google.com/spreadsheets/d/1hTNBEy3QAbbHLrSXulXgSEfsSIBMbqGnTzKxCMEi1eA/edit?usp=sharing</a:t>
            </a:r>
            <a:endParaRPr lang="pt-BR" sz="1600" dirty="0">
              <a:latin typeface="+mj-lt"/>
            </a:endParaRPr>
          </a:p>
          <a:p>
            <a:pPr marL="0" indent="0">
              <a:buNone/>
            </a:pPr>
            <a:endParaRPr lang="pt-BR" sz="2400" dirty="0">
              <a:latin typeface="+mj-lt"/>
            </a:endParaRPr>
          </a:p>
          <a:p>
            <a:pPr marL="0" indent="0">
              <a:buNone/>
            </a:pPr>
            <a:r>
              <a:rPr lang="pt-BR" sz="2400" dirty="0">
                <a:solidFill>
                  <a:srgbClr val="253746"/>
                </a:solidFill>
                <a:latin typeface="+mj-lt"/>
              </a:rPr>
              <a:t>Link para ONGs pesquisadas:</a:t>
            </a:r>
          </a:p>
          <a:p>
            <a:pPr marL="0" indent="0">
              <a:buNone/>
            </a:pPr>
            <a:r>
              <a:rPr lang="pt-BR" sz="1600" dirty="0">
                <a:solidFill>
                  <a:srgbClr val="253746"/>
                </a:solidFill>
                <a:latin typeface="+mj-lt"/>
                <a:hlinkClick r:id="rId4"/>
              </a:rPr>
              <a:t>https://actionaid.org.br/doe-agora/como-doar/mude-uma-vida/?utm_source=googlecs&amp;utm_medium=search&amp;utm_campaign=apadrinhamento&amp;gclid=CjwKCAiA1JGRBhBSEiwAxXblwRPRlzVX_qykDiezPlLyqBQEc3DTn5WcaiGZv1UQLDlTJy9dwYcpdxoC14AQAvD_BwE</a:t>
            </a:r>
            <a:endParaRPr lang="pt-BR" sz="1600" dirty="0">
              <a:solidFill>
                <a:srgbClr val="253746"/>
              </a:solidFill>
              <a:latin typeface="+mj-lt"/>
            </a:endParaRPr>
          </a:p>
          <a:p>
            <a:pPr marL="0" indent="0">
              <a:buNone/>
            </a:pPr>
            <a:endParaRPr lang="pt-BR" sz="1600" dirty="0">
              <a:solidFill>
                <a:srgbClr val="253746"/>
              </a:solidFill>
              <a:latin typeface="+mj-lt"/>
            </a:endParaRPr>
          </a:p>
          <a:p>
            <a:pPr marL="0" indent="0">
              <a:buNone/>
            </a:pPr>
            <a:r>
              <a:rPr lang="pt-BR" sz="1600" dirty="0">
                <a:solidFill>
                  <a:srgbClr val="253746"/>
                </a:solidFill>
                <a:latin typeface="+mj-lt"/>
                <a:hlinkClick r:id="rId5"/>
              </a:rPr>
              <a:t>https://www.amigosdobem.org</a:t>
            </a:r>
            <a:endParaRPr lang="pt-BR" sz="1600" dirty="0">
              <a:solidFill>
                <a:srgbClr val="253746"/>
              </a:solidFill>
              <a:latin typeface="+mj-lt"/>
            </a:endParaRPr>
          </a:p>
          <a:p>
            <a:pPr marL="0" indent="0">
              <a:buNone/>
            </a:pPr>
            <a:endParaRPr lang="pt-BR" sz="1100" dirty="0">
              <a:solidFill>
                <a:srgbClr val="253746"/>
              </a:solidFill>
              <a:latin typeface="+mj-lt"/>
            </a:endParaRPr>
          </a:p>
          <a:p>
            <a:pPr marL="0" indent="0">
              <a:buNone/>
            </a:pPr>
            <a:r>
              <a:rPr lang="pt-BR" sz="1600" dirty="0">
                <a:solidFill>
                  <a:srgbClr val="253746"/>
                </a:solidFill>
                <a:latin typeface="+mj-lt"/>
                <a:hlinkClick r:id="rId6"/>
              </a:rPr>
              <a:t>https://doador.msf.org.br/doacao-doador-sem-fronteiras</a:t>
            </a:r>
            <a:endParaRPr lang="pt-BR" sz="1600" dirty="0">
              <a:solidFill>
                <a:srgbClr val="253746"/>
              </a:solidFill>
              <a:latin typeface="+mj-lt"/>
            </a:endParaRPr>
          </a:p>
          <a:p>
            <a:pPr marL="0" indent="0">
              <a:buNone/>
            </a:pPr>
            <a:endParaRPr lang="pt-BR" sz="2400" dirty="0">
              <a:solidFill>
                <a:srgbClr val="253746"/>
              </a:solidFill>
              <a:latin typeface="+mj-lt"/>
            </a:endParaRPr>
          </a:p>
          <a:p>
            <a:endParaRPr lang="pt-BR" sz="2400" dirty="0">
              <a:solidFill>
                <a:srgbClr val="253746"/>
              </a:solidFill>
              <a:latin typeface="+mj-lt"/>
            </a:endParaRPr>
          </a:p>
          <a:p>
            <a:pPr marL="0" indent="0">
              <a:buFont typeface="Arial" panose="020B0604020202020204" pitchFamily="34" charset="0"/>
              <a:buNone/>
            </a:pPr>
            <a:endParaRPr lang="pt-BR" sz="2400" dirty="0">
              <a:solidFill>
                <a:srgbClr val="253746"/>
              </a:solidFill>
              <a:latin typeface="+mj-lt"/>
            </a:endParaRPr>
          </a:p>
          <a:p>
            <a:endParaRPr lang="pt-BR" sz="2400" dirty="0">
              <a:solidFill>
                <a:srgbClr val="253746"/>
              </a:solidFill>
              <a:latin typeface="+mj-lt"/>
            </a:endParaRPr>
          </a:p>
          <a:p>
            <a:endParaRPr lang="pt-BR" sz="2400" dirty="0">
              <a:solidFill>
                <a:srgbClr val="253746"/>
              </a:solidFill>
              <a:latin typeface="+mj-lt"/>
            </a:endParaRPr>
          </a:p>
          <a:p>
            <a:endParaRPr lang="pt-BR" dirty="0">
              <a:latin typeface="+mj-lt"/>
            </a:endParaRPr>
          </a:p>
        </p:txBody>
      </p:sp>
    </p:spTree>
    <p:extLst>
      <p:ext uri="{BB962C8B-B14F-4D97-AF65-F5344CB8AC3E}">
        <p14:creationId xmlns:p14="http://schemas.microsoft.com/office/powerpoint/2010/main" val="3920482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9386047" cy="660473"/>
          </a:xfrm>
        </p:spPr>
        <p:txBody>
          <a:bodyPr/>
          <a:lstStyle/>
          <a:p>
            <a:r>
              <a:rPr lang="pt-BR" dirty="0" err="1"/>
              <a:t>Proto-Personas</a:t>
            </a:r>
            <a:r>
              <a:rPr lang="pt-BR" dirty="0"/>
              <a:t> – Usuário/Necessidades</a:t>
            </a:r>
          </a:p>
        </p:txBody>
      </p:sp>
      <p:pic>
        <p:nvPicPr>
          <p:cNvPr id="22" name="Imagem 21" descr="Interface gráfica do usuário, Texto&#10;&#10;Descrição gerada automaticamente">
            <a:extLst>
              <a:ext uri="{FF2B5EF4-FFF2-40B4-BE49-F238E27FC236}">
                <a16:creationId xmlns:a16="http://schemas.microsoft.com/office/drawing/2014/main" id="{02863A4B-69AA-4B27-A140-339A5B122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701" y="860661"/>
            <a:ext cx="10076597" cy="5668086"/>
          </a:xfrm>
          <a:prstGeom prst="rect">
            <a:avLst/>
          </a:prstGeom>
        </p:spPr>
      </p:pic>
    </p:spTree>
    <p:extLst>
      <p:ext uri="{BB962C8B-B14F-4D97-AF65-F5344CB8AC3E}">
        <p14:creationId xmlns:p14="http://schemas.microsoft.com/office/powerpoint/2010/main" val="2892197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9386047" cy="660473"/>
          </a:xfrm>
        </p:spPr>
        <p:txBody>
          <a:bodyPr/>
          <a:lstStyle/>
          <a:p>
            <a:r>
              <a:rPr lang="pt-BR" dirty="0" err="1"/>
              <a:t>Proto-Personas</a:t>
            </a:r>
            <a:r>
              <a:rPr lang="pt-BR" dirty="0"/>
              <a:t> – Usuário/Necessidades</a:t>
            </a:r>
          </a:p>
        </p:txBody>
      </p:sp>
      <p:pic>
        <p:nvPicPr>
          <p:cNvPr id="3" name="Imagem 2" descr="Texto&#10;&#10;Descrição gerada automaticamente">
            <a:extLst>
              <a:ext uri="{FF2B5EF4-FFF2-40B4-BE49-F238E27FC236}">
                <a16:creationId xmlns:a16="http://schemas.microsoft.com/office/drawing/2014/main" id="{9D067B93-B488-4DAE-83ED-5705A60458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940" y="899045"/>
            <a:ext cx="9940120" cy="5591318"/>
          </a:xfrm>
          <a:prstGeom prst="rect">
            <a:avLst/>
          </a:prstGeom>
        </p:spPr>
      </p:pic>
    </p:spTree>
    <p:extLst>
      <p:ext uri="{BB962C8B-B14F-4D97-AF65-F5344CB8AC3E}">
        <p14:creationId xmlns:p14="http://schemas.microsoft.com/office/powerpoint/2010/main" val="1966103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10554448" cy="660473"/>
          </a:xfrm>
        </p:spPr>
        <p:txBody>
          <a:bodyPr/>
          <a:lstStyle/>
          <a:p>
            <a:r>
              <a:rPr lang="pt-BR" dirty="0"/>
              <a:t>Mapa de Empatia – Em Socioemocional</a:t>
            </a:r>
          </a:p>
        </p:txBody>
      </p:sp>
      <p:pic>
        <p:nvPicPr>
          <p:cNvPr id="4" name="Imagem 3" descr="Uma imagem contendo texto, mapa&#10;&#10;Descrição gerada automaticamente">
            <a:extLst>
              <a:ext uri="{FF2B5EF4-FFF2-40B4-BE49-F238E27FC236}">
                <a16:creationId xmlns:a16="http://schemas.microsoft.com/office/drawing/2014/main" id="{0EA527A7-64DB-474B-B190-E6F53746BC4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978060" y="710975"/>
            <a:ext cx="8270671" cy="5847276"/>
          </a:xfrm>
          <a:prstGeom prst="rect">
            <a:avLst/>
          </a:prstGeom>
        </p:spPr>
      </p:pic>
      <p:sp>
        <p:nvSpPr>
          <p:cNvPr id="3" name="CaixaDeTexto 2">
            <a:extLst>
              <a:ext uri="{FF2B5EF4-FFF2-40B4-BE49-F238E27FC236}">
                <a16:creationId xmlns:a16="http://schemas.microsoft.com/office/drawing/2014/main" id="{AB26C11D-1087-406F-8F7C-A12FF4B067A6}"/>
              </a:ext>
            </a:extLst>
          </p:cNvPr>
          <p:cNvSpPr txBox="1"/>
          <p:nvPr/>
        </p:nvSpPr>
        <p:spPr>
          <a:xfrm>
            <a:off x="2852382" y="710975"/>
            <a:ext cx="1378424" cy="367198"/>
          </a:xfrm>
          <a:prstGeom prst="rect">
            <a:avLst/>
          </a:prstGeom>
          <a:noFill/>
        </p:spPr>
        <p:txBody>
          <a:bodyPr wrap="square" rtlCol="0">
            <a:spAutoFit/>
          </a:bodyPr>
          <a:lstStyle/>
          <a:p>
            <a:r>
              <a:rPr lang="pt-BR"/>
              <a:t>Marilene</a:t>
            </a:r>
            <a:endParaRPr lang="pt-BR" dirty="0"/>
          </a:p>
        </p:txBody>
      </p:sp>
      <p:sp>
        <p:nvSpPr>
          <p:cNvPr id="5" name="CaixaDeTexto 4">
            <a:extLst>
              <a:ext uri="{FF2B5EF4-FFF2-40B4-BE49-F238E27FC236}">
                <a16:creationId xmlns:a16="http://schemas.microsoft.com/office/drawing/2014/main" id="{ABDDC9DC-BA5B-40E9-A04D-734EC616E291}"/>
              </a:ext>
            </a:extLst>
          </p:cNvPr>
          <p:cNvSpPr txBox="1"/>
          <p:nvPr/>
        </p:nvSpPr>
        <p:spPr>
          <a:xfrm>
            <a:off x="4981432" y="710975"/>
            <a:ext cx="1114567" cy="369332"/>
          </a:xfrm>
          <a:prstGeom prst="rect">
            <a:avLst/>
          </a:prstGeom>
          <a:noFill/>
        </p:spPr>
        <p:txBody>
          <a:bodyPr wrap="square" rtlCol="0">
            <a:spAutoFit/>
          </a:bodyPr>
          <a:lstStyle/>
          <a:p>
            <a:r>
              <a:rPr lang="pt-BR" dirty="0"/>
              <a:t>40 anos</a:t>
            </a:r>
          </a:p>
        </p:txBody>
      </p:sp>
      <p:sp>
        <p:nvSpPr>
          <p:cNvPr id="7" name="CaixaDeTexto 6">
            <a:extLst>
              <a:ext uri="{FF2B5EF4-FFF2-40B4-BE49-F238E27FC236}">
                <a16:creationId xmlns:a16="http://schemas.microsoft.com/office/drawing/2014/main" id="{A31AD990-0EEF-4F4E-A44E-9A29CD33B44A}"/>
              </a:ext>
            </a:extLst>
          </p:cNvPr>
          <p:cNvSpPr txBox="1"/>
          <p:nvPr/>
        </p:nvSpPr>
        <p:spPr>
          <a:xfrm>
            <a:off x="7641898" y="4874384"/>
            <a:ext cx="1775057" cy="307777"/>
          </a:xfrm>
          <a:prstGeom prst="rect">
            <a:avLst/>
          </a:prstGeom>
          <a:noFill/>
        </p:spPr>
        <p:txBody>
          <a:bodyPr wrap="square" rtlCol="0">
            <a:spAutoFit/>
          </a:bodyPr>
          <a:lstStyle/>
          <a:p>
            <a:r>
              <a:rPr lang="pt-BR" sz="1400" dirty="0"/>
              <a:t>Tarefas domesticas</a:t>
            </a:r>
          </a:p>
        </p:txBody>
      </p:sp>
      <p:sp>
        <p:nvSpPr>
          <p:cNvPr id="12" name="CaixaDeTexto 11">
            <a:extLst>
              <a:ext uri="{FF2B5EF4-FFF2-40B4-BE49-F238E27FC236}">
                <a16:creationId xmlns:a16="http://schemas.microsoft.com/office/drawing/2014/main" id="{02FE2023-F816-4077-86DC-D469D79ECE1F}"/>
              </a:ext>
            </a:extLst>
          </p:cNvPr>
          <p:cNvSpPr txBox="1"/>
          <p:nvPr/>
        </p:nvSpPr>
        <p:spPr>
          <a:xfrm>
            <a:off x="3662575" y="4479891"/>
            <a:ext cx="1775057" cy="307777"/>
          </a:xfrm>
          <a:prstGeom prst="rect">
            <a:avLst/>
          </a:prstGeom>
          <a:noFill/>
        </p:spPr>
        <p:txBody>
          <a:bodyPr wrap="square" rtlCol="0">
            <a:spAutoFit/>
          </a:bodyPr>
          <a:lstStyle/>
          <a:p>
            <a:r>
              <a:rPr lang="pt-BR" sz="1400" dirty="0"/>
              <a:t>Faz compras</a:t>
            </a:r>
          </a:p>
        </p:txBody>
      </p:sp>
      <p:sp>
        <p:nvSpPr>
          <p:cNvPr id="13" name="CaixaDeTexto 12">
            <a:extLst>
              <a:ext uri="{FF2B5EF4-FFF2-40B4-BE49-F238E27FC236}">
                <a16:creationId xmlns:a16="http://schemas.microsoft.com/office/drawing/2014/main" id="{9C95FE60-23BA-4541-AAD4-A41BC911AFA2}"/>
              </a:ext>
            </a:extLst>
          </p:cNvPr>
          <p:cNvSpPr txBox="1"/>
          <p:nvPr/>
        </p:nvSpPr>
        <p:spPr>
          <a:xfrm>
            <a:off x="3231763" y="4800107"/>
            <a:ext cx="2635077" cy="307777"/>
          </a:xfrm>
          <a:prstGeom prst="rect">
            <a:avLst/>
          </a:prstGeom>
          <a:noFill/>
        </p:spPr>
        <p:txBody>
          <a:bodyPr wrap="square" rtlCol="0">
            <a:spAutoFit/>
          </a:bodyPr>
          <a:lstStyle/>
          <a:p>
            <a:r>
              <a:rPr lang="pt-BR" sz="1400" dirty="0"/>
              <a:t>Frequenta templos religiosos</a:t>
            </a:r>
          </a:p>
        </p:txBody>
      </p:sp>
      <p:sp>
        <p:nvSpPr>
          <p:cNvPr id="14" name="CaixaDeTexto 13">
            <a:extLst>
              <a:ext uri="{FF2B5EF4-FFF2-40B4-BE49-F238E27FC236}">
                <a16:creationId xmlns:a16="http://schemas.microsoft.com/office/drawing/2014/main" id="{C6C8AEC7-270A-4939-AB29-9FCC82479B4B}"/>
              </a:ext>
            </a:extLst>
          </p:cNvPr>
          <p:cNvSpPr txBox="1"/>
          <p:nvPr/>
        </p:nvSpPr>
        <p:spPr>
          <a:xfrm>
            <a:off x="4871376" y="4291350"/>
            <a:ext cx="1775057" cy="523220"/>
          </a:xfrm>
          <a:prstGeom prst="rect">
            <a:avLst/>
          </a:prstGeom>
          <a:noFill/>
        </p:spPr>
        <p:txBody>
          <a:bodyPr wrap="square" rtlCol="0">
            <a:spAutoFit/>
          </a:bodyPr>
          <a:lstStyle/>
          <a:p>
            <a:r>
              <a:rPr lang="pt-BR" sz="1400" dirty="0"/>
              <a:t>Frequenta grupos de redes sociais</a:t>
            </a:r>
          </a:p>
        </p:txBody>
      </p:sp>
      <p:sp>
        <p:nvSpPr>
          <p:cNvPr id="15" name="CaixaDeTexto 14">
            <a:extLst>
              <a:ext uri="{FF2B5EF4-FFF2-40B4-BE49-F238E27FC236}">
                <a16:creationId xmlns:a16="http://schemas.microsoft.com/office/drawing/2014/main" id="{C81D03EB-24B8-478D-91EB-19AE6149C1AF}"/>
              </a:ext>
            </a:extLst>
          </p:cNvPr>
          <p:cNvSpPr txBox="1"/>
          <p:nvPr/>
        </p:nvSpPr>
        <p:spPr>
          <a:xfrm>
            <a:off x="6663826" y="4191265"/>
            <a:ext cx="1775057" cy="307777"/>
          </a:xfrm>
          <a:prstGeom prst="rect">
            <a:avLst/>
          </a:prstGeom>
          <a:noFill/>
        </p:spPr>
        <p:txBody>
          <a:bodyPr wrap="square" rtlCol="0">
            <a:spAutoFit/>
          </a:bodyPr>
          <a:lstStyle/>
          <a:p>
            <a:r>
              <a:rPr lang="pt-BR" sz="1400" dirty="0"/>
              <a:t>Fala com vizinhos</a:t>
            </a:r>
          </a:p>
        </p:txBody>
      </p:sp>
      <p:sp>
        <p:nvSpPr>
          <p:cNvPr id="16" name="CaixaDeTexto 15">
            <a:extLst>
              <a:ext uri="{FF2B5EF4-FFF2-40B4-BE49-F238E27FC236}">
                <a16:creationId xmlns:a16="http://schemas.microsoft.com/office/drawing/2014/main" id="{D1380F98-6D95-48E3-A903-6B24B7F3E7F6}"/>
              </a:ext>
            </a:extLst>
          </p:cNvPr>
          <p:cNvSpPr txBox="1"/>
          <p:nvPr/>
        </p:nvSpPr>
        <p:spPr>
          <a:xfrm>
            <a:off x="6510989" y="4532824"/>
            <a:ext cx="1775057" cy="307777"/>
          </a:xfrm>
          <a:prstGeom prst="rect">
            <a:avLst/>
          </a:prstGeom>
          <a:noFill/>
        </p:spPr>
        <p:txBody>
          <a:bodyPr wrap="square" rtlCol="0">
            <a:spAutoFit/>
          </a:bodyPr>
          <a:lstStyle/>
          <a:p>
            <a:r>
              <a:rPr lang="pt-BR" sz="1400" dirty="0"/>
              <a:t>Cuida dos filhos</a:t>
            </a:r>
          </a:p>
        </p:txBody>
      </p:sp>
      <p:sp>
        <p:nvSpPr>
          <p:cNvPr id="17" name="CaixaDeTexto 16">
            <a:extLst>
              <a:ext uri="{FF2B5EF4-FFF2-40B4-BE49-F238E27FC236}">
                <a16:creationId xmlns:a16="http://schemas.microsoft.com/office/drawing/2014/main" id="{89B2A1EE-B8A5-42FA-A783-CBCF687F1C46}"/>
              </a:ext>
            </a:extLst>
          </p:cNvPr>
          <p:cNvSpPr txBox="1"/>
          <p:nvPr/>
        </p:nvSpPr>
        <p:spPr>
          <a:xfrm>
            <a:off x="5866840" y="4807339"/>
            <a:ext cx="1775057" cy="307777"/>
          </a:xfrm>
          <a:prstGeom prst="rect">
            <a:avLst/>
          </a:prstGeom>
          <a:noFill/>
        </p:spPr>
        <p:txBody>
          <a:bodyPr wrap="square" rtlCol="0">
            <a:spAutoFit/>
          </a:bodyPr>
          <a:lstStyle/>
          <a:p>
            <a:r>
              <a:rPr lang="pt-BR" sz="1400" dirty="0"/>
              <a:t>Passeia na praça</a:t>
            </a:r>
          </a:p>
        </p:txBody>
      </p:sp>
      <p:sp>
        <p:nvSpPr>
          <p:cNvPr id="18" name="CaixaDeTexto 17">
            <a:extLst>
              <a:ext uri="{FF2B5EF4-FFF2-40B4-BE49-F238E27FC236}">
                <a16:creationId xmlns:a16="http://schemas.microsoft.com/office/drawing/2014/main" id="{8FE3FE78-9005-4903-8D58-2DEB7334E4B6}"/>
              </a:ext>
            </a:extLst>
          </p:cNvPr>
          <p:cNvSpPr txBox="1"/>
          <p:nvPr/>
        </p:nvSpPr>
        <p:spPr>
          <a:xfrm>
            <a:off x="7499440" y="2568620"/>
            <a:ext cx="1775057" cy="307777"/>
          </a:xfrm>
          <a:prstGeom prst="rect">
            <a:avLst/>
          </a:prstGeom>
          <a:noFill/>
        </p:spPr>
        <p:txBody>
          <a:bodyPr wrap="square" rtlCol="0">
            <a:spAutoFit/>
          </a:bodyPr>
          <a:lstStyle/>
          <a:p>
            <a:r>
              <a:rPr lang="pt-BR" sz="1400" dirty="0"/>
              <a:t>Noticias</a:t>
            </a:r>
          </a:p>
        </p:txBody>
      </p:sp>
      <p:sp>
        <p:nvSpPr>
          <p:cNvPr id="19" name="CaixaDeTexto 18">
            <a:extLst>
              <a:ext uri="{FF2B5EF4-FFF2-40B4-BE49-F238E27FC236}">
                <a16:creationId xmlns:a16="http://schemas.microsoft.com/office/drawing/2014/main" id="{E5F404B0-3237-423A-8E31-FCE2D3BCCF63}"/>
              </a:ext>
            </a:extLst>
          </p:cNvPr>
          <p:cNvSpPr txBox="1"/>
          <p:nvPr/>
        </p:nvSpPr>
        <p:spPr>
          <a:xfrm>
            <a:off x="7504836" y="2910179"/>
            <a:ext cx="1775057" cy="307777"/>
          </a:xfrm>
          <a:prstGeom prst="rect">
            <a:avLst/>
          </a:prstGeom>
          <a:noFill/>
        </p:spPr>
        <p:txBody>
          <a:bodyPr wrap="square" rtlCol="0">
            <a:spAutoFit/>
          </a:bodyPr>
          <a:lstStyle/>
          <a:p>
            <a:r>
              <a:rPr lang="pt-BR" sz="1400" dirty="0"/>
              <a:t>Novelas</a:t>
            </a:r>
          </a:p>
        </p:txBody>
      </p:sp>
      <p:sp>
        <p:nvSpPr>
          <p:cNvPr id="20" name="CaixaDeTexto 19">
            <a:extLst>
              <a:ext uri="{FF2B5EF4-FFF2-40B4-BE49-F238E27FC236}">
                <a16:creationId xmlns:a16="http://schemas.microsoft.com/office/drawing/2014/main" id="{B857DA77-4544-403E-8451-BAEBC0829E2D}"/>
              </a:ext>
            </a:extLst>
          </p:cNvPr>
          <p:cNvSpPr txBox="1"/>
          <p:nvPr/>
        </p:nvSpPr>
        <p:spPr>
          <a:xfrm>
            <a:off x="7499439" y="3376816"/>
            <a:ext cx="1775057" cy="307777"/>
          </a:xfrm>
          <a:prstGeom prst="rect">
            <a:avLst/>
          </a:prstGeom>
          <a:noFill/>
        </p:spPr>
        <p:txBody>
          <a:bodyPr wrap="square" rtlCol="0">
            <a:spAutoFit/>
          </a:bodyPr>
          <a:lstStyle/>
          <a:p>
            <a:r>
              <a:rPr lang="pt-BR" sz="1400" dirty="0"/>
              <a:t>Filhos</a:t>
            </a:r>
          </a:p>
        </p:txBody>
      </p:sp>
      <p:sp>
        <p:nvSpPr>
          <p:cNvPr id="21" name="CaixaDeTexto 20">
            <a:extLst>
              <a:ext uri="{FF2B5EF4-FFF2-40B4-BE49-F238E27FC236}">
                <a16:creationId xmlns:a16="http://schemas.microsoft.com/office/drawing/2014/main" id="{9D891A4E-15C7-4A9C-B98F-E83F043795F4}"/>
              </a:ext>
            </a:extLst>
          </p:cNvPr>
          <p:cNvSpPr txBox="1"/>
          <p:nvPr/>
        </p:nvSpPr>
        <p:spPr>
          <a:xfrm>
            <a:off x="7801965" y="3692670"/>
            <a:ext cx="1775057" cy="307777"/>
          </a:xfrm>
          <a:prstGeom prst="rect">
            <a:avLst/>
          </a:prstGeom>
          <a:noFill/>
        </p:spPr>
        <p:txBody>
          <a:bodyPr wrap="square" rtlCol="0">
            <a:spAutoFit/>
          </a:bodyPr>
          <a:lstStyle/>
          <a:p>
            <a:r>
              <a:rPr lang="pt-BR" sz="1400" dirty="0"/>
              <a:t>Vê o Facebook</a:t>
            </a:r>
          </a:p>
        </p:txBody>
      </p:sp>
      <p:sp>
        <p:nvSpPr>
          <p:cNvPr id="22" name="CaixaDeTexto 21">
            <a:extLst>
              <a:ext uri="{FF2B5EF4-FFF2-40B4-BE49-F238E27FC236}">
                <a16:creationId xmlns:a16="http://schemas.microsoft.com/office/drawing/2014/main" id="{EECC4C9A-1944-4907-A7A2-10007A2B4439}"/>
              </a:ext>
            </a:extLst>
          </p:cNvPr>
          <p:cNvSpPr txBox="1"/>
          <p:nvPr/>
        </p:nvSpPr>
        <p:spPr>
          <a:xfrm>
            <a:off x="8327856" y="2193385"/>
            <a:ext cx="1775057" cy="307777"/>
          </a:xfrm>
          <a:prstGeom prst="rect">
            <a:avLst/>
          </a:prstGeom>
          <a:noFill/>
        </p:spPr>
        <p:txBody>
          <a:bodyPr wrap="square" rtlCol="0">
            <a:spAutoFit/>
          </a:bodyPr>
          <a:lstStyle/>
          <a:p>
            <a:r>
              <a:rPr lang="pt-BR" sz="1400" dirty="0"/>
              <a:t>Lê livro religioso</a:t>
            </a:r>
          </a:p>
        </p:txBody>
      </p:sp>
      <p:sp>
        <p:nvSpPr>
          <p:cNvPr id="24" name="CaixaDeTexto 23">
            <a:extLst>
              <a:ext uri="{FF2B5EF4-FFF2-40B4-BE49-F238E27FC236}">
                <a16:creationId xmlns:a16="http://schemas.microsoft.com/office/drawing/2014/main" id="{041C1A9E-87A3-4837-9661-EB18A4E64298}"/>
              </a:ext>
            </a:extLst>
          </p:cNvPr>
          <p:cNvSpPr txBox="1"/>
          <p:nvPr/>
        </p:nvSpPr>
        <p:spPr>
          <a:xfrm>
            <a:off x="8438883" y="2676861"/>
            <a:ext cx="1775057" cy="307777"/>
          </a:xfrm>
          <a:prstGeom prst="rect">
            <a:avLst/>
          </a:prstGeom>
          <a:noFill/>
        </p:spPr>
        <p:txBody>
          <a:bodyPr wrap="square" rtlCol="0">
            <a:spAutoFit/>
          </a:bodyPr>
          <a:lstStyle/>
          <a:p>
            <a:r>
              <a:rPr lang="pt-BR" sz="1400" dirty="0"/>
              <a:t>Vê o Marido</a:t>
            </a:r>
          </a:p>
        </p:txBody>
      </p:sp>
      <p:sp>
        <p:nvSpPr>
          <p:cNvPr id="26" name="CaixaDeTexto 25">
            <a:extLst>
              <a:ext uri="{FF2B5EF4-FFF2-40B4-BE49-F238E27FC236}">
                <a16:creationId xmlns:a16="http://schemas.microsoft.com/office/drawing/2014/main" id="{41EE03A2-9A09-4BF7-A6AA-420C35BCCB00}"/>
              </a:ext>
            </a:extLst>
          </p:cNvPr>
          <p:cNvSpPr txBox="1"/>
          <p:nvPr/>
        </p:nvSpPr>
        <p:spPr>
          <a:xfrm>
            <a:off x="8286046" y="3061884"/>
            <a:ext cx="2387098" cy="523220"/>
          </a:xfrm>
          <a:prstGeom prst="rect">
            <a:avLst/>
          </a:prstGeom>
          <a:noFill/>
        </p:spPr>
        <p:txBody>
          <a:bodyPr wrap="square" rtlCol="0">
            <a:spAutoFit/>
          </a:bodyPr>
          <a:lstStyle/>
          <a:p>
            <a:r>
              <a:rPr lang="pt-BR" sz="1400" dirty="0"/>
              <a:t>Vê pessoas passando necessidade</a:t>
            </a:r>
          </a:p>
        </p:txBody>
      </p:sp>
      <p:sp>
        <p:nvSpPr>
          <p:cNvPr id="27" name="CaixaDeTexto 26">
            <a:extLst>
              <a:ext uri="{FF2B5EF4-FFF2-40B4-BE49-F238E27FC236}">
                <a16:creationId xmlns:a16="http://schemas.microsoft.com/office/drawing/2014/main" id="{82E46354-B6AE-4CC4-9FD8-E193A34B9D6F}"/>
              </a:ext>
            </a:extLst>
          </p:cNvPr>
          <p:cNvSpPr txBox="1"/>
          <p:nvPr/>
        </p:nvSpPr>
        <p:spPr>
          <a:xfrm>
            <a:off x="8529426" y="3994162"/>
            <a:ext cx="1775057" cy="523220"/>
          </a:xfrm>
          <a:prstGeom prst="rect">
            <a:avLst/>
          </a:prstGeom>
          <a:noFill/>
        </p:spPr>
        <p:txBody>
          <a:bodyPr wrap="square" rtlCol="0">
            <a:spAutoFit/>
          </a:bodyPr>
          <a:lstStyle/>
          <a:p>
            <a:r>
              <a:rPr lang="pt-BR" sz="1400" dirty="0"/>
              <a:t>Divulgações sobre ONGs</a:t>
            </a:r>
          </a:p>
        </p:txBody>
      </p:sp>
      <p:sp>
        <p:nvSpPr>
          <p:cNvPr id="28" name="CaixaDeTexto 27">
            <a:extLst>
              <a:ext uri="{FF2B5EF4-FFF2-40B4-BE49-F238E27FC236}">
                <a16:creationId xmlns:a16="http://schemas.microsoft.com/office/drawing/2014/main" id="{88ACE222-5BF5-4837-ADF7-05BC8E70544A}"/>
              </a:ext>
            </a:extLst>
          </p:cNvPr>
          <p:cNvSpPr txBox="1"/>
          <p:nvPr/>
        </p:nvSpPr>
        <p:spPr>
          <a:xfrm>
            <a:off x="3096319" y="2426749"/>
            <a:ext cx="1775057" cy="307777"/>
          </a:xfrm>
          <a:prstGeom prst="rect">
            <a:avLst/>
          </a:prstGeom>
          <a:noFill/>
        </p:spPr>
        <p:txBody>
          <a:bodyPr wrap="square" rtlCol="0">
            <a:spAutoFit/>
          </a:bodyPr>
          <a:lstStyle/>
          <a:p>
            <a:r>
              <a:rPr lang="pt-BR" sz="1400" dirty="0"/>
              <a:t>Ouve os filhos</a:t>
            </a:r>
          </a:p>
        </p:txBody>
      </p:sp>
      <p:sp>
        <p:nvSpPr>
          <p:cNvPr id="29" name="CaixaDeTexto 28">
            <a:extLst>
              <a:ext uri="{FF2B5EF4-FFF2-40B4-BE49-F238E27FC236}">
                <a16:creationId xmlns:a16="http://schemas.microsoft.com/office/drawing/2014/main" id="{53783102-4956-4802-9E04-110A7F8F7510}"/>
              </a:ext>
            </a:extLst>
          </p:cNvPr>
          <p:cNvSpPr txBox="1"/>
          <p:nvPr/>
        </p:nvSpPr>
        <p:spPr>
          <a:xfrm>
            <a:off x="3017474" y="2769178"/>
            <a:ext cx="1775057" cy="307777"/>
          </a:xfrm>
          <a:prstGeom prst="rect">
            <a:avLst/>
          </a:prstGeom>
          <a:noFill/>
        </p:spPr>
        <p:txBody>
          <a:bodyPr wrap="square" rtlCol="0">
            <a:spAutoFit/>
          </a:bodyPr>
          <a:lstStyle/>
          <a:p>
            <a:r>
              <a:rPr lang="pt-BR" sz="1400" dirty="0"/>
              <a:t>As noticias</a:t>
            </a:r>
          </a:p>
        </p:txBody>
      </p:sp>
      <p:sp>
        <p:nvSpPr>
          <p:cNvPr id="30" name="CaixaDeTexto 29">
            <a:extLst>
              <a:ext uri="{FF2B5EF4-FFF2-40B4-BE49-F238E27FC236}">
                <a16:creationId xmlns:a16="http://schemas.microsoft.com/office/drawing/2014/main" id="{9428F71E-E432-4FD4-A140-2D9CEC1ECBFE}"/>
              </a:ext>
            </a:extLst>
          </p:cNvPr>
          <p:cNvSpPr txBox="1"/>
          <p:nvPr/>
        </p:nvSpPr>
        <p:spPr>
          <a:xfrm>
            <a:off x="3560493" y="3054478"/>
            <a:ext cx="1775057" cy="523220"/>
          </a:xfrm>
          <a:prstGeom prst="rect">
            <a:avLst/>
          </a:prstGeom>
          <a:noFill/>
        </p:spPr>
        <p:txBody>
          <a:bodyPr wrap="square" rtlCol="0">
            <a:spAutoFit/>
          </a:bodyPr>
          <a:lstStyle/>
          <a:p>
            <a:r>
              <a:rPr lang="pt-BR" sz="1400" dirty="0"/>
              <a:t>Ouve musicas calmas</a:t>
            </a:r>
          </a:p>
        </p:txBody>
      </p:sp>
      <p:sp>
        <p:nvSpPr>
          <p:cNvPr id="31" name="CaixaDeTexto 30">
            <a:extLst>
              <a:ext uri="{FF2B5EF4-FFF2-40B4-BE49-F238E27FC236}">
                <a16:creationId xmlns:a16="http://schemas.microsoft.com/office/drawing/2014/main" id="{07AD3B3E-DB0E-4ADC-93F6-B5179F7DA133}"/>
              </a:ext>
            </a:extLst>
          </p:cNvPr>
          <p:cNvSpPr txBox="1"/>
          <p:nvPr/>
        </p:nvSpPr>
        <p:spPr>
          <a:xfrm>
            <a:off x="2751225" y="3577395"/>
            <a:ext cx="1775057" cy="523220"/>
          </a:xfrm>
          <a:prstGeom prst="rect">
            <a:avLst/>
          </a:prstGeom>
          <a:noFill/>
        </p:spPr>
        <p:txBody>
          <a:bodyPr wrap="square" rtlCol="0">
            <a:spAutoFit/>
          </a:bodyPr>
          <a:lstStyle/>
          <a:p>
            <a:r>
              <a:rPr lang="pt-BR" sz="1400" dirty="0"/>
              <a:t>Escuta propaganda de ONG na tv</a:t>
            </a:r>
          </a:p>
        </p:txBody>
      </p:sp>
      <p:sp>
        <p:nvSpPr>
          <p:cNvPr id="32" name="CaixaDeTexto 31">
            <a:extLst>
              <a:ext uri="{FF2B5EF4-FFF2-40B4-BE49-F238E27FC236}">
                <a16:creationId xmlns:a16="http://schemas.microsoft.com/office/drawing/2014/main" id="{81C8F24A-6F00-4227-8ED2-ACF5A3F0C619}"/>
              </a:ext>
            </a:extLst>
          </p:cNvPr>
          <p:cNvSpPr txBox="1"/>
          <p:nvPr/>
        </p:nvSpPr>
        <p:spPr>
          <a:xfrm>
            <a:off x="2222301" y="5487160"/>
            <a:ext cx="2527142" cy="307777"/>
          </a:xfrm>
          <a:prstGeom prst="rect">
            <a:avLst/>
          </a:prstGeom>
          <a:noFill/>
        </p:spPr>
        <p:txBody>
          <a:bodyPr wrap="square" rtlCol="0">
            <a:spAutoFit/>
          </a:bodyPr>
          <a:lstStyle/>
          <a:p>
            <a:r>
              <a:rPr lang="pt-BR" sz="1400" dirty="0"/>
              <a:t>Não encontra ONGs para doar</a:t>
            </a:r>
          </a:p>
        </p:txBody>
      </p:sp>
      <p:sp>
        <p:nvSpPr>
          <p:cNvPr id="33" name="CaixaDeTexto 32">
            <a:extLst>
              <a:ext uri="{FF2B5EF4-FFF2-40B4-BE49-F238E27FC236}">
                <a16:creationId xmlns:a16="http://schemas.microsoft.com/office/drawing/2014/main" id="{FEB72516-B796-4D35-9208-912525C87EB7}"/>
              </a:ext>
            </a:extLst>
          </p:cNvPr>
          <p:cNvSpPr txBox="1"/>
          <p:nvPr/>
        </p:nvSpPr>
        <p:spPr>
          <a:xfrm>
            <a:off x="2236667" y="2005163"/>
            <a:ext cx="1775057" cy="307777"/>
          </a:xfrm>
          <a:prstGeom prst="rect">
            <a:avLst/>
          </a:prstGeom>
          <a:noFill/>
        </p:spPr>
        <p:txBody>
          <a:bodyPr wrap="square" rtlCol="0">
            <a:spAutoFit/>
          </a:bodyPr>
          <a:lstStyle/>
          <a:p>
            <a:r>
              <a:rPr lang="pt-BR" sz="1400" dirty="0"/>
              <a:t>Ouve o marido</a:t>
            </a:r>
          </a:p>
        </p:txBody>
      </p:sp>
      <p:sp>
        <p:nvSpPr>
          <p:cNvPr id="36" name="CaixaDeTexto 35">
            <a:extLst>
              <a:ext uri="{FF2B5EF4-FFF2-40B4-BE49-F238E27FC236}">
                <a16:creationId xmlns:a16="http://schemas.microsoft.com/office/drawing/2014/main" id="{C2F43DB1-D4BA-4D4B-AD41-2F3D5DCAB767}"/>
              </a:ext>
            </a:extLst>
          </p:cNvPr>
          <p:cNvSpPr txBox="1"/>
          <p:nvPr/>
        </p:nvSpPr>
        <p:spPr>
          <a:xfrm>
            <a:off x="3206375" y="1243853"/>
            <a:ext cx="1775057" cy="307777"/>
          </a:xfrm>
          <a:prstGeom prst="rect">
            <a:avLst/>
          </a:prstGeom>
          <a:noFill/>
        </p:spPr>
        <p:txBody>
          <a:bodyPr wrap="square" rtlCol="0">
            <a:spAutoFit/>
          </a:bodyPr>
          <a:lstStyle/>
          <a:p>
            <a:r>
              <a:rPr lang="pt-BR" sz="1400" dirty="0"/>
              <a:t>Sente empatia</a:t>
            </a:r>
          </a:p>
        </p:txBody>
      </p:sp>
      <p:sp>
        <p:nvSpPr>
          <p:cNvPr id="37" name="CaixaDeTexto 36">
            <a:extLst>
              <a:ext uri="{FF2B5EF4-FFF2-40B4-BE49-F238E27FC236}">
                <a16:creationId xmlns:a16="http://schemas.microsoft.com/office/drawing/2014/main" id="{08E8CA2D-B029-4FBA-99AC-07C5B7DF8AAA}"/>
              </a:ext>
            </a:extLst>
          </p:cNvPr>
          <p:cNvSpPr txBox="1"/>
          <p:nvPr/>
        </p:nvSpPr>
        <p:spPr>
          <a:xfrm>
            <a:off x="4774686" y="1217647"/>
            <a:ext cx="2677418" cy="307777"/>
          </a:xfrm>
          <a:prstGeom prst="rect">
            <a:avLst/>
          </a:prstGeom>
          <a:noFill/>
        </p:spPr>
        <p:txBody>
          <a:bodyPr wrap="square" rtlCol="0">
            <a:spAutoFit/>
          </a:bodyPr>
          <a:lstStyle/>
          <a:p>
            <a:r>
              <a:rPr lang="pt-BR" sz="1400" dirty="0"/>
              <a:t>Pensa que poderia ajudar mais</a:t>
            </a:r>
          </a:p>
        </p:txBody>
      </p:sp>
      <p:sp>
        <p:nvSpPr>
          <p:cNvPr id="38" name="CaixaDeTexto 37">
            <a:extLst>
              <a:ext uri="{FF2B5EF4-FFF2-40B4-BE49-F238E27FC236}">
                <a16:creationId xmlns:a16="http://schemas.microsoft.com/office/drawing/2014/main" id="{E0A83E4E-08AA-4E08-9D8D-268BB2F185E8}"/>
              </a:ext>
            </a:extLst>
          </p:cNvPr>
          <p:cNvSpPr txBox="1"/>
          <p:nvPr/>
        </p:nvSpPr>
        <p:spPr>
          <a:xfrm>
            <a:off x="4528131" y="1901637"/>
            <a:ext cx="2677418" cy="307777"/>
          </a:xfrm>
          <a:prstGeom prst="rect">
            <a:avLst/>
          </a:prstGeom>
          <a:noFill/>
        </p:spPr>
        <p:txBody>
          <a:bodyPr wrap="square" rtlCol="0">
            <a:spAutoFit/>
          </a:bodyPr>
          <a:lstStyle/>
          <a:p>
            <a:r>
              <a:rPr lang="pt-BR" sz="1400" dirty="0"/>
              <a:t>Sente pena</a:t>
            </a:r>
          </a:p>
        </p:txBody>
      </p:sp>
      <p:sp>
        <p:nvSpPr>
          <p:cNvPr id="39" name="CaixaDeTexto 38">
            <a:extLst>
              <a:ext uri="{FF2B5EF4-FFF2-40B4-BE49-F238E27FC236}">
                <a16:creationId xmlns:a16="http://schemas.microsoft.com/office/drawing/2014/main" id="{FD135592-5CB3-4552-9B91-23326BEAD619}"/>
              </a:ext>
            </a:extLst>
          </p:cNvPr>
          <p:cNvSpPr txBox="1"/>
          <p:nvPr/>
        </p:nvSpPr>
        <p:spPr>
          <a:xfrm>
            <a:off x="3833571" y="1644876"/>
            <a:ext cx="2677418" cy="307777"/>
          </a:xfrm>
          <a:prstGeom prst="rect">
            <a:avLst/>
          </a:prstGeom>
          <a:noFill/>
        </p:spPr>
        <p:txBody>
          <a:bodyPr wrap="square" rtlCol="0">
            <a:spAutoFit/>
          </a:bodyPr>
          <a:lstStyle/>
          <a:p>
            <a:r>
              <a:rPr lang="pt-BR" sz="1400" dirty="0"/>
              <a:t>Sente-se impotente</a:t>
            </a:r>
          </a:p>
        </p:txBody>
      </p:sp>
      <p:sp>
        <p:nvSpPr>
          <p:cNvPr id="40" name="CaixaDeTexto 39">
            <a:extLst>
              <a:ext uri="{FF2B5EF4-FFF2-40B4-BE49-F238E27FC236}">
                <a16:creationId xmlns:a16="http://schemas.microsoft.com/office/drawing/2014/main" id="{A04C0F4C-BBA1-45FC-864E-781FDF33EA1B}"/>
              </a:ext>
            </a:extLst>
          </p:cNvPr>
          <p:cNvSpPr txBox="1"/>
          <p:nvPr/>
        </p:nvSpPr>
        <p:spPr>
          <a:xfrm>
            <a:off x="5399482" y="1686194"/>
            <a:ext cx="2987485" cy="523220"/>
          </a:xfrm>
          <a:prstGeom prst="rect">
            <a:avLst/>
          </a:prstGeom>
          <a:noFill/>
        </p:spPr>
        <p:txBody>
          <a:bodyPr wrap="square" rtlCol="0">
            <a:spAutoFit/>
          </a:bodyPr>
          <a:lstStyle/>
          <a:p>
            <a:pPr algn="ctr"/>
            <a:r>
              <a:rPr lang="pt-BR" sz="1400" dirty="0"/>
              <a:t>Sente-se tocada com os projetos sociais</a:t>
            </a:r>
          </a:p>
        </p:txBody>
      </p:sp>
      <p:sp>
        <p:nvSpPr>
          <p:cNvPr id="41" name="CaixaDeTexto 40">
            <a:extLst>
              <a:ext uri="{FF2B5EF4-FFF2-40B4-BE49-F238E27FC236}">
                <a16:creationId xmlns:a16="http://schemas.microsoft.com/office/drawing/2014/main" id="{05A47088-6C58-425C-B7C3-8C61B3361C35}"/>
              </a:ext>
            </a:extLst>
          </p:cNvPr>
          <p:cNvSpPr txBox="1"/>
          <p:nvPr/>
        </p:nvSpPr>
        <p:spPr>
          <a:xfrm>
            <a:off x="6872757" y="1265290"/>
            <a:ext cx="2987485" cy="307777"/>
          </a:xfrm>
          <a:prstGeom prst="rect">
            <a:avLst/>
          </a:prstGeom>
          <a:noFill/>
        </p:spPr>
        <p:txBody>
          <a:bodyPr wrap="square" rtlCol="0">
            <a:spAutoFit/>
          </a:bodyPr>
          <a:lstStyle/>
          <a:p>
            <a:pPr algn="ctr"/>
            <a:r>
              <a:rPr lang="pt-BR" sz="1400" dirty="0"/>
              <a:t>Sente compaixão</a:t>
            </a:r>
          </a:p>
        </p:txBody>
      </p:sp>
      <p:sp>
        <p:nvSpPr>
          <p:cNvPr id="42" name="CaixaDeTexto 41">
            <a:extLst>
              <a:ext uri="{FF2B5EF4-FFF2-40B4-BE49-F238E27FC236}">
                <a16:creationId xmlns:a16="http://schemas.microsoft.com/office/drawing/2014/main" id="{53D62E2C-2E46-4E33-A521-E99DE1869751}"/>
              </a:ext>
            </a:extLst>
          </p:cNvPr>
          <p:cNvSpPr txBox="1"/>
          <p:nvPr/>
        </p:nvSpPr>
        <p:spPr>
          <a:xfrm>
            <a:off x="1986509" y="5753160"/>
            <a:ext cx="2582894" cy="307777"/>
          </a:xfrm>
          <a:prstGeom prst="rect">
            <a:avLst/>
          </a:prstGeom>
          <a:noFill/>
        </p:spPr>
        <p:txBody>
          <a:bodyPr wrap="square" rtlCol="0">
            <a:spAutoFit/>
          </a:bodyPr>
          <a:lstStyle/>
          <a:p>
            <a:pPr algn="ctr"/>
            <a:r>
              <a:rPr lang="pt-BR" sz="1400" dirty="0"/>
              <a:t>Não tem tempo para doar</a:t>
            </a:r>
          </a:p>
        </p:txBody>
      </p:sp>
      <p:sp>
        <p:nvSpPr>
          <p:cNvPr id="43" name="CaixaDeTexto 42">
            <a:extLst>
              <a:ext uri="{FF2B5EF4-FFF2-40B4-BE49-F238E27FC236}">
                <a16:creationId xmlns:a16="http://schemas.microsoft.com/office/drawing/2014/main" id="{28FFEB06-8F47-4A3D-AA8E-7BF760B945AA}"/>
              </a:ext>
            </a:extLst>
          </p:cNvPr>
          <p:cNvSpPr txBox="1"/>
          <p:nvPr/>
        </p:nvSpPr>
        <p:spPr>
          <a:xfrm>
            <a:off x="2222301" y="6054742"/>
            <a:ext cx="2987485" cy="307777"/>
          </a:xfrm>
          <a:prstGeom prst="rect">
            <a:avLst/>
          </a:prstGeom>
          <a:noFill/>
        </p:spPr>
        <p:txBody>
          <a:bodyPr wrap="square" rtlCol="0">
            <a:spAutoFit/>
          </a:bodyPr>
          <a:lstStyle/>
          <a:p>
            <a:pPr algn="ctr"/>
            <a:endParaRPr lang="pt-BR" sz="1400" dirty="0"/>
          </a:p>
        </p:txBody>
      </p:sp>
      <p:sp>
        <p:nvSpPr>
          <p:cNvPr id="44" name="CaixaDeTexto 43">
            <a:extLst>
              <a:ext uri="{FF2B5EF4-FFF2-40B4-BE49-F238E27FC236}">
                <a16:creationId xmlns:a16="http://schemas.microsoft.com/office/drawing/2014/main" id="{F8D9F0A4-6CBE-4259-96A2-8F7834B60F20}"/>
              </a:ext>
            </a:extLst>
          </p:cNvPr>
          <p:cNvSpPr txBox="1"/>
          <p:nvPr/>
        </p:nvSpPr>
        <p:spPr>
          <a:xfrm>
            <a:off x="6872757" y="5538121"/>
            <a:ext cx="3153824" cy="307777"/>
          </a:xfrm>
          <a:prstGeom prst="rect">
            <a:avLst/>
          </a:prstGeom>
          <a:noFill/>
        </p:spPr>
        <p:txBody>
          <a:bodyPr wrap="square" rtlCol="0">
            <a:spAutoFit/>
          </a:bodyPr>
          <a:lstStyle/>
          <a:p>
            <a:r>
              <a:rPr lang="pt-BR" sz="1400" dirty="0"/>
              <a:t>Catálogo com ONGs menos populares</a:t>
            </a:r>
          </a:p>
        </p:txBody>
      </p:sp>
      <p:sp>
        <p:nvSpPr>
          <p:cNvPr id="45" name="CaixaDeTexto 44">
            <a:extLst>
              <a:ext uri="{FF2B5EF4-FFF2-40B4-BE49-F238E27FC236}">
                <a16:creationId xmlns:a16="http://schemas.microsoft.com/office/drawing/2014/main" id="{564D8782-0FA9-49AF-8135-4C90C1339119}"/>
              </a:ext>
            </a:extLst>
          </p:cNvPr>
          <p:cNvSpPr txBox="1"/>
          <p:nvPr/>
        </p:nvSpPr>
        <p:spPr>
          <a:xfrm>
            <a:off x="6893224" y="5846520"/>
            <a:ext cx="3153824" cy="307777"/>
          </a:xfrm>
          <a:prstGeom prst="rect">
            <a:avLst/>
          </a:prstGeom>
          <a:noFill/>
        </p:spPr>
        <p:txBody>
          <a:bodyPr wrap="square" rtlCol="0">
            <a:spAutoFit/>
          </a:bodyPr>
          <a:lstStyle/>
          <a:p>
            <a:r>
              <a:rPr lang="pt-BR" sz="1400" dirty="0"/>
              <a:t>Facilitações para doações rápidas</a:t>
            </a:r>
          </a:p>
        </p:txBody>
      </p:sp>
    </p:spTree>
    <p:extLst>
      <p:ext uri="{BB962C8B-B14F-4D97-AF65-F5344CB8AC3E}">
        <p14:creationId xmlns:p14="http://schemas.microsoft.com/office/powerpoint/2010/main" val="1918252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10554448" cy="660473"/>
          </a:xfrm>
        </p:spPr>
        <p:txBody>
          <a:bodyPr/>
          <a:lstStyle/>
          <a:p>
            <a:r>
              <a:rPr lang="pt-BR" dirty="0" err="1"/>
              <a:t>Proto-Personas</a:t>
            </a:r>
            <a:r>
              <a:rPr lang="pt-BR" dirty="0"/>
              <a:t> – Justificativa</a:t>
            </a:r>
          </a:p>
        </p:txBody>
      </p:sp>
      <p:sp>
        <p:nvSpPr>
          <p:cNvPr id="7" name="Espaço Reservado para Texto 1">
            <a:extLst>
              <a:ext uri="{FF2B5EF4-FFF2-40B4-BE49-F238E27FC236}">
                <a16:creationId xmlns:a16="http://schemas.microsoft.com/office/drawing/2014/main" id="{F9D95787-7AD5-4499-8A51-1249CD4C4B8F}"/>
              </a:ext>
            </a:extLst>
          </p:cNvPr>
          <p:cNvSpPr txBox="1">
            <a:spLocks/>
          </p:cNvSpPr>
          <p:nvPr/>
        </p:nvSpPr>
        <p:spPr>
          <a:xfrm>
            <a:off x="672352" y="1064734"/>
            <a:ext cx="10273806" cy="49931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pt-BR" sz="2400" dirty="0">
                <a:latin typeface="+mj-lt"/>
              </a:rPr>
              <a:t>Explique quais foram as análises realizadas para a definição da persona (</a:t>
            </a:r>
            <a:r>
              <a:rPr lang="pt-BR" sz="2400" dirty="0" err="1">
                <a:latin typeface="+mj-lt"/>
              </a:rPr>
              <a:t>Máx</a:t>
            </a:r>
            <a:r>
              <a:rPr lang="pt-BR" sz="2400" dirty="0">
                <a:latin typeface="+mj-lt"/>
              </a:rPr>
              <a:t> de 10 linhas).</a:t>
            </a:r>
          </a:p>
          <a:p>
            <a:pPr marL="0" indent="0">
              <a:lnSpc>
                <a:spcPct val="100000"/>
              </a:lnSpc>
              <a:buNone/>
            </a:pPr>
            <a:r>
              <a:rPr lang="pt-BR" sz="2400" dirty="0">
                <a:latin typeface="+mj-lt"/>
              </a:rPr>
              <a:t>Focamos em estudar pessoas de classe média para baixa, onde as mesma demonstram mais empatia com pessoas em extrema necessidade, visto que muitas delas tem a capacidade de se colocar no lugar das mesmas, mostrando interesse em doar, porém muitas não conseguem doar valores mais simbólicos, como valores mais altos, por serem de classe média para baixa a renda fica muito apertada e sobra pouco e por fim, relatam a falta de confiabilidade das ONGs com o seu dinheiro.</a:t>
            </a:r>
          </a:p>
          <a:p>
            <a:pPr marL="0" indent="0">
              <a:lnSpc>
                <a:spcPct val="150000"/>
              </a:lnSpc>
              <a:buNone/>
            </a:pPr>
            <a:endParaRPr lang="pt-BR" sz="2400" dirty="0">
              <a:solidFill>
                <a:srgbClr val="253746"/>
              </a:solidFill>
              <a:latin typeface="+mj-lt"/>
            </a:endParaRPr>
          </a:p>
          <a:p>
            <a:pPr marL="0" indent="0">
              <a:lnSpc>
                <a:spcPct val="150000"/>
              </a:lnSpc>
              <a:buFont typeface="Arial" panose="020B0604020202020204" pitchFamily="34" charset="0"/>
              <a:buNone/>
            </a:pPr>
            <a:endParaRPr lang="pt-BR" sz="2400" dirty="0">
              <a:solidFill>
                <a:srgbClr val="253746"/>
              </a:solidFill>
              <a:latin typeface="+mj-lt"/>
            </a:endParaRPr>
          </a:p>
          <a:p>
            <a:pPr>
              <a:lnSpc>
                <a:spcPct val="150000"/>
              </a:lnSpc>
            </a:pPr>
            <a:endParaRPr lang="pt-BR" sz="2400" dirty="0">
              <a:solidFill>
                <a:srgbClr val="253746"/>
              </a:solidFill>
              <a:latin typeface="+mj-lt"/>
            </a:endParaRPr>
          </a:p>
          <a:p>
            <a:pPr>
              <a:lnSpc>
                <a:spcPct val="150000"/>
              </a:lnSpc>
            </a:pPr>
            <a:endParaRPr lang="pt-BR" sz="2400" dirty="0">
              <a:solidFill>
                <a:srgbClr val="253746"/>
              </a:solidFill>
              <a:latin typeface="+mj-lt"/>
            </a:endParaRPr>
          </a:p>
          <a:p>
            <a:pPr>
              <a:lnSpc>
                <a:spcPct val="150000"/>
              </a:lnSpc>
            </a:pPr>
            <a:endParaRPr lang="pt-BR" sz="2400" dirty="0">
              <a:latin typeface="+mj-lt"/>
            </a:endParaRPr>
          </a:p>
        </p:txBody>
      </p:sp>
    </p:spTree>
    <p:extLst>
      <p:ext uri="{BB962C8B-B14F-4D97-AF65-F5344CB8AC3E}">
        <p14:creationId xmlns:p14="http://schemas.microsoft.com/office/powerpoint/2010/main" val="3216955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ma do Office">
  <a:themeElements>
    <a:clrScheme name="SPTECH">
      <a:dk1>
        <a:srgbClr val="1C1C1C"/>
      </a:dk1>
      <a:lt1>
        <a:srgbClr val="FFFFFF"/>
      </a:lt1>
      <a:dk2>
        <a:srgbClr val="111111"/>
      </a:dk2>
      <a:lt2>
        <a:srgbClr val="FFFFFF"/>
      </a:lt2>
      <a:accent1>
        <a:srgbClr val="1F2A44"/>
      </a:accent1>
      <a:accent2>
        <a:srgbClr val="D0D3D4"/>
      </a:accent2>
      <a:accent3>
        <a:srgbClr val="63B1BC"/>
      </a:accent3>
      <a:accent4>
        <a:srgbClr val="ED145B"/>
      </a:accent4>
      <a:accent5>
        <a:srgbClr val="EFB661"/>
      </a:accent5>
      <a:accent6>
        <a:srgbClr val="0762C8"/>
      </a:accent6>
      <a:hlink>
        <a:srgbClr val="92D050"/>
      </a:hlink>
      <a:folHlink>
        <a:srgbClr val="FF0000"/>
      </a:folHlink>
    </a:clrScheme>
    <a:fontScheme name="SPTECH">
      <a:majorFont>
        <a:latin typeface="Simplon Mono"/>
        <a:ea typeface=""/>
        <a:cs typeface=""/>
      </a:majorFont>
      <a:minorFont>
        <a:latin typeface="Barlo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ontrol xmlns="http://schemas.microsoft.com/VisualStudio/2011/storyboarding/control">
  <Id Name="System.Storyboarding.Common.Button" Revision="1" Stencil="System.Storyboarding.Common" StencilVersion="0.1"/>
</Control>
</file>

<file path=customXml/item2.xml><?xml version="1.0" encoding="utf-8"?>
<Control xmlns="http://schemas.microsoft.com/VisualStudio/2011/storyboarding/control">
  <Id Name="System.Storyboarding.Common.MousePointer" Revision="1" Stencil="System.Storyboarding.Common" StencilVersion="0.1"/>
</Control>
</file>

<file path=customXml/item3.xml><?xml version="1.0" encoding="utf-8"?>
<Control xmlns="http://schemas.microsoft.com/VisualStudio/2011/storyboarding/control">
  <Id Name="System.Storyboarding.Common.Button" Revision="1" Stencil="System.Storyboarding.Common" StencilVersion="0.1"/>
</Control>
</file>

<file path=customXml/itemProps1.xml><?xml version="1.0" encoding="utf-8"?>
<ds:datastoreItem xmlns:ds="http://schemas.openxmlformats.org/officeDocument/2006/customXml" ds:itemID="{89972C15-A741-472E-B305-DD97487358F0}">
  <ds:schemaRefs>
    <ds:schemaRef ds:uri="http://schemas.microsoft.com/VisualStudio/2011/storyboarding/control"/>
  </ds:schemaRefs>
</ds:datastoreItem>
</file>

<file path=customXml/itemProps2.xml><?xml version="1.0" encoding="utf-8"?>
<ds:datastoreItem xmlns:ds="http://schemas.openxmlformats.org/officeDocument/2006/customXml" ds:itemID="{817C9E37-650B-4CCF-B951-DE51C8217DA2}">
  <ds:schemaRefs>
    <ds:schemaRef ds:uri="http://schemas.microsoft.com/VisualStudio/2011/storyboarding/control"/>
  </ds:schemaRefs>
</ds:datastoreItem>
</file>

<file path=customXml/itemProps3.xml><?xml version="1.0" encoding="utf-8"?>
<ds:datastoreItem xmlns:ds="http://schemas.openxmlformats.org/officeDocument/2006/customXml" ds:itemID="{2B9E37B2-BF22-4497-90EF-CDCA3440008E}">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5507</TotalTime>
  <Words>658</Words>
  <Application>Microsoft Office PowerPoint</Application>
  <PresentationFormat>Widescreen</PresentationFormat>
  <Paragraphs>126</Paragraphs>
  <Slides>11</Slides>
  <Notes>9</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11</vt:i4>
      </vt:variant>
    </vt:vector>
  </HeadingPairs>
  <TitlesOfParts>
    <vt:vector size="18" baseType="lpstr">
      <vt:lpstr>Arial</vt:lpstr>
      <vt:lpstr>Barlow</vt:lpstr>
      <vt:lpstr>Calibri</vt:lpstr>
      <vt:lpstr>Exo 2</vt:lpstr>
      <vt:lpstr>Simplon Mono</vt:lpstr>
      <vt:lpstr>Wingdings</vt:lpstr>
      <vt:lpstr>Tema do Office</vt:lpstr>
      <vt:lpstr>Apresentação do PowerPoint</vt:lpstr>
      <vt:lpstr>Engenharia de Software</vt:lpstr>
      <vt:lpstr>Dados do Grupo</vt:lpstr>
      <vt:lpstr>Negócio</vt:lpstr>
      <vt:lpstr>Negócio</vt:lpstr>
      <vt:lpstr>Proto-Personas – Usuário/Necessidades</vt:lpstr>
      <vt:lpstr>Proto-Personas – Usuário/Necessidades</vt:lpstr>
      <vt:lpstr>Mapa de Empatia – Em Socioemocional</vt:lpstr>
      <vt:lpstr>Proto-Personas – Justificativa</vt:lpstr>
      <vt:lpstr>Jornada - Simplificada</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Erik Luiz dos Santos</dc:creator>
  <cp:lastModifiedBy>juan silva</cp:lastModifiedBy>
  <cp:revision>255</cp:revision>
  <dcterms:created xsi:type="dcterms:W3CDTF">2021-08-25T19:26:40Z</dcterms:created>
  <dcterms:modified xsi:type="dcterms:W3CDTF">2022-03-09T21:07:03Z</dcterms:modified>
</cp:coreProperties>
</file>