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58" r:id="rId6"/>
    <p:sldId id="960" r:id="rId7"/>
    <p:sldId id="961" r:id="rId8"/>
    <p:sldId id="962" r:id="rId9"/>
    <p:sldId id="965" r:id="rId10"/>
    <p:sldId id="974" r:id="rId11"/>
    <p:sldId id="971" r:id="rId12"/>
    <p:sldId id="975" r:id="rId13"/>
    <p:sldId id="967" r:id="rId14"/>
    <p:sldId id="972" r:id="rId15"/>
    <p:sldId id="976" r:id="rId16"/>
    <p:sldId id="272"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FB661"/>
    <a:srgbClr val="63B1BC"/>
    <a:srgbClr val="2DBEFA"/>
    <a:srgbClr val="F4F5F5"/>
    <a:srgbClr val="0762C8"/>
    <a:srgbClr val="63666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67B86B-DEAA-E29E-5FA6-0A9E1ED5FE75}" v="1" dt="2022-03-10T20:27:31.549"/>
    <p1510:client id="{522063F9-966D-426F-BD69-C899D252ACFF}" v="1060" dt="2022-03-16T00:30:19.562"/>
    <p1510:client id="{63FC8D37-96CB-6B7C-6F6F-18D4BFF12483}" v="512" dt="2022-03-10T22:41:59.698"/>
    <p1510:client id="{C79928A2-3735-4AC0-AEF2-173E37D86DC0}" v="90" dt="2022-03-16T20:27:28.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01" autoAdjust="0"/>
  </p:normalViewPr>
  <p:slideViewPr>
    <p:cSldViewPr snapToGrid="0">
      <p:cViewPr varScale="1">
        <p:scale>
          <a:sx n="70" d="100"/>
          <a:sy n="70" d="100"/>
        </p:scale>
        <p:origin x="534" y="60"/>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IMA DE LANA PEDROSA ." userId="S::gabriel.pedrosa@bandtec.com.br::b11996f0-b9e3-4bb8-8c8b-a9b8adb01ab7" providerId="AD" clId="Web-{522063F9-966D-426F-BD69-C899D252ACFF}"/>
    <pc:docChg chg="modSld">
      <pc:chgData name="GABRIEL LIMA DE LANA PEDROSA ." userId="S::gabriel.pedrosa@bandtec.com.br::b11996f0-b9e3-4bb8-8c8b-a9b8adb01ab7" providerId="AD" clId="Web-{522063F9-966D-426F-BD69-C899D252ACFF}" dt="2022-03-16T00:30:19.562" v="583" actId="1076"/>
      <pc:docMkLst>
        <pc:docMk/>
      </pc:docMkLst>
      <pc:sldChg chg="addSp delSp modSp">
        <pc:chgData name="GABRIEL LIMA DE LANA PEDROSA ." userId="S::gabriel.pedrosa@bandtec.com.br::b11996f0-b9e3-4bb8-8c8b-a9b8adb01ab7" providerId="AD" clId="Web-{522063F9-966D-426F-BD69-C899D252ACFF}" dt="2022-03-16T00:30:19.562" v="583" actId="1076"/>
        <pc:sldMkLst>
          <pc:docMk/>
          <pc:sldMk cId="1918252887" sldId="971"/>
        </pc:sldMkLst>
        <pc:spChg chg="mod">
          <ac:chgData name="GABRIEL LIMA DE LANA PEDROSA ." userId="S::gabriel.pedrosa@bandtec.com.br::b11996f0-b9e3-4bb8-8c8b-a9b8adb01ab7" providerId="AD" clId="Web-{522063F9-966D-426F-BD69-C899D252ACFF}" dt="2022-03-16T00:21:43.329" v="385" actId="1076"/>
          <ac:spMkLst>
            <pc:docMk/>
            <pc:sldMk cId="1918252887" sldId="971"/>
            <ac:spMk id="22" creationId="{EECC4C9A-1944-4907-A7A2-10007A2B4439}"/>
          </ac:spMkLst>
        </pc:spChg>
        <pc:spChg chg="mod">
          <ac:chgData name="GABRIEL LIMA DE LANA PEDROSA ." userId="S::gabriel.pedrosa@bandtec.com.br::b11996f0-b9e3-4bb8-8c8b-a9b8adb01ab7" providerId="AD" clId="Web-{522063F9-966D-426F-BD69-C899D252ACFF}" dt="2022-03-16T00:18:31.105" v="357" actId="20577"/>
          <ac:spMkLst>
            <pc:docMk/>
            <pc:sldMk cId="1918252887" sldId="971"/>
            <ac:spMk id="30" creationId="{9428F71E-E432-4FD4-A140-2D9CEC1ECBFE}"/>
          </ac:spMkLst>
        </pc:spChg>
        <pc:spChg chg="mod">
          <ac:chgData name="GABRIEL LIMA DE LANA PEDROSA ." userId="S::gabriel.pedrosa@bandtec.com.br::b11996f0-b9e3-4bb8-8c8b-a9b8adb01ab7" providerId="AD" clId="Web-{522063F9-966D-426F-BD69-C899D252ACFF}" dt="2022-03-16T00:17:28.915" v="336" actId="1076"/>
          <ac:spMkLst>
            <pc:docMk/>
            <pc:sldMk cId="1918252887" sldId="971"/>
            <ac:spMk id="31" creationId="{07AD3B3E-DB0E-4ADC-93F6-B5179F7DA133}"/>
          </ac:spMkLst>
        </pc:spChg>
        <pc:spChg chg="mod">
          <ac:chgData name="GABRIEL LIMA DE LANA PEDROSA ." userId="S::gabriel.pedrosa@bandtec.com.br::b11996f0-b9e3-4bb8-8c8b-a9b8adb01ab7" providerId="AD" clId="Web-{522063F9-966D-426F-BD69-C899D252ACFF}" dt="2022-03-16T00:25:52.804" v="474" actId="1076"/>
          <ac:spMkLst>
            <pc:docMk/>
            <pc:sldMk cId="1918252887" sldId="971"/>
            <ac:spMk id="38" creationId="{E0A83E4E-08AA-4E08-9D8D-268BB2F185E8}"/>
          </ac:spMkLst>
        </pc:spChg>
        <pc:spChg chg="mod">
          <ac:chgData name="GABRIEL LIMA DE LANA PEDROSA ." userId="S::gabriel.pedrosa@bandtec.com.br::b11996f0-b9e3-4bb8-8c8b-a9b8adb01ab7" providerId="AD" clId="Web-{522063F9-966D-426F-BD69-C899D252ACFF}" dt="2022-03-16T00:22:08.579" v="389" actId="1076"/>
          <ac:spMkLst>
            <pc:docMk/>
            <pc:sldMk cId="1918252887" sldId="971"/>
            <ac:spMk id="39" creationId="{FD135592-5CB3-4552-9B91-23326BEAD619}"/>
          </ac:spMkLst>
        </pc:spChg>
        <pc:spChg chg="mod">
          <ac:chgData name="GABRIEL LIMA DE LANA PEDROSA ." userId="S::gabriel.pedrosa@bandtec.com.br::b11996f0-b9e3-4bb8-8c8b-a9b8adb01ab7" providerId="AD" clId="Web-{522063F9-966D-426F-BD69-C899D252ACFF}" dt="2022-03-16T00:18:03.416" v="352" actId="1076"/>
          <ac:spMkLst>
            <pc:docMk/>
            <pc:sldMk cId="1918252887" sldId="971"/>
            <ac:spMk id="40" creationId="{A04C0F4C-BBA1-45FC-864E-781FDF33EA1B}"/>
          </ac:spMkLst>
        </pc:spChg>
        <pc:spChg chg="mod">
          <ac:chgData name="GABRIEL LIMA DE LANA PEDROSA ." userId="S::gabriel.pedrosa@bandtec.com.br::b11996f0-b9e3-4bb8-8c8b-a9b8adb01ab7" providerId="AD" clId="Web-{522063F9-966D-426F-BD69-C899D252ACFF}" dt="2022-03-16T00:30:19.562" v="583" actId="1076"/>
          <ac:spMkLst>
            <pc:docMk/>
            <pc:sldMk cId="1918252887" sldId="971"/>
            <ac:spMk id="43" creationId="{28FFEB06-8F47-4A3D-AA8E-7BF760B945AA}"/>
          </ac:spMkLst>
        </pc:spChg>
        <pc:spChg chg="add mod">
          <ac:chgData name="GABRIEL LIMA DE LANA PEDROSA ." userId="S::gabriel.pedrosa@bandtec.com.br::b11996f0-b9e3-4bb8-8c8b-a9b8adb01ab7" providerId="AD" clId="Web-{522063F9-966D-426F-BD69-C899D252ACFF}" dt="2022-03-16T00:12:43.298" v="294" actId="20577"/>
          <ac:spMkLst>
            <pc:docMk/>
            <pc:sldMk cId="1918252887" sldId="971"/>
            <ac:spMk id="46" creationId="{E9510AD6-B041-449A-8E0F-3E5FA77B7DD9}"/>
          </ac:spMkLst>
        </pc:spChg>
        <pc:spChg chg="add mod">
          <ac:chgData name="GABRIEL LIMA DE LANA PEDROSA ." userId="S::gabriel.pedrosa@bandtec.com.br::b11996f0-b9e3-4bb8-8c8b-a9b8adb01ab7" providerId="AD" clId="Web-{522063F9-966D-426F-BD69-C899D252ACFF}" dt="2022-03-16T00:17:13.509" v="333" actId="1076"/>
          <ac:spMkLst>
            <pc:docMk/>
            <pc:sldMk cId="1918252887" sldId="971"/>
            <ac:spMk id="47" creationId="{483D9124-535E-4C9F-AF95-C7A86704C93C}"/>
          </ac:spMkLst>
        </pc:spChg>
        <pc:spChg chg="add mod">
          <ac:chgData name="GABRIEL LIMA DE LANA PEDROSA ." userId="S::gabriel.pedrosa@bandtec.com.br::b11996f0-b9e3-4bb8-8c8b-a9b8adb01ab7" providerId="AD" clId="Web-{522063F9-966D-426F-BD69-C899D252ACFF}" dt="2022-03-16T00:13:07.267" v="306" actId="20577"/>
          <ac:spMkLst>
            <pc:docMk/>
            <pc:sldMk cId="1918252887" sldId="971"/>
            <ac:spMk id="48" creationId="{5A10B6A2-2048-460C-8D97-4E768677DB66}"/>
          </ac:spMkLst>
        </pc:spChg>
        <pc:spChg chg="add mod">
          <ac:chgData name="GABRIEL LIMA DE LANA PEDROSA ." userId="S::gabriel.pedrosa@bandtec.com.br::b11996f0-b9e3-4bb8-8c8b-a9b8adb01ab7" providerId="AD" clId="Web-{522063F9-966D-426F-BD69-C899D252ACFF}" dt="2022-03-16T00:13:23.924" v="313" actId="1076"/>
          <ac:spMkLst>
            <pc:docMk/>
            <pc:sldMk cId="1918252887" sldId="971"/>
            <ac:spMk id="49" creationId="{4DDB5247-A5DA-428D-BC24-093E57AFD082}"/>
          </ac:spMkLst>
        </pc:spChg>
        <pc:spChg chg="add mod">
          <ac:chgData name="GABRIEL LIMA DE LANA PEDROSA ." userId="S::gabriel.pedrosa@bandtec.com.br::b11996f0-b9e3-4bb8-8c8b-a9b8adb01ab7" providerId="AD" clId="Web-{522063F9-966D-426F-BD69-C899D252ACFF}" dt="2022-03-16T00:17:19.962" v="335" actId="1076"/>
          <ac:spMkLst>
            <pc:docMk/>
            <pc:sldMk cId="1918252887" sldId="971"/>
            <ac:spMk id="50" creationId="{A860D558-5DEA-4CD4-B4BC-38E2FD40DBEF}"/>
          </ac:spMkLst>
        </pc:spChg>
        <pc:spChg chg="add mod">
          <ac:chgData name="GABRIEL LIMA DE LANA PEDROSA ." userId="S::gabriel.pedrosa@bandtec.com.br::b11996f0-b9e3-4bb8-8c8b-a9b8adb01ab7" providerId="AD" clId="Web-{522063F9-966D-426F-BD69-C899D252ACFF}" dt="2022-03-16T00:18:06.916" v="353" actId="1076"/>
          <ac:spMkLst>
            <pc:docMk/>
            <pc:sldMk cId="1918252887" sldId="971"/>
            <ac:spMk id="51" creationId="{113A9FE8-FD4E-4005-9ED6-FD6353104B39}"/>
          </ac:spMkLst>
        </pc:spChg>
        <pc:spChg chg="add mod">
          <ac:chgData name="GABRIEL LIMA DE LANA PEDROSA ." userId="S::gabriel.pedrosa@bandtec.com.br::b11996f0-b9e3-4bb8-8c8b-a9b8adb01ab7" providerId="AD" clId="Web-{522063F9-966D-426F-BD69-C899D252ACFF}" dt="2022-03-16T00:21:46.048" v="386" actId="1076"/>
          <ac:spMkLst>
            <pc:docMk/>
            <pc:sldMk cId="1918252887" sldId="971"/>
            <ac:spMk id="52" creationId="{D48A47CC-6D1C-47AF-B488-2600069BE936}"/>
          </ac:spMkLst>
        </pc:spChg>
        <pc:spChg chg="add del mod">
          <ac:chgData name="GABRIEL LIMA DE LANA PEDROSA ." userId="S::gabriel.pedrosa@bandtec.com.br::b11996f0-b9e3-4bb8-8c8b-a9b8adb01ab7" providerId="AD" clId="Web-{522063F9-966D-426F-BD69-C899D252ACFF}" dt="2022-03-16T00:26:17.196" v="482" actId="1076"/>
          <ac:spMkLst>
            <pc:docMk/>
            <pc:sldMk cId="1918252887" sldId="971"/>
            <ac:spMk id="53" creationId="{D635B776-9475-4CB4-8675-82A9E861EF49}"/>
          </ac:spMkLst>
        </pc:spChg>
      </pc:sldChg>
      <pc:sldChg chg="addSp delSp modSp">
        <pc:chgData name="GABRIEL LIMA DE LANA PEDROSA ." userId="S::gabriel.pedrosa@bandtec.com.br::b11996f0-b9e3-4bb8-8c8b-a9b8adb01ab7" providerId="AD" clId="Web-{522063F9-966D-426F-BD69-C899D252ACFF}" dt="2022-03-16T00:18:55.793" v="361" actId="20577"/>
        <pc:sldMkLst>
          <pc:docMk/>
          <pc:sldMk cId="3125218009" sldId="975"/>
        </pc:sldMkLst>
        <pc:spChg chg="mod">
          <ac:chgData name="GABRIEL LIMA DE LANA PEDROSA ." userId="S::gabriel.pedrosa@bandtec.com.br::b11996f0-b9e3-4bb8-8c8b-a9b8adb01ab7" providerId="AD" clId="Web-{522063F9-966D-426F-BD69-C899D252ACFF}" dt="2022-03-15T23:50:39.401" v="266" actId="1076"/>
          <ac:spMkLst>
            <pc:docMk/>
            <pc:sldMk cId="3125218009" sldId="975"/>
            <ac:spMk id="8" creationId="{B2A90476-5364-445A-B3CB-E4C5B925DCC3}"/>
          </ac:spMkLst>
        </pc:spChg>
        <pc:spChg chg="add del mod">
          <ac:chgData name="GABRIEL LIMA DE LANA PEDROSA ." userId="S::gabriel.pedrosa@bandtec.com.br::b11996f0-b9e3-4bb8-8c8b-a9b8adb01ab7" providerId="AD" clId="Web-{522063F9-966D-426F-BD69-C899D252ACFF}" dt="2022-03-15T23:40:49.526" v="176"/>
          <ac:spMkLst>
            <pc:docMk/>
            <pc:sldMk cId="3125218009" sldId="975"/>
            <ac:spMk id="9" creationId="{B58201EE-F6B0-487B-9A6D-369DB412A5C1}"/>
          </ac:spMkLst>
        </pc:spChg>
        <pc:spChg chg="mod">
          <ac:chgData name="GABRIEL LIMA DE LANA PEDROSA ." userId="S::gabriel.pedrosa@bandtec.com.br::b11996f0-b9e3-4bb8-8c8b-a9b8adb01ab7" providerId="AD" clId="Web-{522063F9-966D-426F-BD69-C899D252ACFF}" dt="2022-03-15T23:42:35.372" v="212" actId="1076"/>
          <ac:spMkLst>
            <pc:docMk/>
            <pc:sldMk cId="3125218009" sldId="975"/>
            <ac:spMk id="19" creationId="{E5F404B0-3237-423A-8E31-FCE2D3BCCF63}"/>
          </ac:spMkLst>
        </pc:spChg>
        <pc:spChg chg="add del mod">
          <ac:chgData name="GABRIEL LIMA DE LANA PEDROSA ." userId="S::gabriel.pedrosa@bandtec.com.br::b11996f0-b9e3-4bb8-8c8b-a9b8adb01ab7" providerId="AD" clId="Web-{522063F9-966D-426F-BD69-C899D252ACFF}" dt="2022-03-15T23:23:31.606" v="56" actId="1076"/>
          <ac:spMkLst>
            <pc:docMk/>
            <pc:sldMk cId="3125218009" sldId="975"/>
            <ac:spMk id="31" creationId="{3E95BE41-FCAA-4255-8FA9-54F0F719CFFB}"/>
          </ac:spMkLst>
        </pc:spChg>
        <pc:spChg chg="add mod">
          <ac:chgData name="GABRIEL LIMA DE LANA PEDROSA ." userId="S::gabriel.pedrosa@bandtec.com.br::b11996f0-b9e3-4bb8-8c8b-a9b8adb01ab7" providerId="AD" clId="Web-{522063F9-966D-426F-BD69-C899D252ACFF}" dt="2022-03-15T23:26:54.549" v="108" actId="14100"/>
          <ac:spMkLst>
            <pc:docMk/>
            <pc:sldMk cId="3125218009" sldId="975"/>
            <ac:spMk id="32" creationId="{AC936B8F-9F81-491B-B1A0-57133DF8627D}"/>
          </ac:spMkLst>
        </pc:spChg>
        <pc:spChg chg="add del">
          <ac:chgData name="GABRIEL LIMA DE LANA PEDROSA ." userId="S::gabriel.pedrosa@bandtec.com.br::b11996f0-b9e3-4bb8-8c8b-a9b8adb01ab7" providerId="AD" clId="Web-{522063F9-966D-426F-BD69-C899D252ACFF}" dt="2022-03-15T23:29:08.256" v="119"/>
          <ac:spMkLst>
            <pc:docMk/>
            <pc:sldMk cId="3125218009" sldId="975"/>
            <ac:spMk id="34" creationId="{C8ED8E92-0C90-498E-B128-FA772765ABF8}"/>
          </ac:spMkLst>
        </pc:spChg>
        <pc:spChg chg="add mod">
          <ac:chgData name="GABRIEL LIMA DE LANA PEDROSA ." userId="S::gabriel.pedrosa@bandtec.com.br::b11996f0-b9e3-4bb8-8c8b-a9b8adb01ab7" providerId="AD" clId="Web-{522063F9-966D-426F-BD69-C899D252ACFF}" dt="2022-03-15T23:37:05.441" v="138" actId="14100"/>
          <ac:spMkLst>
            <pc:docMk/>
            <pc:sldMk cId="3125218009" sldId="975"/>
            <ac:spMk id="35" creationId="{C8ED8E92-0C90-498E-B128-FA772765ABF8}"/>
          </ac:spMkLst>
        </pc:spChg>
        <pc:spChg chg="mod">
          <ac:chgData name="GABRIEL LIMA DE LANA PEDROSA ." userId="S::gabriel.pedrosa@bandtec.com.br::b11996f0-b9e3-4bb8-8c8b-a9b8adb01ab7" providerId="AD" clId="Web-{522063F9-966D-426F-BD69-C899D252ACFF}" dt="2022-03-15T23:43:28.655" v="222" actId="1076"/>
          <ac:spMkLst>
            <pc:docMk/>
            <pc:sldMk cId="3125218009" sldId="975"/>
            <ac:spMk id="40" creationId="{A04C0F4C-BBA1-45FC-864E-781FDF33EA1B}"/>
          </ac:spMkLst>
        </pc:spChg>
        <pc:spChg chg="mod">
          <ac:chgData name="GABRIEL LIMA DE LANA PEDROSA ." userId="S::gabriel.pedrosa@bandtec.com.br::b11996f0-b9e3-4bb8-8c8b-a9b8adb01ab7" providerId="AD" clId="Web-{522063F9-966D-426F-BD69-C899D252ACFF}" dt="2022-03-15T23:29:21.975" v="122" actId="1076"/>
          <ac:spMkLst>
            <pc:docMk/>
            <pc:sldMk cId="3125218009" sldId="975"/>
            <ac:spMk id="42" creationId="{53D62E2C-2E46-4E33-A521-E99DE1869751}"/>
          </ac:spMkLst>
        </pc:spChg>
        <pc:spChg chg="add mod">
          <ac:chgData name="GABRIEL LIMA DE LANA PEDROSA ." userId="S::gabriel.pedrosa@bandtec.com.br::b11996f0-b9e3-4bb8-8c8b-a9b8adb01ab7" providerId="AD" clId="Web-{522063F9-966D-426F-BD69-C899D252ACFF}" dt="2022-03-15T23:39:07.851" v="174" actId="1076"/>
          <ac:spMkLst>
            <pc:docMk/>
            <pc:sldMk cId="3125218009" sldId="975"/>
            <ac:spMk id="43" creationId="{EA7E7ABF-495C-400C-B384-3F5A47EB0F5F}"/>
          </ac:spMkLst>
        </pc:spChg>
        <pc:spChg chg="mod">
          <ac:chgData name="GABRIEL LIMA DE LANA PEDROSA ." userId="S::gabriel.pedrosa@bandtec.com.br::b11996f0-b9e3-4bb8-8c8b-a9b8adb01ab7" providerId="AD" clId="Web-{522063F9-966D-426F-BD69-C899D252ACFF}" dt="2022-03-15T23:23:38.387" v="57" actId="1076"/>
          <ac:spMkLst>
            <pc:docMk/>
            <pc:sldMk cId="3125218009" sldId="975"/>
            <ac:spMk id="44" creationId="{F8D9F0A4-6CBE-4259-96A2-8F7834B60F20}"/>
          </ac:spMkLst>
        </pc:spChg>
        <pc:spChg chg="mod">
          <ac:chgData name="GABRIEL LIMA DE LANA PEDROSA ." userId="S::gabriel.pedrosa@bandtec.com.br::b11996f0-b9e3-4bb8-8c8b-a9b8adb01ab7" providerId="AD" clId="Web-{522063F9-966D-426F-BD69-C899D252ACFF}" dt="2022-03-15T23:23:56.325" v="61" actId="1076"/>
          <ac:spMkLst>
            <pc:docMk/>
            <pc:sldMk cId="3125218009" sldId="975"/>
            <ac:spMk id="45" creationId="{564D8782-0FA9-49AF-8135-4C90C1339119}"/>
          </ac:spMkLst>
        </pc:spChg>
        <pc:spChg chg="mod">
          <ac:chgData name="GABRIEL LIMA DE LANA PEDROSA ." userId="S::gabriel.pedrosa@bandtec.com.br::b11996f0-b9e3-4bb8-8c8b-a9b8adb01ab7" providerId="AD" clId="Web-{522063F9-966D-426F-BD69-C899D252ACFF}" dt="2022-03-16T00:18:55.793" v="361" actId="20577"/>
          <ac:spMkLst>
            <pc:docMk/>
            <pc:sldMk cId="3125218009" sldId="975"/>
            <ac:spMk id="49" creationId="{B91ABA8E-0738-4E04-8C1A-7E4AFD5EA6E8}"/>
          </ac:spMkLst>
        </pc:spChg>
        <pc:spChg chg="add mod">
          <ac:chgData name="GABRIEL LIMA DE LANA PEDROSA ." userId="S::gabriel.pedrosa@bandtec.com.br::b11996f0-b9e3-4bb8-8c8b-a9b8adb01ab7" providerId="AD" clId="Web-{522063F9-966D-426F-BD69-C899D252ACFF}" dt="2022-03-15T23:41:33.370" v="188" actId="14100"/>
          <ac:spMkLst>
            <pc:docMk/>
            <pc:sldMk cId="3125218009" sldId="975"/>
            <ac:spMk id="52" creationId="{307E6A20-1CFF-48B0-BA4A-4F18FF5D35BC}"/>
          </ac:spMkLst>
        </pc:spChg>
        <pc:spChg chg="add mod">
          <ac:chgData name="GABRIEL LIMA DE LANA PEDROSA ." userId="S::gabriel.pedrosa@bandtec.com.br::b11996f0-b9e3-4bb8-8c8b-a9b8adb01ab7" providerId="AD" clId="Web-{522063F9-966D-426F-BD69-C899D252ACFF}" dt="2022-03-15T23:42:39.997" v="213" actId="1076"/>
          <ac:spMkLst>
            <pc:docMk/>
            <pc:sldMk cId="3125218009" sldId="975"/>
            <ac:spMk id="53" creationId="{DF699B47-42FB-4E2B-976D-40A0913646C7}"/>
          </ac:spMkLst>
        </pc:spChg>
        <pc:spChg chg="add mod">
          <ac:chgData name="GABRIEL LIMA DE LANA PEDROSA ." userId="S::gabriel.pedrosa@bandtec.com.br::b11996f0-b9e3-4bb8-8c8b-a9b8adb01ab7" providerId="AD" clId="Web-{522063F9-966D-426F-BD69-C899D252ACFF}" dt="2022-03-15T23:43:23.999" v="221" actId="1076"/>
          <ac:spMkLst>
            <pc:docMk/>
            <pc:sldMk cId="3125218009" sldId="975"/>
            <ac:spMk id="54" creationId="{EE0EF06C-08A9-4D81-882B-01F83C414640}"/>
          </ac:spMkLst>
        </pc:spChg>
        <pc:spChg chg="add mod">
          <ac:chgData name="GABRIEL LIMA DE LANA PEDROSA ." userId="S::gabriel.pedrosa@bandtec.com.br::b11996f0-b9e3-4bb8-8c8b-a9b8adb01ab7" providerId="AD" clId="Web-{522063F9-966D-426F-BD69-C899D252ACFF}" dt="2022-03-15T23:43:57.078" v="231" actId="1076"/>
          <ac:spMkLst>
            <pc:docMk/>
            <pc:sldMk cId="3125218009" sldId="975"/>
            <ac:spMk id="55" creationId="{1C9590E3-C06E-4612-9BBA-109EE53DB33B}"/>
          </ac:spMkLst>
        </pc:spChg>
        <pc:spChg chg="add mod">
          <ac:chgData name="GABRIEL LIMA DE LANA PEDROSA ." userId="S::gabriel.pedrosa@bandtec.com.br::b11996f0-b9e3-4bb8-8c8b-a9b8adb01ab7" providerId="AD" clId="Web-{522063F9-966D-426F-BD69-C899D252ACFF}" dt="2022-03-15T23:45:27.736" v="240" actId="20577"/>
          <ac:spMkLst>
            <pc:docMk/>
            <pc:sldMk cId="3125218009" sldId="975"/>
            <ac:spMk id="56" creationId="{DA0345AD-CC20-4FF0-A241-17FDF7935638}"/>
          </ac:spMkLst>
        </pc:spChg>
        <pc:spChg chg="add mod">
          <ac:chgData name="GABRIEL LIMA DE LANA PEDROSA ." userId="S::gabriel.pedrosa@bandtec.com.br::b11996f0-b9e3-4bb8-8c8b-a9b8adb01ab7" providerId="AD" clId="Web-{522063F9-966D-426F-BD69-C899D252ACFF}" dt="2022-03-15T23:49:51.572" v="258" actId="1076"/>
          <ac:spMkLst>
            <pc:docMk/>
            <pc:sldMk cId="3125218009" sldId="975"/>
            <ac:spMk id="57" creationId="{0AAAC1A3-3BFA-4855-A9C0-E2FB4CFE9EC4}"/>
          </ac:spMkLst>
        </pc:spChg>
        <pc:spChg chg="add mod">
          <ac:chgData name="GABRIEL LIMA DE LANA PEDROSA ." userId="S::gabriel.pedrosa@bandtec.com.br::b11996f0-b9e3-4bb8-8c8b-a9b8adb01ab7" providerId="AD" clId="Web-{522063F9-966D-426F-BD69-C899D252ACFF}" dt="2022-03-15T23:50:36.104" v="265" actId="20577"/>
          <ac:spMkLst>
            <pc:docMk/>
            <pc:sldMk cId="3125218009" sldId="975"/>
            <ac:spMk id="58" creationId="{EDA6780F-56D1-4FE4-B718-D189937A889F}"/>
          </ac:spMkLst>
        </pc:spChg>
        <pc:spChg chg="add mod">
          <ac:chgData name="GABRIEL LIMA DE LANA PEDROSA ." userId="S::gabriel.pedrosa@bandtec.com.br::b11996f0-b9e3-4bb8-8c8b-a9b8adb01ab7" providerId="AD" clId="Web-{522063F9-966D-426F-BD69-C899D252ACFF}" dt="2022-03-15T23:56:23.474" v="276" actId="20577"/>
          <ac:spMkLst>
            <pc:docMk/>
            <pc:sldMk cId="3125218009" sldId="975"/>
            <ac:spMk id="59" creationId="{E1926244-B894-477F-95D9-6830E3DC301C}"/>
          </ac:spMkLst>
        </pc:spChg>
        <pc:spChg chg="add mod">
          <ac:chgData name="GABRIEL LIMA DE LANA PEDROSA ." userId="S::gabriel.pedrosa@bandtec.com.br::b11996f0-b9e3-4bb8-8c8b-a9b8adb01ab7" providerId="AD" clId="Web-{522063F9-966D-426F-BD69-C899D252ACFF}" dt="2022-03-16T00:02:22.874" v="281" actId="20577"/>
          <ac:spMkLst>
            <pc:docMk/>
            <pc:sldMk cId="3125218009" sldId="975"/>
            <ac:spMk id="60" creationId="{FD03E42D-160E-4D28-B437-C4C151C46533}"/>
          </ac:spMkLst>
        </pc:spChg>
      </pc:sldChg>
    </pc:docChg>
  </pc:docChgLst>
  <pc:docChgLst>
    <pc:chgData name="GABRIEL LIMA DE LANA PEDROSA ." userId="S::gabriel.pedrosa@bandtec.com.br::b11996f0-b9e3-4bb8-8c8b-a9b8adb01ab7" providerId="AD" clId="Web-{C79928A2-3735-4AC0-AEF2-173E37D86DC0}"/>
    <pc:docChg chg="modSld">
      <pc:chgData name="GABRIEL LIMA DE LANA PEDROSA ." userId="S::gabriel.pedrosa@bandtec.com.br::b11996f0-b9e3-4bb8-8c8b-a9b8adb01ab7" providerId="AD" clId="Web-{C79928A2-3735-4AC0-AEF2-173E37D86DC0}" dt="2022-03-16T20:27:28.320" v="47" actId="20577"/>
      <pc:docMkLst>
        <pc:docMk/>
      </pc:docMkLst>
      <pc:sldChg chg="addSp modSp">
        <pc:chgData name="GABRIEL LIMA DE LANA PEDROSA ." userId="S::gabriel.pedrosa@bandtec.com.br::b11996f0-b9e3-4bb8-8c8b-a9b8adb01ab7" providerId="AD" clId="Web-{C79928A2-3735-4AC0-AEF2-173E37D86DC0}" dt="2022-03-16T20:27:28.320" v="47" actId="20577"/>
        <pc:sldMkLst>
          <pc:docMk/>
          <pc:sldMk cId="1918252887" sldId="971"/>
        </pc:sldMkLst>
        <pc:spChg chg="mod">
          <ac:chgData name="GABRIEL LIMA DE LANA PEDROSA ." userId="S::gabriel.pedrosa@bandtec.com.br::b11996f0-b9e3-4bb8-8c8b-a9b8adb01ab7" providerId="AD" clId="Web-{C79928A2-3735-4AC0-AEF2-173E37D86DC0}" dt="2022-03-16T20:26:27.177" v="30" actId="1076"/>
          <ac:spMkLst>
            <pc:docMk/>
            <pc:sldMk cId="1918252887" sldId="971"/>
            <ac:spMk id="24" creationId="{041C1A9E-87A3-4837-9661-EB18A4E64298}"/>
          </ac:spMkLst>
        </pc:spChg>
        <pc:spChg chg="mod">
          <ac:chgData name="GABRIEL LIMA DE LANA PEDROSA ." userId="S::gabriel.pedrosa@bandtec.com.br::b11996f0-b9e3-4bb8-8c8b-a9b8adb01ab7" providerId="AD" clId="Web-{C79928A2-3735-4AC0-AEF2-173E37D86DC0}" dt="2022-03-16T20:26:31.334" v="31" actId="1076"/>
          <ac:spMkLst>
            <pc:docMk/>
            <pc:sldMk cId="1918252887" sldId="971"/>
            <ac:spMk id="26" creationId="{41EE03A2-9A09-4BF7-A6AA-420C35BCCB00}"/>
          </ac:spMkLst>
        </pc:spChg>
        <pc:spChg chg="mod">
          <ac:chgData name="GABRIEL LIMA DE LANA PEDROSA ." userId="S::gabriel.pedrosa@bandtec.com.br::b11996f0-b9e3-4bb8-8c8b-a9b8adb01ab7" providerId="AD" clId="Web-{C79928A2-3735-4AC0-AEF2-173E37D86DC0}" dt="2022-03-16T20:23:10.516" v="0" actId="1076"/>
          <ac:spMkLst>
            <pc:docMk/>
            <pc:sldMk cId="1918252887" sldId="971"/>
            <ac:spMk id="44" creationId="{F8D9F0A4-6CBE-4259-96A2-8F7834B60F20}"/>
          </ac:spMkLst>
        </pc:spChg>
        <pc:spChg chg="mod">
          <ac:chgData name="GABRIEL LIMA DE LANA PEDROSA ." userId="S::gabriel.pedrosa@bandtec.com.br::b11996f0-b9e3-4bb8-8c8b-a9b8adb01ab7" providerId="AD" clId="Web-{C79928A2-3735-4AC0-AEF2-173E37D86DC0}" dt="2022-03-16T20:23:14.391" v="1" actId="1076"/>
          <ac:spMkLst>
            <pc:docMk/>
            <pc:sldMk cId="1918252887" sldId="971"/>
            <ac:spMk id="45" creationId="{564D8782-0FA9-49AF-8135-4C90C1339119}"/>
          </ac:spMkLst>
        </pc:spChg>
        <pc:spChg chg="mod">
          <ac:chgData name="GABRIEL LIMA DE LANA PEDROSA ." userId="S::gabriel.pedrosa@bandtec.com.br::b11996f0-b9e3-4bb8-8c8b-a9b8adb01ab7" providerId="AD" clId="Web-{C79928A2-3735-4AC0-AEF2-173E37D86DC0}" dt="2022-03-16T20:26:24.037" v="29" actId="1076"/>
          <ac:spMkLst>
            <pc:docMk/>
            <pc:sldMk cId="1918252887" sldId="971"/>
            <ac:spMk id="52" creationId="{D48A47CC-6D1C-47AF-B488-2600069BE936}"/>
          </ac:spMkLst>
        </pc:spChg>
        <pc:spChg chg="add mod">
          <ac:chgData name="GABRIEL LIMA DE LANA PEDROSA ." userId="S::gabriel.pedrosa@bandtec.com.br::b11996f0-b9e3-4bb8-8c8b-a9b8adb01ab7" providerId="AD" clId="Web-{C79928A2-3735-4AC0-AEF2-173E37D86DC0}" dt="2022-03-16T20:23:59.704" v="13" actId="20577"/>
          <ac:spMkLst>
            <pc:docMk/>
            <pc:sldMk cId="1918252887" sldId="971"/>
            <ac:spMk id="54" creationId="{81F99C88-6EEC-4E09-85E8-E275B3DF04D4}"/>
          </ac:spMkLst>
        </pc:spChg>
        <pc:spChg chg="add mod">
          <ac:chgData name="GABRIEL LIMA DE LANA PEDROSA ." userId="S::gabriel.pedrosa@bandtec.com.br::b11996f0-b9e3-4bb8-8c8b-a9b8adb01ab7" providerId="AD" clId="Web-{C79928A2-3735-4AC0-AEF2-173E37D86DC0}" dt="2022-03-16T20:25:37.332" v="24" actId="1076"/>
          <ac:spMkLst>
            <pc:docMk/>
            <pc:sldMk cId="1918252887" sldId="971"/>
            <ac:spMk id="55" creationId="{B6C34400-4F6F-4A57-BEB7-F9A313E7A652}"/>
          </ac:spMkLst>
        </pc:spChg>
        <pc:spChg chg="add mod">
          <ac:chgData name="GABRIEL LIMA DE LANA PEDROSA ." userId="S::gabriel.pedrosa@bandtec.com.br::b11996f0-b9e3-4bb8-8c8b-a9b8adb01ab7" providerId="AD" clId="Web-{C79928A2-3735-4AC0-AEF2-173E37D86DC0}" dt="2022-03-16T20:27:01.006" v="40" actId="20577"/>
          <ac:spMkLst>
            <pc:docMk/>
            <pc:sldMk cId="1918252887" sldId="971"/>
            <ac:spMk id="56" creationId="{D90CEF97-F865-401F-9A23-C21EF3D2B67B}"/>
          </ac:spMkLst>
        </pc:spChg>
        <pc:spChg chg="add mod">
          <ac:chgData name="GABRIEL LIMA DE LANA PEDROSA ." userId="S::gabriel.pedrosa@bandtec.com.br::b11996f0-b9e3-4bb8-8c8b-a9b8adb01ab7" providerId="AD" clId="Web-{C79928A2-3735-4AC0-AEF2-173E37D86DC0}" dt="2022-03-16T20:27:28.320" v="47" actId="20577"/>
          <ac:spMkLst>
            <pc:docMk/>
            <pc:sldMk cId="1918252887" sldId="971"/>
            <ac:spMk id="57" creationId="{1FF51B95-CC3A-41BA-9B66-62E6FCB113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27/04/2022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‹nº›</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11</a:t>
            </a:fld>
            <a:endParaRPr lang="pt-BR"/>
          </a:p>
        </p:txBody>
      </p:sp>
    </p:spTree>
    <p:extLst>
      <p:ext uri="{BB962C8B-B14F-4D97-AF65-F5344CB8AC3E}">
        <p14:creationId xmlns:p14="http://schemas.microsoft.com/office/powerpoint/2010/main" val="33981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3</a:t>
            </a:fld>
            <a:endParaRPr lang="pt-BR"/>
          </a:p>
        </p:txBody>
      </p:sp>
    </p:spTree>
    <p:extLst>
      <p:ext uri="{BB962C8B-B14F-4D97-AF65-F5344CB8AC3E}">
        <p14:creationId xmlns:p14="http://schemas.microsoft.com/office/powerpoint/2010/main" val="189165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4</a:t>
            </a:fld>
            <a:endParaRPr lang="pt-BR"/>
          </a:p>
        </p:txBody>
      </p:sp>
    </p:spTree>
    <p:extLst>
      <p:ext uri="{BB962C8B-B14F-4D97-AF65-F5344CB8AC3E}">
        <p14:creationId xmlns:p14="http://schemas.microsoft.com/office/powerpoint/2010/main" val="13942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5</a:t>
            </a:fld>
            <a:endParaRPr lang="pt-BR"/>
          </a:p>
        </p:txBody>
      </p:sp>
    </p:spTree>
    <p:extLst>
      <p:ext uri="{BB962C8B-B14F-4D97-AF65-F5344CB8AC3E}">
        <p14:creationId xmlns:p14="http://schemas.microsoft.com/office/powerpoint/2010/main" val="116051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6</a:t>
            </a:fld>
            <a:endParaRPr lang="pt-BR"/>
          </a:p>
        </p:txBody>
      </p:sp>
    </p:spTree>
    <p:extLst>
      <p:ext uri="{BB962C8B-B14F-4D97-AF65-F5344CB8AC3E}">
        <p14:creationId xmlns:p14="http://schemas.microsoft.com/office/powerpoint/2010/main" val="42578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7</a:t>
            </a:fld>
            <a:endParaRPr lang="pt-BR"/>
          </a:p>
        </p:txBody>
      </p:sp>
    </p:spTree>
    <p:extLst>
      <p:ext uri="{BB962C8B-B14F-4D97-AF65-F5344CB8AC3E}">
        <p14:creationId xmlns:p14="http://schemas.microsoft.com/office/powerpoint/2010/main" val="85439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8</a:t>
            </a:fld>
            <a:endParaRPr lang="pt-BR"/>
          </a:p>
        </p:txBody>
      </p:sp>
    </p:spTree>
    <p:extLst>
      <p:ext uri="{BB962C8B-B14F-4D97-AF65-F5344CB8AC3E}">
        <p14:creationId xmlns:p14="http://schemas.microsoft.com/office/powerpoint/2010/main" val="299845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9</a:t>
            </a:fld>
            <a:endParaRPr lang="pt-BR"/>
          </a:p>
        </p:txBody>
      </p:sp>
    </p:spTree>
    <p:extLst>
      <p:ext uri="{BB962C8B-B14F-4D97-AF65-F5344CB8AC3E}">
        <p14:creationId xmlns:p14="http://schemas.microsoft.com/office/powerpoint/2010/main" val="408411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10</a:t>
            </a:fld>
            <a:endParaRPr lang="pt-BR"/>
          </a:p>
        </p:txBody>
      </p:sp>
    </p:spTree>
    <p:extLst>
      <p:ext uri="{BB962C8B-B14F-4D97-AF65-F5344CB8AC3E}">
        <p14:creationId xmlns:p14="http://schemas.microsoft.com/office/powerpoint/2010/main" val="317192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0.xml"/><Relationship Id="rId16" Type="http://schemas.openxmlformats.org/officeDocument/2006/relationships/image" Target="../media/image21.svg"/><Relationship Id="rId1" Type="http://schemas.openxmlformats.org/officeDocument/2006/relationships/slideLayout" Target="../slideLayouts/slideLayout10.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forms.gle/oioqhu4DKWXZjN5D8"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hTNBEy3QAbbHLrSXulXgSEfsSIBMbqGnTzKxCMEi1eA/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doador.msf.org.br/doacao-doador-sem-fronteiras" TargetMode="External"/><Relationship Id="rId5" Type="http://schemas.openxmlformats.org/officeDocument/2006/relationships/hyperlink" Target="https://www.amigosdobem.org/" TargetMode="External"/><Relationship Id="rId4" Type="http://schemas.openxmlformats.org/officeDocument/2006/relationships/hyperlink" Target="https://actionaid.org.br/doe-agora/como-doar/mude-uma-vida/?utm_source=googlecs&amp;utm_medium=search&amp;utm_campaign=apadrinhamento&amp;gclid=CjwKCAiA1JGRBhBSEiwAxXblwRPRlzVX_qykDiezPlLyqBQEc3DTn5WcaiGZv1UQLDlTJy9dwYcpdxoC14AQAvD_Bw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err="1"/>
              <a:t>Proto-Personas</a:t>
            </a:r>
            <a:r>
              <a:rPr lang="pt-BR" dirty="0"/>
              <a:t> – Justificativa</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064734"/>
            <a:ext cx="10273806" cy="4993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t-BR" sz="2400" dirty="0">
                <a:latin typeface="+mj-lt"/>
              </a:rPr>
              <a:t>Explique quais foram as análises realizadas para a definição da persona (</a:t>
            </a:r>
            <a:r>
              <a:rPr lang="pt-BR" sz="2400" dirty="0" err="1">
                <a:latin typeface="+mj-lt"/>
              </a:rPr>
              <a:t>Máx</a:t>
            </a:r>
            <a:r>
              <a:rPr lang="pt-BR" sz="2400" dirty="0">
                <a:latin typeface="+mj-lt"/>
              </a:rPr>
              <a:t> de 10 linhas).</a:t>
            </a:r>
          </a:p>
          <a:p>
            <a:pPr marL="0" indent="0">
              <a:lnSpc>
                <a:spcPct val="100000"/>
              </a:lnSpc>
              <a:buNone/>
            </a:pPr>
            <a:r>
              <a:rPr lang="pt-BR" sz="2400" dirty="0">
                <a:latin typeface="+mj-lt"/>
              </a:rPr>
              <a:t>Focamos em estudar pessoas de classe média para baixa, onde as mesma demonstram mais empatia com pessoas em extrema necessidade, visto que muitas delas tem a capacidade de se colocar no lugar das mesmas, mostrando interesse em doar, porém muitas não conseguem doar valores mais simbólicos, como valores mais altos, por serem de classe média para baixa a renda fica muito apertada e sobra pouco e por fim, relatam a falta de confiabilidade das ONGs com o seu dinheiro.</a:t>
            </a:r>
          </a:p>
          <a:p>
            <a:pPr marL="0" indent="0">
              <a:lnSpc>
                <a:spcPct val="150000"/>
              </a:lnSpc>
              <a:buNone/>
            </a:pPr>
            <a:endParaRPr lang="pt-BR" sz="2400" dirty="0">
              <a:solidFill>
                <a:srgbClr val="253746"/>
              </a:solidFill>
              <a:latin typeface="+mj-lt"/>
            </a:endParaRPr>
          </a:p>
          <a:p>
            <a:pPr marL="0" indent="0">
              <a:lnSpc>
                <a:spcPct val="150000"/>
              </a:lnSpc>
              <a:buFont typeface="Arial" panose="020B0604020202020204" pitchFamily="34" charset="0"/>
              <a:buNone/>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latin typeface="+mj-lt"/>
            </a:endParaRPr>
          </a:p>
        </p:txBody>
      </p:sp>
    </p:spTree>
    <p:extLst>
      <p:ext uri="{BB962C8B-B14F-4D97-AF65-F5344CB8AC3E}">
        <p14:creationId xmlns:p14="http://schemas.microsoft.com/office/powerpoint/2010/main" val="321695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Jornada - Simplificada</a:t>
            </a:r>
          </a:p>
        </p:txBody>
      </p:sp>
      <p:sp>
        <p:nvSpPr>
          <p:cNvPr id="40" name="Seta: Pentágono 39">
            <a:extLst>
              <a:ext uri="{FF2B5EF4-FFF2-40B4-BE49-F238E27FC236}">
                <a16:creationId xmlns:a16="http://schemas.microsoft.com/office/drawing/2014/main" id="{7A5E176E-AA3B-4B6E-AE29-195BD6366D37}"/>
              </a:ext>
            </a:extLst>
          </p:cNvPr>
          <p:cNvSpPr/>
          <p:nvPr/>
        </p:nvSpPr>
        <p:spPr>
          <a:xfrm>
            <a:off x="3054600" y="996615"/>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Doador</a:t>
            </a:r>
          </a:p>
          <a:p>
            <a:pPr algn="ctr"/>
            <a:r>
              <a:rPr lang="pt-BR" sz="1400" b="1" dirty="0"/>
              <a:t>Usuário quer doar</a:t>
            </a:r>
          </a:p>
        </p:txBody>
      </p:sp>
      <p:cxnSp>
        <p:nvCxnSpPr>
          <p:cNvPr id="44" name="Conector reto 43">
            <a:extLst>
              <a:ext uri="{FF2B5EF4-FFF2-40B4-BE49-F238E27FC236}">
                <a16:creationId xmlns:a16="http://schemas.microsoft.com/office/drawing/2014/main" id="{A8AD9801-F73F-4FF4-AD2D-E89ABBB7D0F5}"/>
              </a:ext>
            </a:extLst>
          </p:cNvPr>
          <p:cNvCxnSpPr>
            <a:cxnSpLocks/>
          </p:cNvCxnSpPr>
          <p:nvPr/>
        </p:nvCxnSpPr>
        <p:spPr>
          <a:xfrm>
            <a:off x="672352" y="1763806"/>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C2EABCFD-DF70-4F16-AD1B-2E16D3CBCDB4}"/>
              </a:ext>
            </a:extLst>
          </p:cNvPr>
          <p:cNvSpPr/>
          <p:nvPr/>
        </p:nvSpPr>
        <p:spPr>
          <a:xfrm>
            <a:off x="3054600" y="1821034"/>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Realiza doação via cartão de crédito</a:t>
            </a:r>
          </a:p>
        </p:txBody>
      </p:sp>
      <p:cxnSp>
        <p:nvCxnSpPr>
          <p:cNvPr id="46" name="Conector reto 45">
            <a:extLst>
              <a:ext uri="{FF2B5EF4-FFF2-40B4-BE49-F238E27FC236}">
                <a16:creationId xmlns:a16="http://schemas.microsoft.com/office/drawing/2014/main" id="{B27F9872-88B9-49C8-9870-E721BFE687D5}"/>
              </a:ext>
            </a:extLst>
          </p:cNvPr>
          <p:cNvCxnSpPr>
            <a:cxnSpLocks/>
          </p:cNvCxnSpPr>
          <p:nvPr/>
        </p:nvCxnSpPr>
        <p:spPr>
          <a:xfrm>
            <a:off x="672352" y="2862692"/>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97711B2C-6CD3-470D-AA36-229EC801CCD1}"/>
              </a:ext>
            </a:extLst>
          </p:cNvPr>
          <p:cNvSpPr/>
          <p:nvPr/>
        </p:nvSpPr>
        <p:spPr>
          <a:xfrm>
            <a:off x="672352" y="940464"/>
            <a:ext cx="2184972" cy="769441"/>
          </a:xfrm>
          <a:prstGeom prst="rect">
            <a:avLst/>
          </a:prstGeom>
        </p:spPr>
        <p:txBody>
          <a:bodyPr wrap="square">
            <a:spAutoFit/>
          </a:bodyPr>
          <a:lstStyle/>
          <a:p>
            <a:r>
              <a:rPr lang="pt-BR" sz="2800" b="1" dirty="0">
                <a:solidFill>
                  <a:srgbClr val="E6005A"/>
                </a:solidFill>
                <a:latin typeface="Exo 2" panose="00000500000000000000" pitchFamily="50" charset="0"/>
              </a:rPr>
              <a:t>Fases </a:t>
            </a:r>
            <a:r>
              <a:rPr lang="pt-BR" sz="1600" b="1" dirty="0">
                <a:solidFill>
                  <a:srgbClr val="E6005A"/>
                </a:solidFill>
                <a:latin typeface="Exo 2" panose="00000500000000000000" pitchFamily="50" charset="0"/>
              </a:rPr>
              <a:t>(utilizador)</a:t>
            </a:r>
          </a:p>
        </p:txBody>
      </p:sp>
      <p:sp>
        <p:nvSpPr>
          <p:cNvPr id="48" name="Retângulo 47">
            <a:extLst>
              <a:ext uri="{FF2B5EF4-FFF2-40B4-BE49-F238E27FC236}">
                <a16:creationId xmlns:a16="http://schemas.microsoft.com/office/drawing/2014/main" id="{32D853A9-2996-41B9-BDE6-AC13EBC37446}"/>
              </a:ext>
            </a:extLst>
          </p:cNvPr>
          <p:cNvSpPr/>
          <p:nvPr/>
        </p:nvSpPr>
        <p:spPr>
          <a:xfrm>
            <a:off x="672352" y="1821034"/>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Faz</a:t>
            </a:r>
          </a:p>
          <a:p>
            <a:r>
              <a:rPr lang="pt-BR" sz="1800" b="1" dirty="0">
                <a:solidFill>
                  <a:srgbClr val="E6005A"/>
                </a:solidFill>
                <a:latin typeface="Exo 2" panose="00000500000000000000" pitchFamily="50" charset="0"/>
              </a:rPr>
              <a:t>(ações do usuário) </a:t>
            </a:r>
          </a:p>
        </p:txBody>
      </p:sp>
      <p:sp>
        <p:nvSpPr>
          <p:cNvPr id="50" name="Retângulo 49">
            <a:extLst>
              <a:ext uri="{FF2B5EF4-FFF2-40B4-BE49-F238E27FC236}">
                <a16:creationId xmlns:a16="http://schemas.microsoft.com/office/drawing/2014/main" id="{6C1FC3A8-D29F-416C-8866-FFBFF6CFA21F}"/>
              </a:ext>
            </a:extLst>
          </p:cNvPr>
          <p:cNvSpPr/>
          <p:nvPr/>
        </p:nvSpPr>
        <p:spPr>
          <a:xfrm>
            <a:off x="672352" y="2952800"/>
            <a:ext cx="2382248" cy="830997"/>
          </a:xfrm>
          <a:prstGeom prst="rect">
            <a:avLst/>
          </a:prstGeom>
        </p:spPr>
        <p:txBody>
          <a:bodyPr wrap="square">
            <a:spAutoFit/>
          </a:bodyPr>
          <a:lstStyle/>
          <a:p>
            <a:r>
              <a:rPr lang="pt-BR" sz="2800" b="1" dirty="0">
                <a:solidFill>
                  <a:srgbClr val="E6005A"/>
                </a:solidFill>
                <a:latin typeface="Exo 2" panose="00000500000000000000" pitchFamily="50" charset="0"/>
              </a:rPr>
              <a:t>Sente</a:t>
            </a:r>
          </a:p>
          <a:p>
            <a:r>
              <a:rPr lang="pt-BR" sz="2000" b="1" dirty="0">
                <a:solidFill>
                  <a:srgbClr val="E6005A"/>
                </a:solidFill>
                <a:latin typeface="Exo 2" panose="00000500000000000000" pitchFamily="50" charset="0"/>
              </a:rPr>
              <a:t>(dores do usuário) </a:t>
            </a:r>
          </a:p>
        </p:txBody>
      </p:sp>
      <p:cxnSp>
        <p:nvCxnSpPr>
          <p:cNvPr id="51" name="Conector reto 50">
            <a:extLst>
              <a:ext uri="{FF2B5EF4-FFF2-40B4-BE49-F238E27FC236}">
                <a16:creationId xmlns:a16="http://schemas.microsoft.com/office/drawing/2014/main" id="{5F72E0CD-6E7D-4BE3-B122-0FDE0DB13CA3}"/>
              </a:ext>
            </a:extLst>
          </p:cNvPr>
          <p:cNvCxnSpPr>
            <a:cxnSpLocks/>
          </p:cNvCxnSpPr>
          <p:nvPr/>
        </p:nvCxnSpPr>
        <p:spPr>
          <a:xfrm>
            <a:off x="672352" y="3977621"/>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38E392A5-D5C4-4E93-81B3-2C2DDE0DF481}"/>
              </a:ext>
            </a:extLst>
          </p:cNvPr>
          <p:cNvSpPr/>
          <p:nvPr/>
        </p:nvSpPr>
        <p:spPr>
          <a:xfrm>
            <a:off x="3142832" y="4267456"/>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Feliz em poder doar</a:t>
            </a:r>
          </a:p>
        </p:txBody>
      </p:sp>
      <p:cxnSp>
        <p:nvCxnSpPr>
          <p:cNvPr id="53" name="Conector reto 52">
            <a:extLst>
              <a:ext uri="{FF2B5EF4-FFF2-40B4-BE49-F238E27FC236}">
                <a16:creationId xmlns:a16="http://schemas.microsoft.com/office/drawing/2014/main" id="{B0E22083-FDC6-42DB-8F22-3D295395355C}"/>
              </a:ext>
            </a:extLst>
          </p:cNvPr>
          <p:cNvCxnSpPr>
            <a:cxnSpLocks/>
          </p:cNvCxnSpPr>
          <p:nvPr/>
        </p:nvCxnSpPr>
        <p:spPr>
          <a:xfrm>
            <a:off x="672352" y="5453500"/>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0AFE6135-8811-4A6E-833E-9E842EBC6675}"/>
              </a:ext>
            </a:extLst>
          </p:cNvPr>
          <p:cNvSpPr/>
          <p:nvPr/>
        </p:nvSpPr>
        <p:spPr>
          <a:xfrm>
            <a:off x="672352" y="4267456"/>
            <a:ext cx="2184972" cy="830997"/>
          </a:xfrm>
          <a:prstGeom prst="rect">
            <a:avLst/>
          </a:prstGeom>
        </p:spPr>
        <p:txBody>
          <a:bodyPr wrap="square">
            <a:spAutoFit/>
          </a:bodyPr>
          <a:lstStyle/>
          <a:p>
            <a:r>
              <a:rPr lang="pt-BR" sz="2800" b="1" dirty="0">
                <a:solidFill>
                  <a:srgbClr val="E6005A"/>
                </a:solidFill>
                <a:latin typeface="Exo 2" panose="00000500000000000000" pitchFamily="50" charset="0"/>
              </a:rPr>
              <a:t>Pensa</a:t>
            </a:r>
          </a:p>
          <a:p>
            <a:r>
              <a:rPr lang="pt-BR" sz="2000" b="1" dirty="0">
                <a:solidFill>
                  <a:srgbClr val="E6005A"/>
                </a:solidFill>
                <a:latin typeface="Exo 2" panose="00000500000000000000" pitchFamily="50" charset="0"/>
              </a:rPr>
              <a:t>(usuário) </a:t>
            </a:r>
          </a:p>
        </p:txBody>
      </p:sp>
      <p:sp>
        <p:nvSpPr>
          <p:cNvPr id="55" name="Retângulo 54">
            <a:extLst>
              <a:ext uri="{FF2B5EF4-FFF2-40B4-BE49-F238E27FC236}">
                <a16:creationId xmlns:a16="http://schemas.microsoft.com/office/drawing/2014/main" id="{11053D1A-6F2A-4187-BDDA-F16CCFD2FB8A}"/>
              </a:ext>
            </a:extLst>
          </p:cNvPr>
          <p:cNvSpPr/>
          <p:nvPr/>
        </p:nvSpPr>
        <p:spPr>
          <a:xfrm>
            <a:off x="680374" y="5644778"/>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Proposta</a:t>
            </a:r>
          </a:p>
          <a:p>
            <a:r>
              <a:rPr lang="pt-BR" sz="1800" b="1" dirty="0">
                <a:solidFill>
                  <a:srgbClr val="E6005A"/>
                </a:solidFill>
                <a:latin typeface="Exo 2" panose="00000500000000000000" pitchFamily="50" charset="0"/>
              </a:rPr>
              <a:t>(mudanças) </a:t>
            </a:r>
          </a:p>
        </p:txBody>
      </p:sp>
      <p:sp>
        <p:nvSpPr>
          <p:cNvPr id="56" name="Retângulo 55">
            <a:extLst>
              <a:ext uri="{FF2B5EF4-FFF2-40B4-BE49-F238E27FC236}">
                <a16:creationId xmlns:a16="http://schemas.microsoft.com/office/drawing/2014/main" id="{88C73EF7-0221-4C9D-8984-1DB5E5329B28}"/>
              </a:ext>
            </a:extLst>
          </p:cNvPr>
          <p:cNvSpPr/>
          <p:nvPr/>
        </p:nvSpPr>
        <p:spPr>
          <a:xfrm>
            <a:off x="3142831" y="5658267"/>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No aplicativo o usuário terá um catálogo de ONG com descrição das mesmas</a:t>
            </a:r>
          </a:p>
        </p:txBody>
      </p:sp>
      <p:sp>
        <p:nvSpPr>
          <p:cNvPr id="57" name="Seta: Pentágono 56">
            <a:extLst>
              <a:ext uri="{FF2B5EF4-FFF2-40B4-BE49-F238E27FC236}">
                <a16:creationId xmlns:a16="http://schemas.microsoft.com/office/drawing/2014/main" id="{7F002D23-EA12-4C3E-8CD9-8A8226298C53}"/>
              </a:ext>
            </a:extLst>
          </p:cNvPr>
          <p:cNvSpPr/>
          <p:nvPr/>
        </p:nvSpPr>
        <p:spPr>
          <a:xfrm>
            <a:off x="5180182" y="983236"/>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ONG</a:t>
            </a:r>
          </a:p>
          <a:p>
            <a:pPr algn="ctr"/>
            <a:r>
              <a:rPr lang="pt-BR" sz="1400" b="1" dirty="0"/>
              <a:t>Precisa de doação</a:t>
            </a:r>
          </a:p>
        </p:txBody>
      </p:sp>
      <p:sp>
        <p:nvSpPr>
          <p:cNvPr id="58" name="Seta: Pentágono 57">
            <a:extLst>
              <a:ext uri="{FF2B5EF4-FFF2-40B4-BE49-F238E27FC236}">
                <a16:creationId xmlns:a16="http://schemas.microsoft.com/office/drawing/2014/main" id="{0CCDB0CF-AE1B-43FB-B894-DA318A573E45}"/>
              </a:ext>
            </a:extLst>
          </p:cNvPr>
          <p:cNvSpPr/>
          <p:nvPr/>
        </p:nvSpPr>
        <p:spPr>
          <a:xfrm>
            <a:off x="7305764"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Realiza doação segura</a:t>
            </a:r>
          </a:p>
        </p:txBody>
      </p:sp>
      <p:sp>
        <p:nvSpPr>
          <p:cNvPr id="59" name="Seta: Pentágono 58">
            <a:extLst>
              <a:ext uri="{FF2B5EF4-FFF2-40B4-BE49-F238E27FC236}">
                <a16:creationId xmlns:a16="http://schemas.microsoft.com/office/drawing/2014/main" id="{0BB13E62-EB58-4BCD-B51B-6701A40573A6}"/>
              </a:ext>
            </a:extLst>
          </p:cNvPr>
          <p:cNvSpPr/>
          <p:nvPr/>
        </p:nvSpPr>
        <p:spPr>
          <a:xfrm>
            <a:off x="9431346"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Comprovar credibilidade da ONG</a:t>
            </a:r>
          </a:p>
        </p:txBody>
      </p:sp>
      <p:pic>
        <p:nvPicPr>
          <p:cNvPr id="74" name="Gráfico 73" descr="Envelope">
            <a:extLst>
              <a:ext uri="{FF2B5EF4-FFF2-40B4-BE49-F238E27FC236}">
                <a16:creationId xmlns:a16="http://schemas.microsoft.com/office/drawing/2014/main" id="{705BD92E-401D-430E-BC8C-783C8215BA5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6625" y="-203425"/>
            <a:ext cx="914400" cy="914400"/>
          </a:xfrm>
          <a:prstGeom prst="rect">
            <a:avLst/>
          </a:prstGeom>
        </p:spPr>
      </p:pic>
      <p:pic>
        <p:nvPicPr>
          <p:cNvPr id="75" name="Gráfico 74" descr="Baixar da nuvem">
            <a:extLst>
              <a:ext uri="{FF2B5EF4-FFF2-40B4-BE49-F238E27FC236}">
                <a16:creationId xmlns:a16="http://schemas.microsoft.com/office/drawing/2014/main" id="{E889898B-07D7-4A93-9022-99313B4109F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206301" y="2705477"/>
            <a:ext cx="914400" cy="914400"/>
          </a:xfrm>
          <a:prstGeom prst="rect">
            <a:avLst/>
          </a:prstGeom>
        </p:spPr>
      </p:pic>
      <p:pic>
        <p:nvPicPr>
          <p:cNvPr id="76" name="Gráfico 75" descr="Call center">
            <a:extLst>
              <a:ext uri="{FF2B5EF4-FFF2-40B4-BE49-F238E27FC236}">
                <a16:creationId xmlns:a16="http://schemas.microsoft.com/office/drawing/2014/main" id="{809ADB87-B26C-4F66-9B09-86E09B718FD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06301" y="700633"/>
            <a:ext cx="914400" cy="914400"/>
          </a:xfrm>
          <a:prstGeom prst="rect">
            <a:avLst/>
          </a:prstGeom>
        </p:spPr>
      </p:pic>
      <p:pic>
        <p:nvPicPr>
          <p:cNvPr id="77" name="Gráfico 76" descr="Fala">
            <a:extLst>
              <a:ext uri="{FF2B5EF4-FFF2-40B4-BE49-F238E27FC236}">
                <a16:creationId xmlns:a16="http://schemas.microsoft.com/office/drawing/2014/main" id="{B80393A4-CD8B-4216-A968-72EE521BFADA}"/>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06301" y="1791077"/>
            <a:ext cx="914400" cy="914400"/>
          </a:xfrm>
          <a:prstGeom prst="rect">
            <a:avLst/>
          </a:prstGeom>
        </p:spPr>
      </p:pic>
      <p:pic>
        <p:nvPicPr>
          <p:cNvPr id="79" name="Gráfico 78" descr="Rosto neutro sem preenchimento ">
            <a:extLst>
              <a:ext uri="{FF2B5EF4-FFF2-40B4-BE49-F238E27FC236}">
                <a16:creationId xmlns:a16="http://schemas.microsoft.com/office/drawing/2014/main" id="{D1E4C346-AACD-4ABA-9540-6EE52F5A837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627227" y="2944303"/>
            <a:ext cx="914400" cy="914400"/>
          </a:xfrm>
          <a:prstGeom prst="rect">
            <a:avLst/>
          </a:prstGeom>
        </p:spPr>
      </p:pic>
      <p:pic>
        <p:nvPicPr>
          <p:cNvPr id="80" name="Gráfico 79" descr="Rosto triste sem preenchimento ">
            <a:extLst>
              <a:ext uri="{FF2B5EF4-FFF2-40B4-BE49-F238E27FC236}">
                <a16:creationId xmlns:a16="http://schemas.microsoft.com/office/drawing/2014/main" id="{5E638E41-AE51-4FCB-918B-4D93C61F3350}"/>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986277" y="2980014"/>
            <a:ext cx="914400" cy="914400"/>
          </a:xfrm>
          <a:prstGeom prst="rect">
            <a:avLst/>
          </a:prstGeom>
        </p:spPr>
      </p:pic>
      <p:sp>
        <p:nvSpPr>
          <p:cNvPr id="29" name="Retângulo 28">
            <a:extLst>
              <a:ext uri="{FF2B5EF4-FFF2-40B4-BE49-F238E27FC236}">
                <a16:creationId xmlns:a16="http://schemas.microsoft.com/office/drawing/2014/main" id="{CEFC3528-BE59-4D91-A762-EF6CFEF1119F}"/>
              </a:ext>
            </a:extLst>
          </p:cNvPr>
          <p:cNvSpPr/>
          <p:nvPr/>
        </p:nvSpPr>
        <p:spPr>
          <a:xfrm>
            <a:off x="5077324" y="1794445"/>
            <a:ext cx="2037351" cy="923330"/>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Recebe o dinheiro do doador</a:t>
            </a:r>
          </a:p>
        </p:txBody>
      </p:sp>
      <p:sp>
        <p:nvSpPr>
          <p:cNvPr id="30" name="Retângulo 29">
            <a:extLst>
              <a:ext uri="{FF2B5EF4-FFF2-40B4-BE49-F238E27FC236}">
                <a16:creationId xmlns:a16="http://schemas.microsoft.com/office/drawing/2014/main" id="{6D89AA14-DBE7-4D07-BCD4-D3FC8681919E}"/>
              </a:ext>
            </a:extLst>
          </p:cNvPr>
          <p:cNvSpPr/>
          <p:nvPr/>
        </p:nvSpPr>
        <p:spPr>
          <a:xfrm>
            <a:off x="7128283" y="1769199"/>
            <a:ext cx="2213224" cy="1090825"/>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Os dois atores finalizam processo de saída e recebimento.</a:t>
            </a:r>
          </a:p>
        </p:txBody>
      </p:sp>
      <p:sp>
        <p:nvSpPr>
          <p:cNvPr id="31" name="Retângulo 30">
            <a:extLst>
              <a:ext uri="{FF2B5EF4-FFF2-40B4-BE49-F238E27FC236}">
                <a16:creationId xmlns:a16="http://schemas.microsoft.com/office/drawing/2014/main" id="{19B8C38A-6D1D-49F0-96C4-921FE14F4A16}"/>
              </a:ext>
            </a:extLst>
          </p:cNvPr>
          <p:cNvSpPr/>
          <p:nvPr/>
        </p:nvSpPr>
        <p:spPr>
          <a:xfrm>
            <a:off x="9244566" y="1744090"/>
            <a:ext cx="2022724"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faz uso do dinheiro, porém não tem como comprovar o dinheiro gasto.</a:t>
            </a:r>
          </a:p>
        </p:txBody>
      </p:sp>
      <p:pic>
        <p:nvPicPr>
          <p:cNvPr id="33" name="Gráfico 32" descr="Rosto sorridente sem preenchimento ">
            <a:extLst>
              <a:ext uri="{FF2B5EF4-FFF2-40B4-BE49-F238E27FC236}">
                <a16:creationId xmlns:a16="http://schemas.microsoft.com/office/drawing/2014/main" id="{8BB35DFD-B958-41E7-BC53-B37378012A9D}"/>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3439063" y="2924981"/>
            <a:ext cx="914400" cy="914400"/>
          </a:xfrm>
          <a:prstGeom prst="rect">
            <a:avLst/>
          </a:prstGeom>
        </p:spPr>
      </p:pic>
      <p:pic>
        <p:nvPicPr>
          <p:cNvPr id="34" name="Gráfico 33" descr="Rosto sorridente sem preenchimento ">
            <a:extLst>
              <a:ext uri="{FF2B5EF4-FFF2-40B4-BE49-F238E27FC236}">
                <a16:creationId xmlns:a16="http://schemas.microsoft.com/office/drawing/2014/main" id="{5545A399-2AEC-4AC7-A065-8711B04829F2}"/>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492376" y="2924981"/>
            <a:ext cx="914400" cy="914400"/>
          </a:xfrm>
          <a:prstGeom prst="rect">
            <a:avLst/>
          </a:prstGeom>
        </p:spPr>
      </p:pic>
      <p:sp>
        <p:nvSpPr>
          <p:cNvPr id="35" name="Retângulo 34">
            <a:extLst>
              <a:ext uri="{FF2B5EF4-FFF2-40B4-BE49-F238E27FC236}">
                <a16:creationId xmlns:a16="http://schemas.microsoft.com/office/drawing/2014/main" id="{24DD1932-D3B1-4A57-960C-E5381C0E50B6}"/>
              </a:ext>
            </a:extLst>
          </p:cNvPr>
          <p:cNvSpPr/>
          <p:nvPr/>
        </p:nvSpPr>
        <p:spPr>
          <a:xfrm>
            <a:off x="5180182" y="4273588"/>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receber a doação</a:t>
            </a:r>
            <a:endParaRPr lang="pt-BR" sz="1800" dirty="0">
              <a:latin typeface="Exo 2" panose="00000500000000000000" pitchFamily="50" charset="0"/>
            </a:endParaRPr>
          </a:p>
        </p:txBody>
      </p:sp>
      <p:sp>
        <p:nvSpPr>
          <p:cNvPr id="36" name="Retângulo 35">
            <a:extLst>
              <a:ext uri="{FF2B5EF4-FFF2-40B4-BE49-F238E27FC236}">
                <a16:creationId xmlns:a16="http://schemas.microsoft.com/office/drawing/2014/main" id="{04D1017E-22B5-4848-A48F-45B73B2FB885}"/>
              </a:ext>
            </a:extLst>
          </p:cNvPr>
          <p:cNvSpPr/>
          <p:nvPr/>
        </p:nvSpPr>
        <p:spPr>
          <a:xfrm>
            <a:off x="7311384" y="4267456"/>
            <a:ext cx="2037351" cy="1200329"/>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Usuário ator fica desconfiado do destino do dinheiro</a:t>
            </a:r>
          </a:p>
        </p:txBody>
      </p:sp>
      <p:sp>
        <p:nvSpPr>
          <p:cNvPr id="37" name="Retângulo 36">
            <a:extLst>
              <a:ext uri="{FF2B5EF4-FFF2-40B4-BE49-F238E27FC236}">
                <a16:creationId xmlns:a16="http://schemas.microsoft.com/office/drawing/2014/main" id="{8B091F3B-CDAC-4D6B-A653-0140181AFBCC}"/>
              </a:ext>
            </a:extLst>
          </p:cNvPr>
          <p:cNvSpPr/>
          <p:nvPr/>
        </p:nvSpPr>
        <p:spPr>
          <a:xfrm>
            <a:off x="9431345" y="4166677"/>
            <a:ext cx="2037351" cy="1200329"/>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ONGS não consegue comprovar o destino</a:t>
            </a:r>
            <a:endParaRPr lang="pt-BR" sz="1800" dirty="0">
              <a:latin typeface="Exo 2" panose="00000500000000000000" pitchFamily="50" charset="0"/>
            </a:endParaRPr>
          </a:p>
        </p:txBody>
      </p:sp>
      <p:sp>
        <p:nvSpPr>
          <p:cNvPr id="38" name="Retângulo 37">
            <a:extLst>
              <a:ext uri="{FF2B5EF4-FFF2-40B4-BE49-F238E27FC236}">
                <a16:creationId xmlns:a16="http://schemas.microsoft.com/office/drawing/2014/main" id="{903F0228-1E65-4316-9754-EA9A9E0B4630}"/>
              </a:ext>
            </a:extLst>
          </p:cNvPr>
          <p:cNvSpPr/>
          <p:nvPr/>
        </p:nvSpPr>
        <p:spPr>
          <a:xfrm>
            <a:off x="5091951" y="5688449"/>
            <a:ext cx="2037351" cy="738664"/>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poderá se cadastrar no aplicativo </a:t>
            </a:r>
          </a:p>
        </p:txBody>
      </p:sp>
      <p:sp>
        <p:nvSpPr>
          <p:cNvPr id="39" name="Retângulo 38">
            <a:extLst>
              <a:ext uri="{FF2B5EF4-FFF2-40B4-BE49-F238E27FC236}">
                <a16:creationId xmlns:a16="http://schemas.microsoft.com/office/drawing/2014/main" id="{27D3BA3B-3EB3-4CC8-9B09-AF136C49BF1A}"/>
              </a:ext>
            </a:extLst>
          </p:cNvPr>
          <p:cNvSpPr/>
          <p:nvPr/>
        </p:nvSpPr>
        <p:spPr>
          <a:xfrm>
            <a:off x="7301759" y="5710083"/>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Receberá notificações comprovando a finalidade do dinheiro enviado</a:t>
            </a:r>
          </a:p>
        </p:txBody>
      </p:sp>
      <p:sp>
        <p:nvSpPr>
          <p:cNvPr id="41" name="Retângulo 40">
            <a:extLst>
              <a:ext uri="{FF2B5EF4-FFF2-40B4-BE49-F238E27FC236}">
                <a16:creationId xmlns:a16="http://schemas.microsoft.com/office/drawing/2014/main" id="{FC53D4D9-7810-415E-B96E-DCBB7B08BA15}"/>
              </a:ext>
            </a:extLst>
          </p:cNvPr>
          <p:cNvSpPr/>
          <p:nvPr/>
        </p:nvSpPr>
        <p:spPr>
          <a:xfrm>
            <a:off x="9433561" y="5669247"/>
            <a:ext cx="2037351" cy="1015663"/>
          </a:xfrm>
          <a:prstGeom prst="rect">
            <a:avLst/>
          </a:prstGeom>
        </p:spPr>
        <p:txBody>
          <a:bodyPr wrap="square">
            <a:spAutoFit/>
          </a:bodyPr>
          <a:lstStyle/>
          <a:p>
            <a:pPr marL="342900" indent="-342900">
              <a:buFont typeface="Arial" panose="020B0604020202020204" pitchFamily="34" charset="0"/>
              <a:buChar char="•"/>
            </a:pPr>
            <a:r>
              <a:rPr lang="pt-BR" sz="1200" dirty="0">
                <a:latin typeface="Exo 2" panose="00000500000000000000" pitchFamily="50" charset="0"/>
              </a:rPr>
              <a:t>Terá uma aba para que a ONG envie um comprovante fiscal, mostrando a finalidade do dinheiro gasto</a:t>
            </a:r>
          </a:p>
        </p:txBody>
      </p:sp>
    </p:spTree>
    <p:extLst>
      <p:ext uri="{BB962C8B-B14F-4D97-AF65-F5344CB8AC3E}">
        <p14:creationId xmlns:p14="http://schemas.microsoft.com/office/powerpoint/2010/main" val="357117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ítulo 5">
            <a:extLst>
              <a:ext uri="{FF2B5EF4-FFF2-40B4-BE49-F238E27FC236}">
                <a16:creationId xmlns:a16="http://schemas.microsoft.com/office/drawing/2014/main" id="{ED30AEBC-B489-433B-96FE-4500262893C3}"/>
              </a:ext>
            </a:extLst>
          </p:cNvPr>
          <p:cNvSpPr>
            <a:spLocks noGrp="1"/>
          </p:cNvSpPr>
          <p:nvPr>
            <p:ph type="title"/>
          </p:nvPr>
        </p:nvSpPr>
        <p:spPr>
          <a:xfrm>
            <a:off x="672352" y="50502"/>
            <a:ext cx="10554448" cy="660473"/>
          </a:xfrm>
        </p:spPr>
        <p:txBody>
          <a:bodyPr/>
          <a:lstStyle/>
          <a:p>
            <a:r>
              <a:rPr lang="pt-BR" dirty="0"/>
              <a:t>Jornada - Simplificada</a:t>
            </a:r>
          </a:p>
        </p:txBody>
      </p:sp>
      <p:sp>
        <p:nvSpPr>
          <p:cNvPr id="35" name="Seta: Pentágono 34">
            <a:extLst>
              <a:ext uri="{FF2B5EF4-FFF2-40B4-BE49-F238E27FC236}">
                <a16:creationId xmlns:a16="http://schemas.microsoft.com/office/drawing/2014/main" id="{3ABD1C0F-DBD4-46D5-89AE-8D4ADB9A600C}"/>
              </a:ext>
            </a:extLst>
          </p:cNvPr>
          <p:cNvSpPr/>
          <p:nvPr/>
        </p:nvSpPr>
        <p:spPr>
          <a:xfrm>
            <a:off x="3054600" y="996615"/>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Usuário que quer cadastrar a ONG</a:t>
            </a:r>
          </a:p>
        </p:txBody>
      </p:sp>
      <p:cxnSp>
        <p:nvCxnSpPr>
          <p:cNvPr id="36" name="Conector reto 35">
            <a:extLst>
              <a:ext uri="{FF2B5EF4-FFF2-40B4-BE49-F238E27FC236}">
                <a16:creationId xmlns:a16="http://schemas.microsoft.com/office/drawing/2014/main" id="{7B5FB900-44BB-4E49-91D7-80EFAB5269DC}"/>
              </a:ext>
            </a:extLst>
          </p:cNvPr>
          <p:cNvCxnSpPr>
            <a:cxnSpLocks/>
          </p:cNvCxnSpPr>
          <p:nvPr/>
        </p:nvCxnSpPr>
        <p:spPr>
          <a:xfrm>
            <a:off x="672352" y="1763806"/>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37" name="Retângulo 36">
            <a:extLst>
              <a:ext uri="{FF2B5EF4-FFF2-40B4-BE49-F238E27FC236}">
                <a16:creationId xmlns:a16="http://schemas.microsoft.com/office/drawing/2014/main" id="{4E8F30AA-E5E2-43B1-94B0-F9F75091AAA0}"/>
              </a:ext>
            </a:extLst>
          </p:cNvPr>
          <p:cNvSpPr/>
          <p:nvPr/>
        </p:nvSpPr>
        <p:spPr>
          <a:xfrm>
            <a:off x="3054600" y="1821034"/>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Ver várias ONG e seus projetos</a:t>
            </a:r>
          </a:p>
        </p:txBody>
      </p:sp>
      <p:cxnSp>
        <p:nvCxnSpPr>
          <p:cNvPr id="38" name="Conector reto 37">
            <a:extLst>
              <a:ext uri="{FF2B5EF4-FFF2-40B4-BE49-F238E27FC236}">
                <a16:creationId xmlns:a16="http://schemas.microsoft.com/office/drawing/2014/main" id="{C3D6F53F-9788-4A39-92E6-081069C89997}"/>
              </a:ext>
            </a:extLst>
          </p:cNvPr>
          <p:cNvCxnSpPr>
            <a:cxnSpLocks/>
          </p:cNvCxnSpPr>
          <p:nvPr/>
        </p:nvCxnSpPr>
        <p:spPr>
          <a:xfrm>
            <a:off x="672352" y="2862692"/>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39" name="Retângulo 38">
            <a:extLst>
              <a:ext uri="{FF2B5EF4-FFF2-40B4-BE49-F238E27FC236}">
                <a16:creationId xmlns:a16="http://schemas.microsoft.com/office/drawing/2014/main" id="{BA8F97BC-4337-4F5F-972E-EEF6066764D6}"/>
              </a:ext>
            </a:extLst>
          </p:cNvPr>
          <p:cNvSpPr/>
          <p:nvPr/>
        </p:nvSpPr>
        <p:spPr>
          <a:xfrm>
            <a:off x="672352" y="940464"/>
            <a:ext cx="2184972" cy="769441"/>
          </a:xfrm>
          <a:prstGeom prst="rect">
            <a:avLst/>
          </a:prstGeom>
        </p:spPr>
        <p:txBody>
          <a:bodyPr wrap="square">
            <a:spAutoFit/>
          </a:bodyPr>
          <a:lstStyle/>
          <a:p>
            <a:r>
              <a:rPr lang="pt-BR" sz="2800" b="1" dirty="0">
                <a:solidFill>
                  <a:srgbClr val="E6005A"/>
                </a:solidFill>
                <a:latin typeface="Exo 2" panose="00000500000000000000" pitchFamily="50" charset="0"/>
              </a:rPr>
              <a:t>Fases </a:t>
            </a:r>
            <a:r>
              <a:rPr lang="pt-BR" sz="1600" b="1" dirty="0">
                <a:solidFill>
                  <a:srgbClr val="E6005A"/>
                </a:solidFill>
                <a:latin typeface="Exo 2" panose="00000500000000000000" pitchFamily="50" charset="0"/>
              </a:rPr>
              <a:t>(utilizador)</a:t>
            </a:r>
          </a:p>
        </p:txBody>
      </p:sp>
      <p:sp>
        <p:nvSpPr>
          <p:cNvPr id="40" name="Retângulo 39">
            <a:extLst>
              <a:ext uri="{FF2B5EF4-FFF2-40B4-BE49-F238E27FC236}">
                <a16:creationId xmlns:a16="http://schemas.microsoft.com/office/drawing/2014/main" id="{919AD702-7BBE-4309-A4D6-96492BB6AC24}"/>
              </a:ext>
            </a:extLst>
          </p:cNvPr>
          <p:cNvSpPr/>
          <p:nvPr/>
        </p:nvSpPr>
        <p:spPr>
          <a:xfrm>
            <a:off x="672352" y="1821034"/>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Faz</a:t>
            </a:r>
          </a:p>
          <a:p>
            <a:r>
              <a:rPr lang="pt-BR" sz="1800" b="1" dirty="0">
                <a:solidFill>
                  <a:srgbClr val="E6005A"/>
                </a:solidFill>
                <a:latin typeface="Exo 2" panose="00000500000000000000" pitchFamily="50" charset="0"/>
              </a:rPr>
              <a:t>(ações do usuário) </a:t>
            </a:r>
          </a:p>
        </p:txBody>
      </p:sp>
      <p:sp>
        <p:nvSpPr>
          <p:cNvPr id="41" name="Retângulo 40">
            <a:extLst>
              <a:ext uri="{FF2B5EF4-FFF2-40B4-BE49-F238E27FC236}">
                <a16:creationId xmlns:a16="http://schemas.microsoft.com/office/drawing/2014/main" id="{52112AF7-1BB5-4A94-8965-35ACFFBEA61F}"/>
              </a:ext>
            </a:extLst>
          </p:cNvPr>
          <p:cNvSpPr/>
          <p:nvPr/>
        </p:nvSpPr>
        <p:spPr>
          <a:xfrm>
            <a:off x="672352" y="2952800"/>
            <a:ext cx="2382248" cy="830997"/>
          </a:xfrm>
          <a:prstGeom prst="rect">
            <a:avLst/>
          </a:prstGeom>
        </p:spPr>
        <p:txBody>
          <a:bodyPr wrap="square">
            <a:spAutoFit/>
          </a:bodyPr>
          <a:lstStyle/>
          <a:p>
            <a:r>
              <a:rPr lang="pt-BR" sz="2800" b="1" dirty="0">
                <a:solidFill>
                  <a:srgbClr val="E6005A"/>
                </a:solidFill>
                <a:latin typeface="Exo 2" panose="00000500000000000000" pitchFamily="50" charset="0"/>
              </a:rPr>
              <a:t>Sente</a:t>
            </a:r>
          </a:p>
          <a:p>
            <a:r>
              <a:rPr lang="pt-BR" sz="2000" b="1" dirty="0">
                <a:solidFill>
                  <a:srgbClr val="E6005A"/>
                </a:solidFill>
                <a:latin typeface="Exo 2" panose="00000500000000000000" pitchFamily="50" charset="0"/>
              </a:rPr>
              <a:t>(dores do usuário) </a:t>
            </a:r>
          </a:p>
        </p:txBody>
      </p:sp>
      <p:cxnSp>
        <p:nvCxnSpPr>
          <p:cNvPr id="42" name="Conector reto 41">
            <a:extLst>
              <a:ext uri="{FF2B5EF4-FFF2-40B4-BE49-F238E27FC236}">
                <a16:creationId xmlns:a16="http://schemas.microsoft.com/office/drawing/2014/main" id="{31066887-5B7C-4D2A-B7E4-4ECE3425FBCE}"/>
              </a:ext>
            </a:extLst>
          </p:cNvPr>
          <p:cNvCxnSpPr>
            <a:cxnSpLocks/>
          </p:cNvCxnSpPr>
          <p:nvPr/>
        </p:nvCxnSpPr>
        <p:spPr>
          <a:xfrm>
            <a:off x="672352" y="3977621"/>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3" name="Retângulo 42">
            <a:extLst>
              <a:ext uri="{FF2B5EF4-FFF2-40B4-BE49-F238E27FC236}">
                <a16:creationId xmlns:a16="http://schemas.microsoft.com/office/drawing/2014/main" id="{C1F9B84A-3928-43E0-A58A-29C75435604B}"/>
              </a:ext>
            </a:extLst>
          </p:cNvPr>
          <p:cNvSpPr/>
          <p:nvPr/>
        </p:nvSpPr>
        <p:spPr>
          <a:xfrm>
            <a:off x="3142832" y="4267456"/>
            <a:ext cx="2037351" cy="830997"/>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Feliz em ver tantas companhas de ONG</a:t>
            </a:r>
          </a:p>
        </p:txBody>
      </p:sp>
      <p:cxnSp>
        <p:nvCxnSpPr>
          <p:cNvPr id="44" name="Conector reto 43">
            <a:extLst>
              <a:ext uri="{FF2B5EF4-FFF2-40B4-BE49-F238E27FC236}">
                <a16:creationId xmlns:a16="http://schemas.microsoft.com/office/drawing/2014/main" id="{7AF037DC-90E9-4E5E-A6C1-66797712E46F}"/>
              </a:ext>
            </a:extLst>
          </p:cNvPr>
          <p:cNvCxnSpPr>
            <a:cxnSpLocks/>
          </p:cNvCxnSpPr>
          <p:nvPr/>
        </p:nvCxnSpPr>
        <p:spPr>
          <a:xfrm>
            <a:off x="672352" y="5453500"/>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C954EEA9-514B-4E23-A137-96D8885F54A7}"/>
              </a:ext>
            </a:extLst>
          </p:cNvPr>
          <p:cNvSpPr/>
          <p:nvPr/>
        </p:nvSpPr>
        <p:spPr>
          <a:xfrm>
            <a:off x="672352" y="4267456"/>
            <a:ext cx="2184972" cy="830997"/>
          </a:xfrm>
          <a:prstGeom prst="rect">
            <a:avLst/>
          </a:prstGeom>
        </p:spPr>
        <p:txBody>
          <a:bodyPr wrap="square">
            <a:spAutoFit/>
          </a:bodyPr>
          <a:lstStyle/>
          <a:p>
            <a:r>
              <a:rPr lang="pt-BR" sz="2800" b="1" dirty="0">
                <a:solidFill>
                  <a:srgbClr val="E6005A"/>
                </a:solidFill>
                <a:latin typeface="Exo 2" panose="00000500000000000000" pitchFamily="50" charset="0"/>
              </a:rPr>
              <a:t>Pensa</a:t>
            </a:r>
          </a:p>
          <a:p>
            <a:r>
              <a:rPr lang="pt-BR" sz="2000" b="1" dirty="0">
                <a:solidFill>
                  <a:srgbClr val="E6005A"/>
                </a:solidFill>
                <a:latin typeface="Exo 2" panose="00000500000000000000" pitchFamily="50" charset="0"/>
              </a:rPr>
              <a:t>(usuário) </a:t>
            </a:r>
          </a:p>
        </p:txBody>
      </p:sp>
      <p:sp>
        <p:nvSpPr>
          <p:cNvPr id="46" name="Retângulo 45">
            <a:extLst>
              <a:ext uri="{FF2B5EF4-FFF2-40B4-BE49-F238E27FC236}">
                <a16:creationId xmlns:a16="http://schemas.microsoft.com/office/drawing/2014/main" id="{42355972-AFB4-41EA-BD6F-B75E79CD0432}"/>
              </a:ext>
            </a:extLst>
          </p:cNvPr>
          <p:cNvSpPr/>
          <p:nvPr/>
        </p:nvSpPr>
        <p:spPr>
          <a:xfrm>
            <a:off x="680374" y="5644778"/>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Proposta</a:t>
            </a:r>
          </a:p>
          <a:p>
            <a:r>
              <a:rPr lang="pt-BR" sz="1800" b="1" dirty="0">
                <a:solidFill>
                  <a:srgbClr val="E6005A"/>
                </a:solidFill>
                <a:latin typeface="Exo 2" panose="00000500000000000000" pitchFamily="50" charset="0"/>
              </a:rPr>
              <a:t>(mudanças) </a:t>
            </a:r>
          </a:p>
        </p:txBody>
      </p:sp>
      <p:sp>
        <p:nvSpPr>
          <p:cNvPr id="47" name="Retângulo 46">
            <a:extLst>
              <a:ext uri="{FF2B5EF4-FFF2-40B4-BE49-F238E27FC236}">
                <a16:creationId xmlns:a16="http://schemas.microsoft.com/office/drawing/2014/main" id="{824BD9E3-08CF-496D-98D5-6DAB61E3F6BF}"/>
              </a:ext>
            </a:extLst>
          </p:cNvPr>
          <p:cNvSpPr/>
          <p:nvPr/>
        </p:nvSpPr>
        <p:spPr>
          <a:xfrm>
            <a:off x="3142831" y="5658267"/>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No aplicativo o usuário terá um catálogo de ONG com descrição das mesmas</a:t>
            </a:r>
          </a:p>
        </p:txBody>
      </p:sp>
      <p:sp>
        <p:nvSpPr>
          <p:cNvPr id="48" name="Seta: Pentágono 47">
            <a:extLst>
              <a:ext uri="{FF2B5EF4-FFF2-40B4-BE49-F238E27FC236}">
                <a16:creationId xmlns:a16="http://schemas.microsoft.com/office/drawing/2014/main" id="{2AFAEAD8-F741-4194-AEBD-B1B9FDBEC2D7}"/>
              </a:ext>
            </a:extLst>
          </p:cNvPr>
          <p:cNvSpPr/>
          <p:nvPr/>
        </p:nvSpPr>
        <p:spPr>
          <a:xfrm>
            <a:off x="5180182" y="983236"/>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ONG</a:t>
            </a:r>
          </a:p>
          <a:p>
            <a:pPr algn="ctr"/>
            <a:r>
              <a:rPr lang="pt-BR" sz="1400" b="1" dirty="0"/>
              <a:t>Precisa de doação</a:t>
            </a:r>
          </a:p>
        </p:txBody>
      </p:sp>
      <p:sp>
        <p:nvSpPr>
          <p:cNvPr id="49" name="Seta: Pentágono 48">
            <a:extLst>
              <a:ext uri="{FF2B5EF4-FFF2-40B4-BE49-F238E27FC236}">
                <a16:creationId xmlns:a16="http://schemas.microsoft.com/office/drawing/2014/main" id="{8EDA325D-DCA7-4133-96EA-C31FA7338D32}"/>
              </a:ext>
            </a:extLst>
          </p:cNvPr>
          <p:cNvSpPr/>
          <p:nvPr/>
        </p:nvSpPr>
        <p:spPr>
          <a:xfrm>
            <a:off x="7305764"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Realiza doação segura</a:t>
            </a:r>
          </a:p>
        </p:txBody>
      </p:sp>
      <p:sp>
        <p:nvSpPr>
          <p:cNvPr id="50" name="Seta: Pentágono 49">
            <a:extLst>
              <a:ext uri="{FF2B5EF4-FFF2-40B4-BE49-F238E27FC236}">
                <a16:creationId xmlns:a16="http://schemas.microsoft.com/office/drawing/2014/main" id="{5EC95DA6-261C-490C-82F8-44E65FD49DAE}"/>
              </a:ext>
            </a:extLst>
          </p:cNvPr>
          <p:cNvSpPr/>
          <p:nvPr/>
        </p:nvSpPr>
        <p:spPr>
          <a:xfrm>
            <a:off x="9431346"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Comprovar credibilidade da ONG</a:t>
            </a:r>
          </a:p>
        </p:txBody>
      </p:sp>
      <p:pic>
        <p:nvPicPr>
          <p:cNvPr id="51" name="Gráfico 50" descr="Rosto neutro sem preenchimento ">
            <a:extLst>
              <a:ext uri="{FF2B5EF4-FFF2-40B4-BE49-F238E27FC236}">
                <a16:creationId xmlns:a16="http://schemas.microsoft.com/office/drawing/2014/main" id="{2127BBAD-7756-4E1B-8A19-6E333BD977D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627227" y="2944303"/>
            <a:ext cx="914400" cy="914400"/>
          </a:xfrm>
          <a:prstGeom prst="rect">
            <a:avLst/>
          </a:prstGeom>
        </p:spPr>
      </p:pic>
      <p:pic>
        <p:nvPicPr>
          <p:cNvPr id="52" name="Gráfico 51" descr="Rosto triste sem preenchimento ">
            <a:extLst>
              <a:ext uri="{FF2B5EF4-FFF2-40B4-BE49-F238E27FC236}">
                <a16:creationId xmlns:a16="http://schemas.microsoft.com/office/drawing/2014/main" id="{26B4285F-B25E-4E4D-A786-129D4E9F2DC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986277" y="2980014"/>
            <a:ext cx="914400" cy="914400"/>
          </a:xfrm>
          <a:prstGeom prst="rect">
            <a:avLst/>
          </a:prstGeom>
        </p:spPr>
      </p:pic>
      <p:sp>
        <p:nvSpPr>
          <p:cNvPr id="53" name="Retângulo 52">
            <a:extLst>
              <a:ext uri="{FF2B5EF4-FFF2-40B4-BE49-F238E27FC236}">
                <a16:creationId xmlns:a16="http://schemas.microsoft.com/office/drawing/2014/main" id="{D7A13D1E-A5DD-4866-9187-AEF79DF0A7E2}"/>
              </a:ext>
            </a:extLst>
          </p:cNvPr>
          <p:cNvSpPr/>
          <p:nvPr/>
        </p:nvSpPr>
        <p:spPr>
          <a:xfrm>
            <a:off x="5077324" y="1794445"/>
            <a:ext cx="2037351" cy="646331"/>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a:t>
            </a:r>
            <a:r>
              <a:rPr lang="pt-BR" sz="1800" dirty="0">
                <a:latin typeface="Exo 2" panose="00000500000000000000" pitchFamily="50" charset="0"/>
              </a:rPr>
              <a:t>azer o cadastro da sua ONG</a:t>
            </a:r>
          </a:p>
        </p:txBody>
      </p:sp>
      <p:sp>
        <p:nvSpPr>
          <p:cNvPr id="54" name="Retângulo 53">
            <a:extLst>
              <a:ext uri="{FF2B5EF4-FFF2-40B4-BE49-F238E27FC236}">
                <a16:creationId xmlns:a16="http://schemas.microsoft.com/office/drawing/2014/main" id="{39B19374-5D8A-4FAC-9951-BB083CB9913B}"/>
              </a:ext>
            </a:extLst>
          </p:cNvPr>
          <p:cNvSpPr/>
          <p:nvPr/>
        </p:nvSpPr>
        <p:spPr>
          <a:xfrm>
            <a:off x="7128283" y="1769199"/>
            <a:ext cx="2213224" cy="830997"/>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Entrar em contato para conseguir se cadastrar</a:t>
            </a:r>
          </a:p>
        </p:txBody>
      </p:sp>
      <p:sp>
        <p:nvSpPr>
          <p:cNvPr id="55" name="Retângulo 54">
            <a:extLst>
              <a:ext uri="{FF2B5EF4-FFF2-40B4-BE49-F238E27FC236}">
                <a16:creationId xmlns:a16="http://schemas.microsoft.com/office/drawing/2014/main" id="{EBB57C47-DEC3-45F3-B1F0-086E64CB35E2}"/>
              </a:ext>
            </a:extLst>
          </p:cNvPr>
          <p:cNvSpPr/>
          <p:nvPr/>
        </p:nvSpPr>
        <p:spPr>
          <a:xfrm>
            <a:off x="9244566" y="1744090"/>
            <a:ext cx="2022724" cy="523220"/>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Não ter seu cadastro aprovado</a:t>
            </a:r>
          </a:p>
        </p:txBody>
      </p:sp>
      <p:pic>
        <p:nvPicPr>
          <p:cNvPr id="56" name="Gráfico 55" descr="Rosto sorridente sem preenchimento ">
            <a:extLst>
              <a:ext uri="{FF2B5EF4-FFF2-40B4-BE49-F238E27FC236}">
                <a16:creationId xmlns:a16="http://schemas.microsoft.com/office/drawing/2014/main" id="{7A666621-80D0-4891-BC48-AD0E4E42F8E0}"/>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439063" y="2924981"/>
            <a:ext cx="914400" cy="914400"/>
          </a:xfrm>
          <a:prstGeom prst="rect">
            <a:avLst/>
          </a:prstGeom>
        </p:spPr>
      </p:pic>
      <p:pic>
        <p:nvPicPr>
          <p:cNvPr id="57" name="Gráfico 56" descr="Rosto sorridente sem preenchimento ">
            <a:extLst>
              <a:ext uri="{FF2B5EF4-FFF2-40B4-BE49-F238E27FC236}">
                <a16:creationId xmlns:a16="http://schemas.microsoft.com/office/drawing/2014/main" id="{9D9727E8-DBCB-4236-AEDA-06CE90DF131D}"/>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492376" y="2924981"/>
            <a:ext cx="914400" cy="914400"/>
          </a:xfrm>
          <a:prstGeom prst="rect">
            <a:avLst/>
          </a:prstGeom>
        </p:spPr>
      </p:pic>
      <p:sp>
        <p:nvSpPr>
          <p:cNvPr id="58" name="Retângulo 57">
            <a:extLst>
              <a:ext uri="{FF2B5EF4-FFF2-40B4-BE49-F238E27FC236}">
                <a16:creationId xmlns:a16="http://schemas.microsoft.com/office/drawing/2014/main" id="{8F00C3E8-0454-44A4-BA50-D35C01DF5B09}"/>
              </a:ext>
            </a:extLst>
          </p:cNvPr>
          <p:cNvSpPr/>
          <p:nvPr/>
        </p:nvSpPr>
        <p:spPr>
          <a:xfrm>
            <a:off x="5180182" y="4273588"/>
            <a:ext cx="2037351" cy="923330"/>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Feliz em poder cadastrar sua ONG</a:t>
            </a:r>
          </a:p>
        </p:txBody>
      </p:sp>
      <p:sp>
        <p:nvSpPr>
          <p:cNvPr id="59" name="Retângulo 58">
            <a:extLst>
              <a:ext uri="{FF2B5EF4-FFF2-40B4-BE49-F238E27FC236}">
                <a16:creationId xmlns:a16="http://schemas.microsoft.com/office/drawing/2014/main" id="{532A7E00-C4E9-460C-B321-DCC569B5882A}"/>
              </a:ext>
            </a:extLst>
          </p:cNvPr>
          <p:cNvSpPr/>
          <p:nvPr/>
        </p:nvSpPr>
        <p:spPr>
          <a:xfrm>
            <a:off x="7301759" y="4026470"/>
            <a:ext cx="2037351" cy="1477328"/>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O usuário fica desconfiado pois sua ONG tem que passar por aprovação</a:t>
            </a:r>
          </a:p>
        </p:txBody>
      </p:sp>
      <p:sp>
        <p:nvSpPr>
          <p:cNvPr id="60" name="Retângulo 59">
            <a:extLst>
              <a:ext uri="{FF2B5EF4-FFF2-40B4-BE49-F238E27FC236}">
                <a16:creationId xmlns:a16="http://schemas.microsoft.com/office/drawing/2014/main" id="{241B9C68-A1B4-4F98-BABF-50CCE251D775}"/>
              </a:ext>
            </a:extLst>
          </p:cNvPr>
          <p:cNvSpPr/>
          <p:nvPr/>
        </p:nvSpPr>
        <p:spPr>
          <a:xfrm>
            <a:off x="9431345" y="4166677"/>
            <a:ext cx="2037351" cy="1200329"/>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ONG tem seu cadastro negado sem explicação</a:t>
            </a:r>
          </a:p>
        </p:txBody>
      </p:sp>
      <p:sp>
        <p:nvSpPr>
          <p:cNvPr id="61" name="Retângulo 60">
            <a:extLst>
              <a:ext uri="{FF2B5EF4-FFF2-40B4-BE49-F238E27FC236}">
                <a16:creationId xmlns:a16="http://schemas.microsoft.com/office/drawing/2014/main" id="{A56D14C9-993F-4016-AE5F-D3E5A8530D8D}"/>
              </a:ext>
            </a:extLst>
          </p:cNvPr>
          <p:cNvSpPr/>
          <p:nvPr/>
        </p:nvSpPr>
        <p:spPr>
          <a:xfrm>
            <a:off x="5091951" y="5688449"/>
            <a:ext cx="2115357" cy="1077218"/>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ONG poderá se cadastrar no aplicativo de forma fácil e prática</a:t>
            </a:r>
          </a:p>
        </p:txBody>
      </p:sp>
      <p:sp>
        <p:nvSpPr>
          <p:cNvPr id="62" name="Retângulo 61">
            <a:extLst>
              <a:ext uri="{FF2B5EF4-FFF2-40B4-BE49-F238E27FC236}">
                <a16:creationId xmlns:a16="http://schemas.microsoft.com/office/drawing/2014/main" id="{02524AAB-47FE-4A1D-B979-9FDD84D9EE0B}"/>
              </a:ext>
            </a:extLst>
          </p:cNvPr>
          <p:cNvSpPr/>
          <p:nvPr/>
        </p:nvSpPr>
        <p:spPr>
          <a:xfrm>
            <a:off x="7301759" y="5710083"/>
            <a:ext cx="2037351" cy="1077218"/>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Não precisará entrar em contato para realizar o cadastro. </a:t>
            </a:r>
          </a:p>
        </p:txBody>
      </p:sp>
      <p:sp>
        <p:nvSpPr>
          <p:cNvPr id="63" name="Retângulo 62">
            <a:extLst>
              <a:ext uri="{FF2B5EF4-FFF2-40B4-BE49-F238E27FC236}">
                <a16:creationId xmlns:a16="http://schemas.microsoft.com/office/drawing/2014/main" id="{BA214BDD-7682-4C94-8B9D-41DA43D2AF77}"/>
              </a:ext>
            </a:extLst>
          </p:cNvPr>
          <p:cNvSpPr/>
          <p:nvPr/>
        </p:nvSpPr>
        <p:spPr>
          <a:xfrm>
            <a:off x="9433561" y="5669247"/>
            <a:ext cx="2037351" cy="1077218"/>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Após o cadastro a ONG já estará liberada pra usar o site</a:t>
            </a:r>
          </a:p>
        </p:txBody>
      </p:sp>
    </p:spTree>
    <p:extLst>
      <p:ext uri="{BB962C8B-B14F-4D97-AF65-F5344CB8AC3E}">
        <p14:creationId xmlns:p14="http://schemas.microsoft.com/office/powerpoint/2010/main" val="197097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Atividade - PI</a:t>
            </a:r>
            <a:endParaRPr lang="pt-BR" sz="1800" dirty="0"/>
          </a:p>
          <a:p>
            <a:r>
              <a:rPr lang="pt-BR" sz="1800" dirty="0"/>
              <a:t>Persona e Jornada </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Dados do Grupo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1"/>
            <a:ext cx="10273806" cy="3312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nome do Grupo</a:t>
            </a:r>
          </a:p>
          <a:p>
            <a:pPr marL="0" indent="0">
              <a:buNone/>
            </a:pPr>
            <a:r>
              <a:rPr lang="pt-BR" dirty="0" err="1">
                <a:latin typeface="+mj-lt"/>
              </a:rPr>
              <a:t>Better</a:t>
            </a:r>
            <a:r>
              <a:rPr lang="pt-BR" dirty="0">
                <a:latin typeface="+mj-lt"/>
              </a:rPr>
              <a:t> </a:t>
            </a:r>
            <a:r>
              <a:rPr lang="pt-BR" dirty="0" err="1">
                <a:latin typeface="+mj-lt"/>
              </a:rPr>
              <a:t>Place</a:t>
            </a:r>
            <a:r>
              <a:rPr lang="pt-BR" dirty="0">
                <a:latin typeface="+mj-lt"/>
              </a:rPr>
              <a:t> – Grupo 6</a:t>
            </a:r>
          </a:p>
          <a:p>
            <a:pPr marL="0" indent="0">
              <a:buFont typeface="Arial" panose="020B0604020202020204" pitchFamily="34" charset="0"/>
              <a:buNone/>
            </a:pPr>
            <a:endParaRPr lang="pt-BR" dirty="0">
              <a:latin typeface="+mj-lt"/>
            </a:endParaRPr>
          </a:p>
          <a:p>
            <a:pPr marL="0" indent="0">
              <a:buFont typeface="Arial" panose="020B0604020202020204" pitchFamily="34" charset="0"/>
              <a:buNone/>
            </a:pPr>
            <a:endParaRPr lang="pt-BR" dirty="0">
              <a:latin typeface="+mj-lt"/>
            </a:endParaRPr>
          </a:p>
          <a:p>
            <a:r>
              <a:rPr lang="pt-BR" dirty="0">
                <a:latin typeface="+mj-lt"/>
              </a:rPr>
              <a:t>RA e Integrantes do Grupo</a:t>
            </a:r>
          </a:p>
          <a:p>
            <a:pPr marL="0" indent="0">
              <a:buNone/>
            </a:pPr>
            <a:r>
              <a:rPr lang="pt-BR" sz="2400" dirty="0">
                <a:latin typeface="+mj-lt"/>
              </a:rPr>
              <a:t>Luiz Carlos </a:t>
            </a:r>
            <a:r>
              <a:rPr lang="pt-BR" sz="2400" dirty="0" err="1">
                <a:latin typeface="+mj-lt"/>
              </a:rPr>
              <a:t>Dinani</a:t>
            </a:r>
            <a:r>
              <a:rPr lang="pt-BR" sz="2400" dirty="0">
                <a:latin typeface="+mj-lt"/>
              </a:rPr>
              <a:t> Martins Filho – 02211045</a:t>
            </a:r>
          </a:p>
          <a:p>
            <a:pPr marL="0" indent="0">
              <a:buNone/>
            </a:pPr>
            <a:r>
              <a:rPr lang="pt-BR" sz="2400" dirty="0">
                <a:latin typeface="+mj-lt"/>
              </a:rPr>
              <a:t>Roberta Aparecida Pires – 02211057</a:t>
            </a:r>
          </a:p>
          <a:p>
            <a:pPr marL="0" indent="0">
              <a:buNone/>
            </a:pPr>
            <a:r>
              <a:rPr lang="pt-BR" sz="2400" dirty="0">
                <a:latin typeface="+mj-lt"/>
              </a:rPr>
              <a:t>Gabriel Lima de Lana Pedrosa – 02211019</a:t>
            </a:r>
          </a:p>
          <a:p>
            <a:pPr marL="0" indent="0">
              <a:buNone/>
            </a:pPr>
            <a:r>
              <a:rPr lang="pt-BR" sz="2400" dirty="0">
                <a:latin typeface="+mj-lt"/>
              </a:rPr>
              <a:t>Juan graciano da silva – 02211039</a:t>
            </a:r>
          </a:p>
          <a:p>
            <a:pPr marL="0" indent="0">
              <a:buNone/>
            </a:pPr>
            <a:r>
              <a:rPr lang="pt-BR" sz="2400" dirty="0">
                <a:latin typeface="+mj-lt"/>
              </a:rPr>
              <a:t>Pedro Henrique Leitão Santos - 02211051</a:t>
            </a: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477954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negócio (área) do projeto?</a:t>
            </a:r>
          </a:p>
          <a:p>
            <a:pPr marL="0" indent="0">
              <a:buNone/>
            </a:pPr>
            <a:r>
              <a:rPr lang="pt-BR" sz="2000" dirty="0">
                <a:latin typeface="+mj-lt"/>
              </a:rPr>
              <a:t>A área de negócio escolhida para o projeto foi direcionada a ONGs, mais especificamente ONGs que ajudam pessoas em extrema pobreza. O objetivo em si seria atrair mais o público alvo utilizando de formas mais fáceis e rápidas para doar, com a funcionalidade de doar em vaquinhas e em valor integral. No final o usuário receberia uma nota fiscal comprovando o uso do dinheiro doado e também receberia uma bonificação em forma de gamificação do próprio aplicativo.</a:t>
            </a:r>
          </a:p>
          <a:p>
            <a:pPr marL="0" indent="0">
              <a:buNone/>
            </a:pPr>
            <a:endParaRPr lang="pt-BR" dirty="0">
              <a:latin typeface="+mj-lt"/>
            </a:endParaRPr>
          </a:p>
          <a:p>
            <a:r>
              <a:rPr lang="pt-BR" dirty="0">
                <a:latin typeface="+mj-lt"/>
              </a:rPr>
              <a:t>Visite uma empresa para conhecer e/ou faça uma OBSERVAÇÃO EM CAMPO (virtual).  </a:t>
            </a:r>
          </a:p>
          <a:p>
            <a:pPr marL="0" indent="0">
              <a:buNone/>
            </a:pPr>
            <a:r>
              <a:rPr lang="pt-BR" sz="2000" dirty="0">
                <a:latin typeface="+mj-lt"/>
              </a:rPr>
              <a:t>Link para formulário:</a:t>
            </a:r>
          </a:p>
          <a:p>
            <a:pPr marL="0" indent="0">
              <a:buNone/>
            </a:pPr>
            <a:r>
              <a:rPr lang="pt-BR" sz="2000" dirty="0">
                <a:latin typeface="+mj-lt"/>
                <a:hlinkClick r:id="rId3"/>
              </a:rPr>
              <a:t>https://forms.gle/oioqhu4DKWXZjN5D8</a:t>
            </a:r>
            <a:endParaRPr lang="pt-BR" sz="2000" dirty="0">
              <a:latin typeface="+mj-lt"/>
            </a:endParaRPr>
          </a:p>
          <a:p>
            <a:pPr marL="0" indent="0">
              <a:buNone/>
            </a:pPr>
            <a:endParaRPr lang="pt-BR" sz="2000" dirty="0">
              <a:latin typeface="+mj-lt"/>
            </a:endParaRPr>
          </a:p>
          <a:p>
            <a:pPr marL="0" indent="0">
              <a:buNone/>
            </a:pPr>
            <a:endParaRPr lang="pt-BR" sz="2000" dirty="0">
              <a:latin typeface="+mj-lt"/>
            </a:endParaRP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171029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Coloque detalhes do que foi pesquisado, como links que apontam para vídeos e documentos.</a:t>
            </a:r>
          </a:p>
          <a:p>
            <a:pPr marL="0" indent="0">
              <a:buNone/>
            </a:pPr>
            <a:r>
              <a:rPr lang="pt-BR" sz="2400" dirty="0">
                <a:latin typeface="+mj-lt"/>
              </a:rPr>
              <a:t>Link para respostas do formulário:</a:t>
            </a:r>
          </a:p>
          <a:p>
            <a:pPr marL="0" indent="0">
              <a:buNone/>
            </a:pPr>
            <a:r>
              <a:rPr lang="pt-BR" sz="1600" dirty="0">
                <a:latin typeface="+mj-lt"/>
                <a:hlinkClick r:id="rId3"/>
              </a:rPr>
              <a:t>https://docs.google.com/spreadsheets/d/1hTNBEy3QAbbHLrSXulXgSEfsSIBMbqGnTzKxCMEi1eA/edit?usp=sharing</a:t>
            </a:r>
            <a:endParaRPr lang="pt-BR" sz="1600" dirty="0">
              <a:latin typeface="+mj-lt"/>
            </a:endParaRPr>
          </a:p>
          <a:p>
            <a:pPr marL="0" indent="0">
              <a:buNone/>
            </a:pPr>
            <a:endParaRPr lang="pt-BR" sz="2400" dirty="0">
              <a:latin typeface="+mj-lt"/>
            </a:endParaRPr>
          </a:p>
          <a:p>
            <a:pPr marL="0" indent="0">
              <a:buNone/>
            </a:pPr>
            <a:r>
              <a:rPr lang="pt-BR" sz="2400" dirty="0">
                <a:solidFill>
                  <a:srgbClr val="253746"/>
                </a:solidFill>
                <a:latin typeface="+mj-lt"/>
              </a:rPr>
              <a:t>Link para ONGs pesquisadas:</a:t>
            </a:r>
          </a:p>
          <a:p>
            <a:pPr marL="0" indent="0">
              <a:buNone/>
            </a:pPr>
            <a:r>
              <a:rPr lang="pt-BR" sz="1600" dirty="0">
                <a:solidFill>
                  <a:srgbClr val="253746"/>
                </a:solidFill>
                <a:latin typeface="+mj-lt"/>
                <a:hlinkClick r:id="rId4"/>
              </a:rPr>
              <a:t>https://actionaid.org.br/doe-agora/como-doar/mude-uma-vida/?utm_source=googlecs&amp;utm_medium=search&amp;utm_campaign=apadrinhamento&amp;gclid=CjwKCAiA1JGRBhBSEiwAxXblwRPRlzVX_qykDiezPlLyqBQEc3DTn5WcaiGZv1UQLDlTJy9dwYcpdxoC14AQAvD_BwE</a:t>
            </a:r>
            <a:endParaRPr lang="pt-BR" sz="1600" dirty="0">
              <a:solidFill>
                <a:srgbClr val="253746"/>
              </a:solidFill>
              <a:latin typeface="+mj-lt"/>
            </a:endParaRPr>
          </a:p>
          <a:p>
            <a:pPr marL="0" indent="0">
              <a:buNone/>
            </a:pPr>
            <a:endParaRPr lang="pt-BR" sz="1600" dirty="0">
              <a:solidFill>
                <a:srgbClr val="253746"/>
              </a:solidFill>
              <a:latin typeface="+mj-lt"/>
            </a:endParaRPr>
          </a:p>
          <a:p>
            <a:pPr marL="0" indent="0">
              <a:buNone/>
            </a:pPr>
            <a:r>
              <a:rPr lang="pt-BR" sz="1600" dirty="0">
                <a:solidFill>
                  <a:srgbClr val="253746"/>
                </a:solidFill>
                <a:latin typeface="+mj-lt"/>
                <a:hlinkClick r:id="rId5"/>
              </a:rPr>
              <a:t>https://www.amigosdobem.org</a:t>
            </a:r>
            <a:endParaRPr lang="pt-BR" sz="1600" dirty="0">
              <a:solidFill>
                <a:srgbClr val="253746"/>
              </a:solidFill>
              <a:latin typeface="+mj-lt"/>
            </a:endParaRPr>
          </a:p>
          <a:p>
            <a:pPr marL="0" indent="0">
              <a:buNone/>
            </a:pPr>
            <a:endParaRPr lang="pt-BR" sz="1100" dirty="0">
              <a:solidFill>
                <a:srgbClr val="253746"/>
              </a:solidFill>
              <a:latin typeface="+mj-lt"/>
            </a:endParaRPr>
          </a:p>
          <a:p>
            <a:pPr marL="0" indent="0">
              <a:buNone/>
            </a:pPr>
            <a:r>
              <a:rPr lang="pt-BR" sz="1600" dirty="0">
                <a:solidFill>
                  <a:srgbClr val="253746"/>
                </a:solidFill>
                <a:latin typeface="+mj-lt"/>
                <a:hlinkClick r:id="rId6"/>
              </a:rPr>
              <a:t>https://doador.msf.org.br/doacao-doador-sem-fronteiras</a:t>
            </a:r>
            <a:endParaRPr lang="pt-BR" sz="1600" dirty="0">
              <a:solidFill>
                <a:srgbClr val="253746"/>
              </a:solidFill>
              <a:latin typeface="+mj-lt"/>
            </a:endParaRPr>
          </a:p>
          <a:p>
            <a:pPr marL="0" indent="0">
              <a:buNone/>
            </a:pPr>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92048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22" name="Imagem 21" descr="Interface gráfica do usuário, Texto&#10;&#10;Descrição gerada automaticamente">
            <a:extLst>
              <a:ext uri="{FF2B5EF4-FFF2-40B4-BE49-F238E27FC236}">
                <a16:creationId xmlns:a16="http://schemas.microsoft.com/office/drawing/2014/main" id="{02863A4B-69AA-4B27-A140-339A5B122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01" y="860661"/>
            <a:ext cx="10076597" cy="5668086"/>
          </a:xfrm>
          <a:prstGeom prst="rect">
            <a:avLst/>
          </a:prstGeom>
        </p:spPr>
      </p:pic>
    </p:spTree>
    <p:extLst>
      <p:ext uri="{BB962C8B-B14F-4D97-AF65-F5344CB8AC3E}">
        <p14:creationId xmlns:p14="http://schemas.microsoft.com/office/powerpoint/2010/main" val="2892197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3" name="Imagem 2" descr="Texto&#10;&#10;Descrição gerada automaticamente">
            <a:extLst>
              <a:ext uri="{FF2B5EF4-FFF2-40B4-BE49-F238E27FC236}">
                <a16:creationId xmlns:a16="http://schemas.microsoft.com/office/drawing/2014/main" id="{9D067B93-B488-4DAE-83ED-5705A604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940" y="899045"/>
            <a:ext cx="9940120" cy="5591318"/>
          </a:xfrm>
          <a:prstGeom prst="rect">
            <a:avLst/>
          </a:prstGeom>
        </p:spPr>
      </p:pic>
    </p:spTree>
    <p:extLst>
      <p:ext uri="{BB962C8B-B14F-4D97-AF65-F5344CB8AC3E}">
        <p14:creationId xmlns:p14="http://schemas.microsoft.com/office/powerpoint/2010/main" val="196610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lIns="91440" tIns="45720" rIns="91440" bIns="45720" anchor="t"/>
          <a:lstStyle/>
          <a:p>
            <a:r>
              <a:rPr lang="pt-BR" dirty="0"/>
              <a:t>Mapa de Empatia Doador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rtlCol="0">
            <a:spAutoFit/>
          </a:bodyPr>
          <a:lstStyle/>
          <a:p>
            <a:r>
              <a:rPr lang="pt-BR"/>
              <a:t>Marilene</a:t>
            </a:r>
            <a:endParaRPr lang="pt-BR" dirty="0"/>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rtlCol="0">
            <a:spAutoFit/>
          </a:bodyPr>
          <a:lstStyle/>
          <a:p>
            <a:r>
              <a:rPr lang="pt-BR" sz="1400" dirty="0"/>
              <a:t>Tarefas domesticas</a:t>
            </a:r>
          </a:p>
        </p:txBody>
      </p:sp>
      <p:sp>
        <p:nvSpPr>
          <p:cNvPr id="12" name="CaixaDeTexto 11">
            <a:extLst>
              <a:ext uri="{FF2B5EF4-FFF2-40B4-BE49-F238E27FC236}">
                <a16:creationId xmlns:a16="http://schemas.microsoft.com/office/drawing/2014/main" id="{02FE2023-F816-4077-86DC-D469D79ECE1F}"/>
              </a:ext>
            </a:extLst>
          </p:cNvPr>
          <p:cNvSpPr txBox="1"/>
          <p:nvPr/>
        </p:nvSpPr>
        <p:spPr>
          <a:xfrm>
            <a:off x="3662575" y="4479891"/>
            <a:ext cx="1775057" cy="307777"/>
          </a:xfrm>
          <a:prstGeom prst="rect">
            <a:avLst/>
          </a:prstGeom>
          <a:noFill/>
        </p:spPr>
        <p:txBody>
          <a:bodyPr wrap="square" rtlCol="0">
            <a:spAutoFit/>
          </a:bodyPr>
          <a:lstStyle/>
          <a:p>
            <a:r>
              <a:rPr lang="pt-BR" sz="1400" dirty="0"/>
              <a:t>Faz compras</a:t>
            </a:r>
          </a:p>
        </p:txBody>
      </p:sp>
      <p:sp>
        <p:nvSpPr>
          <p:cNvPr id="13" name="CaixaDeTexto 12">
            <a:extLst>
              <a:ext uri="{FF2B5EF4-FFF2-40B4-BE49-F238E27FC236}">
                <a16:creationId xmlns:a16="http://schemas.microsoft.com/office/drawing/2014/main" id="{9C95FE60-23BA-4541-AAD4-A41BC911AFA2}"/>
              </a:ext>
            </a:extLst>
          </p:cNvPr>
          <p:cNvSpPr txBox="1"/>
          <p:nvPr/>
        </p:nvSpPr>
        <p:spPr>
          <a:xfrm>
            <a:off x="3231763" y="4800107"/>
            <a:ext cx="2635077" cy="307777"/>
          </a:xfrm>
          <a:prstGeom prst="rect">
            <a:avLst/>
          </a:prstGeom>
          <a:noFill/>
        </p:spPr>
        <p:txBody>
          <a:bodyPr wrap="square" rtlCol="0">
            <a:spAutoFit/>
          </a:bodyPr>
          <a:lstStyle/>
          <a:p>
            <a:r>
              <a:rPr lang="pt-BR" sz="1400" dirty="0"/>
              <a:t>Frequenta templos religiosos</a:t>
            </a:r>
          </a:p>
        </p:txBody>
      </p:sp>
      <p:sp>
        <p:nvSpPr>
          <p:cNvPr id="14" name="CaixaDeTexto 13">
            <a:extLst>
              <a:ext uri="{FF2B5EF4-FFF2-40B4-BE49-F238E27FC236}">
                <a16:creationId xmlns:a16="http://schemas.microsoft.com/office/drawing/2014/main" id="{C6C8AEC7-270A-4939-AB29-9FCC82479B4B}"/>
              </a:ext>
            </a:extLst>
          </p:cNvPr>
          <p:cNvSpPr txBox="1"/>
          <p:nvPr/>
        </p:nvSpPr>
        <p:spPr>
          <a:xfrm>
            <a:off x="4871376" y="4291350"/>
            <a:ext cx="1775057" cy="523220"/>
          </a:xfrm>
          <a:prstGeom prst="rect">
            <a:avLst/>
          </a:prstGeom>
          <a:noFill/>
        </p:spPr>
        <p:txBody>
          <a:bodyPr wrap="square" rtlCol="0">
            <a:spAutoFit/>
          </a:bodyPr>
          <a:lstStyle/>
          <a:p>
            <a:r>
              <a:rPr lang="pt-BR" sz="1400" dirty="0"/>
              <a:t>Frequenta grupos de redes sociais</a:t>
            </a:r>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663826" y="4191265"/>
            <a:ext cx="1775057" cy="307777"/>
          </a:xfrm>
          <a:prstGeom prst="rect">
            <a:avLst/>
          </a:prstGeom>
          <a:noFill/>
        </p:spPr>
        <p:txBody>
          <a:bodyPr wrap="square" rtlCol="0">
            <a:spAutoFit/>
          </a:bodyPr>
          <a:lstStyle/>
          <a:p>
            <a:r>
              <a:rPr lang="pt-BR" sz="1400" dirty="0"/>
              <a:t>Fala com vizinhos</a:t>
            </a:r>
          </a:p>
        </p:txBody>
      </p:sp>
      <p:sp>
        <p:nvSpPr>
          <p:cNvPr id="16" name="CaixaDeTexto 15">
            <a:extLst>
              <a:ext uri="{FF2B5EF4-FFF2-40B4-BE49-F238E27FC236}">
                <a16:creationId xmlns:a16="http://schemas.microsoft.com/office/drawing/2014/main" id="{D1380F98-6D95-48E3-A903-6B24B7F3E7F6}"/>
              </a:ext>
            </a:extLst>
          </p:cNvPr>
          <p:cNvSpPr txBox="1"/>
          <p:nvPr/>
        </p:nvSpPr>
        <p:spPr>
          <a:xfrm>
            <a:off x="6510989" y="4532824"/>
            <a:ext cx="1775057" cy="307777"/>
          </a:xfrm>
          <a:prstGeom prst="rect">
            <a:avLst/>
          </a:prstGeom>
          <a:noFill/>
        </p:spPr>
        <p:txBody>
          <a:bodyPr wrap="square" rtlCol="0">
            <a:spAutoFit/>
          </a:bodyPr>
          <a:lstStyle/>
          <a:p>
            <a:r>
              <a:rPr lang="pt-BR" sz="1400" dirty="0"/>
              <a:t>Cuida dos filhos</a:t>
            </a:r>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866840" y="4807339"/>
            <a:ext cx="1775057" cy="307777"/>
          </a:xfrm>
          <a:prstGeom prst="rect">
            <a:avLst/>
          </a:prstGeom>
          <a:noFill/>
        </p:spPr>
        <p:txBody>
          <a:bodyPr wrap="square" rtlCol="0">
            <a:spAutoFit/>
          </a:bodyPr>
          <a:lstStyle/>
          <a:p>
            <a:r>
              <a:rPr lang="pt-BR" sz="1400" dirty="0"/>
              <a:t>Passeia na praça</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307777"/>
          </a:xfrm>
          <a:prstGeom prst="rect">
            <a:avLst/>
          </a:prstGeom>
          <a:noFill/>
        </p:spPr>
        <p:txBody>
          <a:bodyPr wrap="square" rtlCol="0">
            <a:spAutoFit/>
          </a:bodyPr>
          <a:lstStyle/>
          <a:p>
            <a:r>
              <a:rPr lang="pt-BR" sz="1400" dirty="0"/>
              <a:t>Noticias</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7504836" y="2910179"/>
            <a:ext cx="1775057" cy="307777"/>
          </a:xfrm>
          <a:prstGeom prst="rect">
            <a:avLst/>
          </a:prstGeom>
          <a:noFill/>
        </p:spPr>
        <p:txBody>
          <a:bodyPr wrap="square" rtlCol="0">
            <a:spAutoFit/>
          </a:bodyPr>
          <a:lstStyle/>
          <a:p>
            <a:r>
              <a:rPr lang="pt-BR" sz="1400" dirty="0"/>
              <a:t>Novelas</a:t>
            </a:r>
          </a:p>
        </p:txBody>
      </p:sp>
      <p:sp>
        <p:nvSpPr>
          <p:cNvPr id="20" name="CaixaDeTexto 19">
            <a:extLst>
              <a:ext uri="{FF2B5EF4-FFF2-40B4-BE49-F238E27FC236}">
                <a16:creationId xmlns:a16="http://schemas.microsoft.com/office/drawing/2014/main" id="{B857DA77-4544-403E-8451-BAEBC0829E2D}"/>
              </a:ext>
            </a:extLst>
          </p:cNvPr>
          <p:cNvSpPr txBox="1"/>
          <p:nvPr/>
        </p:nvSpPr>
        <p:spPr>
          <a:xfrm>
            <a:off x="7499439" y="3376816"/>
            <a:ext cx="1775057" cy="307777"/>
          </a:xfrm>
          <a:prstGeom prst="rect">
            <a:avLst/>
          </a:prstGeom>
          <a:noFill/>
        </p:spPr>
        <p:txBody>
          <a:bodyPr wrap="square" rtlCol="0">
            <a:spAutoFit/>
          </a:bodyPr>
          <a:lstStyle/>
          <a:p>
            <a:r>
              <a:rPr lang="pt-BR" sz="1400" dirty="0"/>
              <a:t>Filhos</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92670"/>
            <a:ext cx="1775057" cy="307777"/>
          </a:xfrm>
          <a:prstGeom prst="rect">
            <a:avLst/>
          </a:prstGeom>
          <a:noFill/>
        </p:spPr>
        <p:txBody>
          <a:bodyPr wrap="square" rtlCol="0">
            <a:spAutoFit/>
          </a:bodyPr>
          <a:lstStyle/>
          <a:p>
            <a:r>
              <a:rPr lang="pt-BR" sz="1400" dirty="0"/>
              <a:t>Vê o Facebook</a:t>
            </a:r>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687290" y="1805196"/>
            <a:ext cx="1775057" cy="307777"/>
          </a:xfrm>
          <a:prstGeom prst="rect">
            <a:avLst/>
          </a:prstGeom>
          <a:noFill/>
        </p:spPr>
        <p:txBody>
          <a:bodyPr wrap="square" rtlCol="0">
            <a:spAutoFit/>
          </a:bodyPr>
          <a:lstStyle/>
          <a:p>
            <a:r>
              <a:rPr lang="pt-BR" sz="1400" dirty="0"/>
              <a:t>Lê livro religioso</a:t>
            </a:r>
          </a:p>
        </p:txBody>
      </p:sp>
      <p:sp>
        <p:nvSpPr>
          <p:cNvPr id="24" name="CaixaDeTexto 23">
            <a:extLst>
              <a:ext uri="{FF2B5EF4-FFF2-40B4-BE49-F238E27FC236}">
                <a16:creationId xmlns:a16="http://schemas.microsoft.com/office/drawing/2014/main" id="{041C1A9E-87A3-4837-9661-EB18A4E64298}"/>
              </a:ext>
            </a:extLst>
          </p:cNvPr>
          <p:cNvSpPr txBox="1"/>
          <p:nvPr/>
        </p:nvSpPr>
        <p:spPr>
          <a:xfrm>
            <a:off x="8381374" y="2489955"/>
            <a:ext cx="1775057" cy="307777"/>
          </a:xfrm>
          <a:prstGeom prst="rect">
            <a:avLst/>
          </a:prstGeom>
          <a:noFill/>
        </p:spPr>
        <p:txBody>
          <a:bodyPr wrap="square" rtlCol="0">
            <a:spAutoFit/>
          </a:bodyPr>
          <a:lstStyle/>
          <a:p>
            <a:r>
              <a:rPr lang="pt-BR" sz="1400" dirty="0"/>
              <a:t>Vê o Marido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329178" y="2817469"/>
            <a:ext cx="2387098" cy="523220"/>
          </a:xfrm>
          <a:prstGeom prst="rect">
            <a:avLst/>
          </a:prstGeom>
          <a:noFill/>
        </p:spPr>
        <p:txBody>
          <a:bodyPr wrap="square" rtlCol="0">
            <a:spAutoFit/>
          </a:bodyPr>
          <a:lstStyle/>
          <a:p>
            <a:r>
              <a:rPr lang="pt-BR" sz="1400" dirty="0"/>
              <a:t>Vê pessoas passando necessidade</a:t>
            </a:r>
          </a:p>
        </p:txBody>
      </p:sp>
      <p:sp>
        <p:nvSpPr>
          <p:cNvPr id="27" name="CaixaDeTexto 26">
            <a:extLst>
              <a:ext uri="{FF2B5EF4-FFF2-40B4-BE49-F238E27FC236}">
                <a16:creationId xmlns:a16="http://schemas.microsoft.com/office/drawing/2014/main" id="{82E46354-B6AE-4CC4-9FD8-E193A34B9D6F}"/>
              </a:ext>
            </a:extLst>
          </p:cNvPr>
          <p:cNvSpPr txBox="1"/>
          <p:nvPr/>
        </p:nvSpPr>
        <p:spPr>
          <a:xfrm>
            <a:off x="8529426" y="3994162"/>
            <a:ext cx="1775057" cy="523220"/>
          </a:xfrm>
          <a:prstGeom prst="rect">
            <a:avLst/>
          </a:prstGeom>
          <a:noFill/>
        </p:spPr>
        <p:txBody>
          <a:bodyPr wrap="square" rtlCol="0">
            <a:spAutoFit/>
          </a:bodyPr>
          <a:lstStyle/>
          <a:p>
            <a:r>
              <a:rPr lang="pt-BR" sz="1400" dirty="0"/>
              <a:t>Divulgações sobre ONGs</a:t>
            </a:r>
          </a:p>
        </p:txBody>
      </p:sp>
      <p:sp>
        <p:nvSpPr>
          <p:cNvPr id="28" name="CaixaDeTexto 27">
            <a:extLst>
              <a:ext uri="{FF2B5EF4-FFF2-40B4-BE49-F238E27FC236}">
                <a16:creationId xmlns:a16="http://schemas.microsoft.com/office/drawing/2014/main" id="{88ACE222-5BF5-4837-ADF7-05BC8E70544A}"/>
              </a:ext>
            </a:extLst>
          </p:cNvPr>
          <p:cNvSpPr txBox="1"/>
          <p:nvPr/>
        </p:nvSpPr>
        <p:spPr>
          <a:xfrm>
            <a:off x="3096319" y="2426749"/>
            <a:ext cx="1775057" cy="307777"/>
          </a:xfrm>
          <a:prstGeom prst="rect">
            <a:avLst/>
          </a:prstGeom>
          <a:noFill/>
        </p:spPr>
        <p:txBody>
          <a:bodyPr wrap="square" rtlCol="0">
            <a:spAutoFit/>
          </a:bodyPr>
          <a:lstStyle/>
          <a:p>
            <a:r>
              <a:rPr lang="pt-BR" sz="1400" dirty="0"/>
              <a:t>Ouve os filhos</a:t>
            </a:r>
          </a:p>
        </p:txBody>
      </p:sp>
      <p:sp>
        <p:nvSpPr>
          <p:cNvPr id="29" name="CaixaDeTexto 28">
            <a:extLst>
              <a:ext uri="{FF2B5EF4-FFF2-40B4-BE49-F238E27FC236}">
                <a16:creationId xmlns:a16="http://schemas.microsoft.com/office/drawing/2014/main" id="{53783102-4956-4802-9E04-110A7F8F7510}"/>
              </a:ext>
            </a:extLst>
          </p:cNvPr>
          <p:cNvSpPr txBox="1"/>
          <p:nvPr/>
        </p:nvSpPr>
        <p:spPr>
          <a:xfrm>
            <a:off x="3017474" y="2769178"/>
            <a:ext cx="1775057" cy="307777"/>
          </a:xfrm>
          <a:prstGeom prst="rect">
            <a:avLst/>
          </a:prstGeom>
          <a:noFill/>
        </p:spPr>
        <p:txBody>
          <a:bodyPr wrap="square" rtlCol="0">
            <a:spAutoFit/>
          </a:bodyPr>
          <a:lstStyle/>
          <a:p>
            <a:r>
              <a:rPr lang="pt-BR" sz="1400" dirty="0"/>
              <a:t>As noticias</a:t>
            </a:r>
          </a:p>
        </p:txBody>
      </p:sp>
      <p:sp>
        <p:nvSpPr>
          <p:cNvPr id="30" name="CaixaDeTexto 29">
            <a:extLst>
              <a:ext uri="{FF2B5EF4-FFF2-40B4-BE49-F238E27FC236}">
                <a16:creationId xmlns:a16="http://schemas.microsoft.com/office/drawing/2014/main" id="{9428F71E-E432-4FD4-A140-2D9CEC1ECBFE}"/>
              </a:ext>
            </a:extLst>
          </p:cNvPr>
          <p:cNvSpPr txBox="1"/>
          <p:nvPr/>
        </p:nvSpPr>
        <p:spPr>
          <a:xfrm>
            <a:off x="3560493" y="3054478"/>
            <a:ext cx="1775057" cy="523220"/>
          </a:xfrm>
          <a:prstGeom prst="rect">
            <a:avLst/>
          </a:prstGeom>
          <a:noFill/>
        </p:spPr>
        <p:txBody>
          <a:bodyPr wrap="square" lIns="91440" tIns="45720" rIns="91440" bIns="45720" rtlCol="0" anchor="t">
            <a:spAutoFit/>
          </a:bodyPr>
          <a:lstStyle/>
          <a:p>
            <a:r>
              <a:rPr lang="pt-BR" sz="1400" dirty="0"/>
              <a:t>Ouve músicas calmas</a:t>
            </a:r>
          </a:p>
        </p:txBody>
      </p:sp>
      <p:sp>
        <p:nvSpPr>
          <p:cNvPr id="31" name="CaixaDeTexto 30">
            <a:extLst>
              <a:ext uri="{FF2B5EF4-FFF2-40B4-BE49-F238E27FC236}">
                <a16:creationId xmlns:a16="http://schemas.microsoft.com/office/drawing/2014/main" id="{07AD3B3E-DB0E-4ADC-93F6-B5179F7DA133}"/>
              </a:ext>
            </a:extLst>
          </p:cNvPr>
          <p:cNvSpPr txBox="1"/>
          <p:nvPr/>
        </p:nvSpPr>
        <p:spPr>
          <a:xfrm>
            <a:off x="2751225" y="3534263"/>
            <a:ext cx="1775057" cy="523220"/>
          </a:xfrm>
          <a:prstGeom prst="rect">
            <a:avLst/>
          </a:prstGeom>
          <a:noFill/>
        </p:spPr>
        <p:txBody>
          <a:bodyPr wrap="square" rtlCol="0">
            <a:spAutoFit/>
          </a:bodyPr>
          <a:lstStyle/>
          <a:p>
            <a:r>
              <a:rPr lang="pt-BR" sz="1400" dirty="0"/>
              <a:t>Escuta propaganda de ONG na tv</a:t>
            </a:r>
          </a:p>
        </p:txBody>
      </p:sp>
      <p:sp>
        <p:nvSpPr>
          <p:cNvPr id="32" name="CaixaDeTexto 31">
            <a:extLst>
              <a:ext uri="{FF2B5EF4-FFF2-40B4-BE49-F238E27FC236}">
                <a16:creationId xmlns:a16="http://schemas.microsoft.com/office/drawing/2014/main" id="{81C8F24A-6F00-4227-8ED2-ACF5A3F0C619}"/>
              </a:ext>
            </a:extLst>
          </p:cNvPr>
          <p:cNvSpPr txBox="1"/>
          <p:nvPr/>
        </p:nvSpPr>
        <p:spPr>
          <a:xfrm>
            <a:off x="2222301" y="5487160"/>
            <a:ext cx="2527142" cy="307777"/>
          </a:xfrm>
          <a:prstGeom prst="rect">
            <a:avLst/>
          </a:prstGeom>
          <a:noFill/>
        </p:spPr>
        <p:txBody>
          <a:bodyPr wrap="square" rtlCol="0">
            <a:spAutoFit/>
          </a:bodyPr>
          <a:lstStyle/>
          <a:p>
            <a:r>
              <a:rPr lang="pt-BR" sz="1400" dirty="0"/>
              <a:t>Não encontra ONGs para doar</a:t>
            </a:r>
          </a:p>
        </p:txBody>
      </p:sp>
      <p:sp>
        <p:nvSpPr>
          <p:cNvPr id="33" name="CaixaDeTexto 32">
            <a:extLst>
              <a:ext uri="{FF2B5EF4-FFF2-40B4-BE49-F238E27FC236}">
                <a16:creationId xmlns:a16="http://schemas.microsoft.com/office/drawing/2014/main" id="{FEB72516-B796-4D35-9208-912525C87EB7}"/>
              </a:ext>
            </a:extLst>
          </p:cNvPr>
          <p:cNvSpPr txBox="1"/>
          <p:nvPr/>
        </p:nvSpPr>
        <p:spPr>
          <a:xfrm>
            <a:off x="2236667" y="2005163"/>
            <a:ext cx="1775057" cy="307777"/>
          </a:xfrm>
          <a:prstGeom prst="rect">
            <a:avLst/>
          </a:prstGeom>
          <a:noFill/>
        </p:spPr>
        <p:txBody>
          <a:bodyPr wrap="square" rtlCol="0">
            <a:spAutoFit/>
          </a:bodyPr>
          <a:lstStyle/>
          <a:p>
            <a:r>
              <a:rPr lang="pt-BR" sz="1400" dirty="0"/>
              <a:t>Ouve o marido</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rtlCol="0">
            <a:spAutoFit/>
          </a:bodyPr>
          <a:lstStyle/>
          <a:p>
            <a:r>
              <a:rPr lang="pt-BR" sz="1400" dirty="0"/>
              <a:t>Sente empatia</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7259829" y="1786619"/>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546024" y="1515480"/>
            <a:ext cx="2677418" cy="307777"/>
          </a:xfrm>
          <a:prstGeom prst="rect">
            <a:avLst/>
          </a:prstGeom>
          <a:noFill/>
        </p:spPr>
        <p:txBody>
          <a:bodyPr wrap="square" rtlCol="0">
            <a:spAutoFit/>
          </a:bodyPr>
          <a:lstStyle/>
          <a:p>
            <a:r>
              <a:rPr lang="pt-BR" sz="1400" dirty="0"/>
              <a:t>Sente-se impotente</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99482" y="1542420"/>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09" y="5753160"/>
            <a:ext cx="2582894" cy="307777"/>
          </a:xfrm>
          <a:prstGeom prst="rect">
            <a:avLst/>
          </a:prstGeom>
          <a:noFill/>
        </p:spPr>
        <p:txBody>
          <a:bodyPr wrap="square" rtlCol="0">
            <a:spAutoFit/>
          </a:bodyPr>
          <a:lstStyle/>
          <a:p>
            <a:pPr algn="ctr"/>
            <a:r>
              <a:rPr lang="pt-BR" sz="1400" dirty="0"/>
              <a:t>Não tem tempo para doar</a:t>
            </a:r>
          </a:p>
        </p:txBody>
      </p:sp>
      <p:sp>
        <p:nvSpPr>
          <p:cNvPr id="43" name="CaixaDeTexto 42">
            <a:extLst>
              <a:ext uri="{FF2B5EF4-FFF2-40B4-BE49-F238E27FC236}">
                <a16:creationId xmlns:a16="http://schemas.microsoft.com/office/drawing/2014/main" id="{28FFEB06-8F47-4A3D-AA8E-7BF760B945AA}"/>
              </a:ext>
            </a:extLst>
          </p:cNvPr>
          <p:cNvSpPr txBox="1"/>
          <p:nvPr/>
        </p:nvSpPr>
        <p:spPr>
          <a:xfrm>
            <a:off x="2107282" y="5997232"/>
            <a:ext cx="3979523" cy="307777"/>
          </a:xfrm>
          <a:prstGeom prst="rect">
            <a:avLst/>
          </a:prstGeom>
          <a:noFill/>
        </p:spPr>
        <p:txBody>
          <a:bodyPr wrap="square" lIns="91440" tIns="45720" rIns="91440" bIns="45720" rtlCol="0" anchor="t">
            <a:spAutoFit/>
          </a:bodyPr>
          <a:lstStyle/>
          <a:p>
            <a:pPr algn="ctr"/>
            <a:r>
              <a:rPr lang="pt-BR" sz="1400" dirty="0"/>
              <a:t>Não vê como sua doação foi usada quando doa</a:t>
            </a:r>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125134" y="5437479"/>
            <a:ext cx="3153824" cy="307777"/>
          </a:xfrm>
          <a:prstGeom prst="rect">
            <a:avLst/>
          </a:prstGeom>
          <a:noFill/>
        </p:spPr>
        <p:txBody>
          <a:bodyPr wrap="square" rtlCol="0">
            <a:spAutoFit/>
          </a:bodyPr>
          <a:lstStyle/>
          <a:p>
            <a:r>
              <a:rPr lang="pt-BR" sz="14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131224" y="5688369"/>
            <a:ext cx="3153824" cy="307777"/>
          </a:xfrm>
          <a:prstGeom prst="rect">
            <a:avLst/>
          </a:prstGeom>
          <a:noFill/>
        </p:spPr>
        <p:txBody>
          <a:bodyPr wrap="square" rtlCol="0">
            <a:spAutoFit/>
          </a:bodyPr>
          <a:lstStyle/>
          <a:p>
            <a:r>
              <a:rPr lang="pt-BR" sz="1400" dirty="0"/>
              <a:t>Facilitações para doações rápidas</a:t>
            </a:r>
          </a:p>
        </p:txBody>
      </p:sp>
      <p:sp>
        <p:nvSpPr>
          <p:cNvPr id="46" name="CaixaDeTexto 32">
            <a:extLst>
              <a:ext uri="{FF2B5EF4-FFF2-40B4-BE49-F238E27FC236}">
                <a16:creationId xmlns:a16="http://schemas.microsoft.com/office/drawing/2014/main" id="{E9510AD6-B041-449A-8E0F-3E5FA77B7DD9}"/>
              </a:ext>
            </a:extLst>
          </p:cNvPr>
          <p:cNvSpPr txBox="1"/>
          <p:nvPr/>
        </p:nvSpPr>
        <p:spPr>
          <a:xfrm>
            <a:off x="2222289" y="3112219"/>
            <a:ext cx="1775057" cy="307777"/>
          </a:xfrm>
          <a:prstGeom prst="rect">
            <a:avLst/>
          </a:prstGeom>
          <a:noFill/>
        </p:spPr>
        <p:txBody>
          <a:bodyPr wrap="square" lIns="91440" tIns="45720" rIns="91440" bIns="45720" rtlCol="0" anchor="t">
            <a:spAutoFit/>
          </a:bodyPr>
          <a:lstStyle/>
          <a:p>
            <a:r>
              <a:rPr lang="pt-BR" sz="1400" dirty="0"/>
              <a:t>Podcast</a:t>
            </a:r>
          </a:p>
        </p:txBody>
      </p:sp>
      <p:sp>
        <p:nvSpPr>
          <p:cNvPr id="47" name="CaixaDeTexto 32">
            <a:extLst>
              <a:ext uri="{FF2B5EF4-FFF2-40B4-BE49-F238E27FC236}">
                <a16:creationId xmlns:a16="http://schemas.microsoft.com/office/drawing/2014/main" id="{483D9124-535E-4C9F-AF95-C7A86704C93C}"/>
              </a:ext>
            </a:extLst>
          </p:cNvPr>
          <p:cNvSpPr txBox="1"/>
          <p:nvPr/>
        </p:nvSpPr>
        <p:spPr>
          <a:xfrm>
            <a:off x="2164779" y="4636218"/>
            <a:ext cx="1775057" cy="307777"/>
          </a:xfrm>
          <a:prstGeom prst="rect">
            <a:avLst/>
          </a:prstGeom>
          <a:noFill/>
        </p:spPr>
        <p:txBody>
          <a:bodyPr wrap="square" lIns="91440" tIns="45720" rIns="91440" bIns="45720" rtlCol="0" anchor="t">
            <a:spAutoFit/>
          </a:bodyPr>
          <a:lstStyle/>
          <a:p>
            <a:r>
              <a:rPr lang="pt-BR" sz="1400" dirty="0"/>
              <a:t>Rádio</a:t>
            </a:r>
          </a:p>
        </p:txBody>
      </p:sp>
      <p:sp>
        <p:nvSpPr>
          <p:cNvPr id="48" name="CaixaDeTexto 32">
            <a:extLst>
              <a:ext uri="{FF2B5EF4-FFF2-40B4-BE49-F238E27FC236}">
                <a16:creationId xmlns:a16="http://schemas.microsoft.com/office/drawing/2014/main" id="{5A10B6A2-2048-460C-8D97-4E768677DB66}"/>
              </a:ext>
            </a:extLst>
          </p:cNvPr>
          <p:cNvSpPr txBox="1"/>
          <p:nvPr/>
        </p:nvSpPr>
        <p:spPr>
          <a:xfrm>
            <a:off x="2279797" y="2493991"/>
            <a:ext cx="1775057" cy="307777"/>
          </a:xfrm>
          <a:prstGeom prst="rect">
            <a:avLst/>
          </a:prstGeom>
          <a:noFill/>
        </p:spPr>
        <p:txBody>
          <a:bodyPr wrap="square" lIns="91440" tIns="45720" rIns="91440" bIns="45720" rtlCol="0" anchor="t">
            <a:spAutoFit/>
          </a:bodyPr>
          <a:lstStyle/>
          <a:p>
            <a:r>
              <a:rPr lang="pt-BR" sz="1400" dirty="0"/>
              <a:t>Relatos</a:t>
            </a:r>
          </a:p>
        </p:txBody>
      </p:sp>
      <p:sp>
        <p:nvSpPr>
          <p:cNvPr id="49" name="CaixaDeTexto 32">
            <a:extLst>
              <a:ext uri="{FF2B5EF4-FFF2-40B4-BE49-F238E27FC236}">
                <a16:creationId xmlns:a16="http://schemas.microsoft.com/office/drawing/2014/main" id="{4DDB5247-A5DA-428D-BC24-093E57AFD082}"/>
              </a:ext>
            </a:extLst>
          </p:cNvPr>
          <p:cNvSpPr txBox="1"/>
          <p:nvPr/>
        </p:nvSpPr>
        <p:spPr>
          <a:xfrm>
            <a:off x="2279796" y="1645726"/>
            <a:ext cx="1775057" cy="307777"/>
          </a:xfrm>
          <a:prstGeom prst="rect">
            <a:avLst/>
          </a:prstGeom>
          <a:noFill/>
        </p:spPr>
        <p:txBody>
          <a:bodyPr wrap="square" lIns="91440" tIns="45720" rIns="91440" bIns="45720" rtlCol="0" anchor="t">
            <a:spAutoFit/>
          </a:bodyPr>
          <a:lstStyle/>
          <a:p>
            <a:r>
              <a:rPr lang="pt-BR" sz="1400" dirty="0"/>
              <a:t>História</a:t>
            </a:r>
          </a:p>
        </p:txBody>
      </p:sp>
      <p:sp>
        <p:nvSpPr>
          <p:cNvPr id="50" name="CaixaDeTexto 32">
            <a:extLst>
              <a:ext uri="{FF2B5EF4-FFF2-40B4-BE49-F238E27FC236}">
                <a16:creationId xmlns:a16="http://schemas.microsoft.com/office/drawing/2014/main" id="{A860D558-5DEA-4CD4-B4BC-38E2FD40DBEF}"/>
              </a:ext>
            </a:extLst>
          </p:cNvPr>
          <p:cNvSpPr txBox="1"/>
          <p:nvPr/>
        </p:nvSpPr>
        <p:spPr>
          <a:xfrm>
            <a:off x="2222288" y="4003615"/>
            <a:ext cx="1775057" cy="523220"/>
          </a:xfrm>
          <a:prstGeom prst="rect">
            <a:avLst/>
          </a:prstGeom>
          <a:noFill/>
        </p:spPr>
        <p:txBody>
          <a:bodyPr wrap="square" lIns="91440" tIns="45720" rIns="91440" bIns="45720" rtlCol="0" anchor="t">
            <a:spAutoFit/>
          </a:bodyPr>
          <a:lstStyle/>
          <a:p>
            <a:r>
              <a:rPr lang="pt-BR" sz="1400" dirty="0"/>
              <a:t>Ouve sobre</a:t>
            </a:r>
          </a:p>
          <a:p>
            <a:r>
              <a:rPr lang="pt-BR" sz="1400" dirty="0"/>
              <a:t>projetos sociais</a:t>
            </a:r>
          </a:p>
        </p:txBody>
      </p:sp>
      <p:sp>
        <p:nvSpPr>
          <p:cNvPr id="51" name="CaixaDeTexto 40">
            <a:extLst>
              <a:ext uri="{FF2B5EF4-FFF2-40B4-BE49-F238E27FC236}">
                <a16:creationId xmlns:a16="http://schemas.microsoft.com/office/drawing/2014/main" id="{113A9FE8-FD4E-4005-9ED6-FD6353104B39}"/>
              </a:ext>
            </a:extLst>
          </p:cNvPr>
          <p:cNvSpPr txBox="1"/>
          <p:nvPr/>
        </p:nvSpPr>
        <p:spPr>
          <a:xfrm>
            <a:off x="5693813" y="2056044"/>
            <a:ext cx="2987485" cy="307777"/>
          </a:xfrm>
          <a:prstGeom prst="rect">
            <a:avLst/>
          </a:prstGeom>
          <a:noFill/>
        </p:spPr>
        <p:txBody>
          <a:bodyPr wrap="square" lIns="91440" tIns="45720" rIns="91440" bIns="45720" rtlCol="0" anchor="t">
            <a:spAutoFit/>
          </a:bodyPr>
          <a:lstStyle/>
          <a:p>
            <a:pPr algn="ctr"/>
            <a:r>
              <a:rPr lang="pt-BR" sz="1400" dirty="0"/>
              <a:t>Vontade de ajudar</a:t>
            </a:r>
          </a:p>
        </p:txBody>
      </p:sp>
      <p:sp>
        <p:nvSpPr>
          <p:cNvPr id="52" name="CaixaDeTexto 21">
            <a:extLst>
              <a:ext uri="{FF2B5EF4-FFF2-40B4-BE49-F238E27FC236}">
                <a16:creationId xmlns:a16="http://schemas.microsoft.com/office/drawing/2014/main" id="{D48A47CC-6D1C-47AF-B488-2600069BE936}"/>
              </a:ext>
            </a:extLst>
          </p:cNvPr>
          <p:cNvSpPr txBox="1"/>
          <p:nvPr/>
        </p:nvSpPr>
        <p:spPr>
          <a:xfrm>
            <a:off x="8370987" y="2121498"/>
            <a:ext cx="1775057" cy="307777"/>
          </a:xfrm>
          <a:prstGeom prst="rect">
            <a:avLst/>
          </a:prstGeom>
          <a:noFill/>
        </p:spPr>
        <p:txBody>
          <a:bodyPr wrap="square" lIns="91440" tIns="45720" rIns="91440" bIns="45720" rtlCol="0" anchor="t">
            <a:spAutoFit/>
          </a:bodyPr>
          <a:lstStyle/>
          <a:p>
            <a:r>
              <a:rPr lang="pt-BR" sz="1400" dirty="0"/>
              <a:t>Vê projetos sociais</a:t>
            </a:r>
          </a:p>
        </p:txBody>
      </p:sp>
      <p:sp>
        <p:nvSpPr>
          <p:cNvPr id="53" name="CaixaDeTexto 37">
            <a:extLst>
              <a:ext uri="{FF2B5EF4-FFF2-40B4-BE49-F238E27FC236}">
                <a16:creationId xmlns:a16="http://schemas.microsoft.com/office/drawing/2014/main" id="{D635B776-9475-4CB4-8675-82A9E861EF49}"/>
              </a:ext>
            </a:extLst>
          </p:cNvPr>
          <p:cNvSpPr txBox="1"/>
          <p:nvPr/>
        </p:nvSpPr>
        <p:spPr>
          <a:xfrm>
            <a:off x="4499376" y="1714731"/>
            <a:ext cx="2375494" cy="738664"/>
          </a:xfrm>
          <a:prstGeom prst="rect">
            <a:avLst/>
          </a:prstGeom>
          <a:noFill/>
        </p:spPr>
        <p:txBody>
          <a:bodyPr wrap="square" lIns="91440" tIns="45720" rIns="91440" bIns="45720" rtlCol="0" anchor="t">
            <a:spAutoFit/>
          </a:bodyPr>
          <a:lstStyle/>
          <a:p>
            <a:r>
              <a:rPr lang="pt-BR" sz="1400" dirty="0"/>
              <a:t>Pensa em como</a:t>
            </a:r>
          </a:p>
          <a:p>
            <a:r>
              <a:rPr lang="pt-BR" sz="1400" dirty="0"/>
              <a:t>pode se envolver nos projetos sociais</a:t>
            </a:r>
            <a:endParaRPr lang="pt-BR" dirty="0"/>
          </a:p>
        </p:txBody>
      </p:sp>
      <p:sp>
        <p:nvSpPr>
          <p:cNvPr id="54" name="CaixaDeTexto 44">
            <a:extLst>
              <a:ext uri="{FF2B5EF4-FFF2-40B4-BE49-F238E27FC236}">
                <a16:creationId xmlns:a16="http://schemas.microsoft.com/office/drawing/2014/main" id="{81F99C88-6EEC-4E09-85E8-E275B3DF04D4}"/>
              </a:ext>
            </a:extLst>
          </p:cNvPr>
          <p:cNvSpPr txBox="1"/>
          <p:nvPr/>
        </p:nvSpPr>
        <p:spPr>
          <a:xfrm>
            <a:off x="6131223" y="5990293"/>
            <a:ext cx="3153824" cy="307777"/>
          </a:xfrm>
          <a:prstGeom prst="rect">
            <a:avLst/>
          </a:prstGeom>
          <a:noFill/>
        </p:spPr>
        <p:txBody>
          <a:bodyPr wrap="square" lIns="91440" tIns="45720" rIns="91440" bIns="45720" rtlCol="0" anchor="t">
            <a:spAutoFit/>
          </a:bodyPr>
          <a:lstStyle/>
          <a:p>
            <a:r>
              <a:rPr lang="pt-BR" sz="1400" dirty="0"/>
              <a:t>Ser informada sobre sua doação</a:t>
            </a:r>
          </a:p>
        </p:txBody>
      </p:sp>
      <p:sp>
        <p:nvSpPr>
          <p:cNvPr id="55" name="CaixaDeTexto 14">
            <a:extLst>
              <a:ext uri="{FF2B5EF4-FFF2-40B4-BE49-F238E27FC236}">
                <a16:creationId xmlns:a16="http://schemas.microsoft.com/office/drawing/2014/main" id="{B6C34400-4F6F-4A57-BEB7-F9A313E7A652}"/>
              </a:ext>
            </a:extLst>
          </p:cNvPr>
          <p:cNvSpPr txBox="1"/>
          <p:nvPr/>
        </p:nvSpPr>
        <p:spPr>
          <a:xfrm>
            <a:off x="4320316" y="4105000"/>
            <a:ext cx="1775057" cy="307777"/>
          </a:xfrm>
          <a:prstGeom prst="rect">
            <a:avLst/>
          </a:prstGeom>
          <a:noFill/>
        </p:spPr>
        <p:txBody>
          <a:bodyPr wrap="square" lIns="91440" tIns="45720" rIns="91440" bIns="45720" rtlCol="0" anchor="t">
            <a:spAutoFit/>
          </a:bodyPr>
          <a:lstStyle/>
          <a:p>
            <a:r>
              <a:rPr lang="pt-BR" sz="1400" dirty="0"/>
              <a:t>Tarefas de casa</a:t>
            </a:r>
          </a:p>
        </p:txBody>
      </p:sp>
      <p:sp>
        <p:nvSpPr>
          <p:cNvPr id="56" name="CaixaDeTexto 21">
            <a:extLst>
              <a:ext uri="{FF2B5EF4-FFF2-40B4-BE49-F238E27FC236}">
                <a16:creationId xmlns:a16="http://schemas.microsoft.com/office/drawing/2014/main" id="{D90CEF97-F865-401F-9A23-C21EF3D2B67B}"/>
              </a:ext>
            </a:extLst>
          </p:cNvPr>
          <p:cNvSpPr txBox="1"/>
          <p:nvPr/>
        </p:nvSpPr>
        <p:spPr>
          <a:xfrm>
            <a:off x="8212836" y="3372329"/>
            <a:ext cx="1775057" cy="307777"/>
          </a:xfrm>
          <a:prstGeom prst="rect">
            <a:avLst/>
          </a:prstGeom>
          <a:noFill/>
        </p:spPr>
        <p:txBody>
          <a:bodyPr wrap="square" lIns="91440" tIns="45720" rIns="91440" bIns="45720" rtlCol="0" anchor="t">
            <a:spAutoFit/>
          </a:bodyPr>
          <a:lstStyle/>
          <a:p>
            <a:r>
              <a:rPr lang="pt-BR" sz="1400" dirty="0"/>
              <a:t>Vê coisas para casa</a:t>
            </a:r>
          </a:p>
        </p:txBody>
      </p:sp>
      <p:sp>
        <p:nvSpPr>
          <p:cNvPr id="57" name="CaixaDeTexto 32">
            <a:extLst>
              <a:ext uri="{FF2B5EF4-FFF2-40B4-BE49-F238E27FC236}">
                <a16:creationId xmlns:a16="http://schemas.microsoft.com/office/drawing/2014/main" id="{1FF51B95-CC3A-41BA-9B66-62E6FCB113C1}"/>
              </a:ext>
            </a:extLst>
          </p:cNvPr>
          <p:cNvSpPr txBox="1"/>
          <p:nvPr/>
        </p:nvSpPr>
        <p:spPr>
          <a:xfrm>
            <a:off x="4005078" y="2652140"/>
            <a:ext cx="1775057" cy="307777"/>
          </a:xfrm>
          <a:prstGeom prst="rect">
            <a:avLst/>
          </a:prstGeom>
          <a:noFill/>
        </p:spPr>
        <p:txBody>
          <a:bodyPr wrap="square" lIns="91440" tIns="45720" rIns="91440" bIns="45720" rtlCol="0" anchor="t">
            <a:spAutoFit/>
          </a:bodyPr>
          <a:lstStyle/>
          <a:p>
            <a:r>
              <a:rPr lang="pt-BR" sz="1400" dirty="0"/>
              <a:t>Decoração</a:t>
            </a:r>
          </a:p>
        </p:txBody>
      </p:sp>
    </p:spTree>
    <p:extLst>
      <p:ext uri="{BB962C8B-B14F-4D97-AF65-F5344CB8AC3E}">
        <p14:creationId xmlns:p14="http://schemas.microsoft.com/office/powerpoint/2010/main" val="191825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lIns="91440" tIns="45720" rIns="91440" bIns="45720" anchor="t"/>
          <a:lstStyle/>
          <a:p>
            <a:r>
              <a:rPr lang="pt-BR" dirty="0"/>
              <a:t>Mapa de Empatia ONG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lIns="91440" tIns="45720" rIns="91440" bIns="45720" rtlCol="0" anchor="t">
            <a:spAutoFit/>
          </a:bodyPr>
          <a:lstStyle/>
          <a:p>
            <a:r>
              <a:rPr lang="pt-BR" dirty="0"/>
              <a:t>Carlos</a:t>
            </a:r>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36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lIns="91440" tIns="45720" rIns="91440" bIns="45720" rtlCol="0" anchor="t">
            <a:spAutoFit/>
          </a:bodyPr>
          <a:lstStyle/>
          <a:p>
            <a:r>
              <a:rPr lang="pt-BR" sz="1400" dirty="0"/>
              <a:t>Arrecada Roupas</a:t>
            </a:r>
            <a:endParaRPr lang="en-US" dirty="0"/>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541362" y="4232086"/>
            <a:ext cx="1775057" cy="307777"/>
          </a:xfrm>
          <a:prstGeom prst="rect">
            <a:avLst/>
          </a:prstGeom>
          <a:noFill/>
        </p:spPr>
        <p:txBody>
          <a:bodyPr wrap="square" lIns="91440" tIns="45720" rIns="91440" bIns="45720" rtlCol="0" anchor="t">
            <a:spAutoFit/>
          </a:bodyPr>
          <a:lstStyle/>
          <a:p>
            <a:r>
              <a:rPr lang="pt-BR" sz="1400" dirty="0"/>
              <a:t>Com os ajudados</a:t>
            </a:r>
            <a:endParaRPr lang="en-US" dirty="0"/>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649126" y="4807339"/>
            <a:ext cx="1775057" cy="307777"/>
          </a:xfrm>
          <a:prstGeom prst="rect">
            <a:avLst/>
          </a:prstGeom>
          <a:noFill/>
        </p:spPr>
        <p:txBody>
          <a:bodyPr wrap="square" lIns="91440" tIns="45720" rIns="91440" bIns="45720" rtlCol="0" anchor="t">
            <a:spAutoFit/>
          </a:bodyPr>
          <a:lstStyle/>
          <a:p>
            <a:r>
              <a:rPr lang="pt-BR" sz="1400" dirty="0"/>
              <a:t>Faz marmitas</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523220"/>
          </a:xfrm>
          <a:prstGeom prst="rect">
            <a:avLst/>
          </a:prstGeom>
          <a:noFill/>
        </p:spPr>
        <p:txBody>
          <a:bodyPr wrap="square" lIns="91440" tIns="45720" rIns="91440" bIns="45720" rtlCol="0" anchor="t">
            <a:spAutoFit/>
          </a:bodyPr>
          <a:lstStyle/>
          <a:p>
            <a:r>
              <a:rPr lang="pt-BR" sz="1400" dirty="0"/>
              <a:t>Ambientes de </a:t>
            </a:r>
            <a:r>
              <a:rPr lang="pt-BR" sz="1400" dirty="0" err="1"/>
              <a:t>Producao</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9057590" y="4218519"/>
            <a:ext cx="1775057" cy="523220"/>
          </a:xfrm>
          <a:prstGeom prst="rect">
            <a:avLst/>
          </a:prstGeom>
          <a:noFill/>
        </p:spPr>
        <p:txBody>
          <a:bodyPr wrap="square" lIns="91440" tIns="45720" rIns="91440" bIns="45720" rtlCol="0" anchor="t">
            <a:spAutoFit/>
          </a:bodyPr>
          <a:lstStyle/>
          <a:p>
            <a:r>
              <a:rPr lang="pt-BR" sz="1400" dirty="0" err="1"/>
              <a:t>Ausencia</a:t>
            </a:r>
            <a:r>
              <a:rPr lang="pt-BR" sz="1400" dirty="0"/>
              <a:t> de </a:t>
            </a:r>
            <a:r>
              <a:rPr lang="pt-BR" sz="1400" dirty="0" err="1"/>
              <a:t>Divulgacao</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78293"/>
            <a:ext cx="682378" cy="307777"/>
          </a:xfrm>
          <a:prstGeom prst="rect">
            <a:avLst/>
          </a:prstGeom>
          <a:noFill/>
        </p:spPr>
        <p:txBody>
          <a:bodyPr wrap="square" lIns="91440" tIns="45720" rIns="91440" bIns="45720" rtlCol="0" anchor="t">
            <a:spAutoFit/>
          </a:bodyPr>
          <a:lstStyle/>
          <a:p>
            <a:r>
              <a:rPr lang="pt-BR" sz="1400" dirty="0"/>
              <a:t>A rua</a:t>
            </a:r>
            <a:endParaRPr lang="en-US" dirty="0"/>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327856" y="2193385"/>
            <a:ext cx="1775057" cy="307777"/>
          </a:xfrm>
          <a:prstGeom prst="rect">
            <a:avLst/>
          </a:prstGeom>
          <a:noFill/>
        </p:spPr>
        <p:txBody>
          <a:bodyPr wrap="square" lIns="91440" tIns="45720" rIns="91440" bIns="45720" rtlCol="0" anchor="t">
            <a:spAutoFit/>
          </a:bodyPr>
          <a:lstStyle/>
          <a:p>
            <a:r>
              <a:rPr lang="pt-BR" sz="1400" dirty="0" err="1"/>
              <a:t>Documentario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286046" y="3061884"/>
            <a:ext cx="2387098" cy="307777"/>
          </a:xfrm>
          <a:prstGeom prst="rect">
            <a:avLst/>
          </a:prstGeom>
          <a:noFill/>
        </p:spPr>
        <p:txBody>
          <a:bodyPr wrap="square" lIns="91440" tIns="45720" rIns="91440" bIns="45720" rtlCol="0" anchor="t">
            <a:spAutoFit/>
          </a:bodyPr>
          <a:lstStyle/>
          <a:p>
            <a:r>
              <a:rPr lang="pt-BR" sz="1400" dirty="0"/>
              <a:t>Pessoas de Rua</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lIns="91440" tIns="45720" rIns="91440" bIns="45720" rtlCol="0" anchor="t">
            <a:spAutoFit/>
          </a:bodyPr>
          <a:lstStyle/>
          <a:p>
            <a:r>
              <a:rPr lang="pt-BR" sz="1400" dirty="0"/>
              <a:t>Falta </a:t>
            </a:r>
            <a:r>
              <a:rPr lang="pt-BR" sz="1400" dirty="0" err="1"/>
              <a:t>Divulgacao</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4528131" y="1901637"/>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704175" y="1572989"/>
            <a:ext cx="1455343" cy="523220"/>
          </a:xfrm>
          <a:prstGeom prst="rect">
            <a:avLst/>
          </a:prstGeom>
          <a:noFill/>
        </p:spPr>
        <p:txBody>
          <a:bodyPr wrap="square" lIns="91440" tIns="45720" rIns="91440" bIns="45720" rtlCol="0" anchor="t">
            <a:spAutoFit/>
          </a:bodyPr>
          <a:lstStyle/>
          <a:p>
            <a:r>
              <a:rPr lang="pt-BR" sz="1400" dirty="0" err="1"/>
              <a:t>Divulgacao</a:t>
            </a:r>
            <a:r>
              <a:rPr lang="pt-BR" sz="1400" dirty="0"/>
              <a:t> </a:t>
            </a:r>
            <a:r>
              <a:rPr lang="pt-BR" sz="1400" dirty="0" err="1"/>
              <a:t>nao</a:t>
            </a:r>
            <a:r>
              <a:rPr lang="pt-BR" sz="1400" dirty="0"/>
              <a:t> funciona</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27595" y="1628685"/>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10" y="5479991"/>
            <a:ext cx="4207535" cy="430887"/>
          </a:xfrm>
          <a:prstGeom prst="rect">
            <a:avLst/>
          </a:prstGeom>
          <a:noFill/>
        </p:spPr>
        <p:txBody>
          <a:bodyPr wrap="square" lIns="91440" tIns="45720" rIns="91440" bIns="45720" rtlCol="0" anchor="t">
            <a:spAutoFit/>
          </a:bodyPr>
          <a:lstStyle/>
          <a:p>
            <a:pPr algn="ctr"/>
            <a:r>
              <a:rPr lang="pt-BR" sz="1100" dirty="0"/>
              <a:t>Passa muito tempo fazendo ação, não consegue planejar ou gerenciar a ong</a:t>
            </a:r>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076845" y="5590597"/>
            <a:ext cx="2989965" cy="261610"/>
          </a:xfrm>
          <a:prstGeom prst="rect">
            <a:avLst/>
          </a:prstGeom>
          <a:noFill/>
        </p:spPr>
        <p:txBody>
          <a:bodyPr wrap="square" rtlCol="0">
            <a:spAutoFit/>
          </a:bodyPr>
          <a:lstStyle/>
          <a:p>
            <a:r>
              <a:rPr lang="pt-BR" sz="11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113395" y="6052640"/>
            <a:ext cx="3253443" cy="261610"/>
          </a:xfrm>
          <a:prstGeom prst="rect">
            <a:avLst/>
          </a:prstGeom>
          <a:noFill/>
        </p:spPr>
        <p:txBody>
          <a:bodyPr wrap="square" rtlCol="0">
            <a:spAutoFit/>
          </a:bodyPr>
          <a:lstStyle/>
          <a:p>
            <a:r>
              <a:rPr lang="pt-BR" sz="1100" dirty="0"/>
              <a:t>Facilitações para doações rápidas</a:t>
            </a:r>
          </a:p>
        </p:txBody>
      </p:sp>
      <p:sp>
        <p:nvSpPr>
          <p:cNvPr id="2" name="TextBox 1">
            <a:extLst>
              <a:ext uri="{FF2B5EF4-FFF2-40B4-BE49-F238E27FC236}">
                <a16:creationId xmlns:a16="http://schemas.microsoft.com/office/drawing/2014/main" id="{2727B7D5-0F77-4905-8238-8A0F8D8E7885}"/>
              </a:ext>
            </a:extLst>
          </p:cNvPr>
          <p:cNvSpPr txBox="1"/>
          <p:nvPr/>
        </p:nvSpPr>
        <p:spPr>
          <a:xfrm>
            <a:off x="4003222" y="4193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 Pessoas da </a:t>
            </a:r>
            <a:r>
              <a:rPr lang="en-US" dirty="0" err="1"/>
              <a:t>regiao</a:t>
            </a:r>
            <a:r>
              <a:rPr lang="en-US" dirty="0"/>
              <a:t> </a:t>
            </a:r>
          </a:p>
        </p:txBody>
      </p:sp>
      <p:sp>
        <p:nvSpPr>
          <p:cNvPr id="46" name="CaixaDeTexto 16">
            <a:extLst>
              <a:ext uri="{FF2B5EF4-FFF2-40B4-BE49-F238E27FC236}">
                <a16:creationId xmlns:a16="http://schemas.microsoft.com/office/drawing/2014/main" id="{ED234EFC-48ED-4902-9BBE-7F78624359EE}"/>
              </a:ext>
            </a:extLst>
          </p:cNvPr>
          <p:cNvSpPr txBox="1"/>
          <p:nvPr/>
        </p:nvSpPr>
        <p:spPr>
          <a:xfrm>
            <a:off x="2220125" y="2045089"/>
            <a:ext cx="1775057" cy="307777"/>
          </a:xfrm>
          <a:prstGeom prst="rect">
            <a:avLst/>
          </a:prstGeom>
          <a:noFill/>
        </p:spPr>
        <p:txBody>
          <a:bodyPr wrap="square" lIns="91440" tIns="45720" rIns="91440" bIns="45720" rtlCol="0" anchor="t">
            <a:spAutoFit/>
          </a:bodyPr>
          <a:lstStyle/>
          <a:p>
            <a:r>
              <a:rPr lang="pt-BR" sz="1400" dirty="0"/>
              <a:t>Os ajudados</a:t>
            </a:r>
            <a:r>
              <a:rPr lang="pt-BR" sz="1400" dirty="0">
                <a:ea typeface="+mn-lt"/>
                <a:cs typeface="+mn-lt"/>
              </a:rPr>
              <a:t> </a:t>
            </a:r>
            <a:endParaRPr lang="pt-BR" sz="1400" dirty="0"/>
          </a:p>
        </p:txBody>
      </p:sp>
      <p:sp>
        <p:nvSpPr>
          <p:cNvPr id="8" name="TextBox 7">
            <a:extLst>
              <a:ext uri="{FF2B5EF4-FFF2-40B4-BE49-F238E27FC236}">
                <a16:creationId xmlns:a16="http://schemas.microsoft.com/office/drawing/2014/main" id="{B2A90476-5364-445A-B3CB-E4C5B925DCC3}"/>
              </a:ext>
            </a:extLst>
          </p:cNvPr>
          <p:cNvSpPr txBox="1"/>
          <p:nvPr/>
        </p:nvSpPr>
        <p:spPr>
          <a:xfrm>
            <a:off x="3241478" y="24989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​Bons feedbacks</a:t>
            </a:r>
          </a:p>
        </p:txBody>
      </p:sp>
      <p:sp>
        <p:nvSpPr>
          <p:cNvPr id="47" name="TextBox 46">
            <a:extLst>
              <a:ext uri="{FF2B5EF4-FFF2-40B4-BE49-F238E27FC236}">
                <a16:creationId xmlns:a16="http://schemas.microsoft.com/office/drawing/2014/main" id="{AB4DE2CD-9C2B-45BF-B64B-9F4D322B9769}"/>
              </a:ext>
            </a:extLst>
          </p:cNvPr>
          <p:cNvSpPr txBox="1"/>
          <p:nvPr/>
        </p:nvSpPr>
        <p:spPr>
          <a:xfrm>
            <a:off x="2166257" y="3431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Integrantes</a:t>
            </a:r>
            <a:r>
              <a:rPr lang="en-US" dirty="0"/>
              <a:t> da ONG</a:t>
            </a:r>
          </a:p>
        </p:txBody>
      </p:sp>
      <p:sp>
        <p:nvSpPr>
          <p:cNvPr id="48" name="TextBox 47">
            <a:extLst>
              <a:ext uri="{FF2B5EF4-FFF2-40B4-BE49-F238E27FC236}">
                <a16:creationId xmlns:a16="http://schemas.microsoft.com/office/drawing/2014/main" id="{C00111F5-4423-47B2-A2E4-C4A2BB303D76}"/>
              </a:ext>
            </a:extLst>
          </p:cNvPr>
          <p:cNvSpPr txBox="1"/>
          <p:nvPr/>
        </p:nvSpPr>
        <p:spPr>
          <a:xfrm>
            <a:off x="3282043" y="4544426"/>
            <a:ext cx="1334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Divulgacao</a:t>
            </a:r>
            <a:r>
              <a:rPr lang="en-US" dirty="0"/>
              <a:t> </a:t>
            </a:r>
          </a:p>
        </p:txBody>
      </p:sp>
      <p:sp>
        <p:nvSpPr>
          <p:cNvPr id="49" name="TextBox 48">
            <a:extLst>
              <a:ext uri="{FF2B5EF4-FFF2-40B4-BE49-F238E27FC236}">
                <a16:creationId xmlns:a16="http://schemas.microsoft.com/office/drawing/2014/main" id="{B91ABA8E-0738-4E04-8C1A-7E4AFD5EA6E8}"/>
              </a:ext>
            </a:extLst>
          </p:cNvPr>
          <p:cNvSpPr txBox="1"/>
          <p:nvPr/>
        </p:nvSpPr>
        <p:spPr>
          <a:xfrm>
            <a:off x="2234292" y="283300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Reclamações</a:t>
            </a:r>
            <a:r>
              <a:rPr lang="en-US" sz="1400" dirty="0"/>
              <a:t> de </a:t>
            </a:r>
            <a:r>
              <a:rPr lang="en-US" sz="1400" dirty="0" err="1"/>
              <a:t>Policiais</a:t>
            </a:r>
            <a:r>
              <a:rPr lang="en-US" sz="1400" dirty="0"/>
              <a:t>  e de </a:t>
            </a:r>
            <a:r>
              <a:rPr lang="en-US" sz="1400" dirty="0" err="1"/>
              <a:t>quem</a:t>
            </a:r>
            <a:r>
              <a:rPr lang="en-US" sz="1400" dirty="0"/>
              <a:t> </a:t>
            </a:r>
            <a:r>
              <a:rPr lang="en-US" sz="1400" dirty="0" err="1"/>
              <a:t>não</a:t>
            </a:r>
            <a:r>
              <a:rPr lang="en-US" sz="1400" dirty="0"/>
              <a:t> </a:t>
            </a:r>
            <a:r>
              <a:rPr lang="en-US" sz="1400" dirty="0" err="1"/>
              <a:t>gosta</a:t>
            </a:r>
            <a:r>
              <a:rPr lang="en-US" sz="1400" dirty="0"/>
              <a:t> do </a:t>
            </a:r>
            <a:r>
              <a:rPr lang="en-US" sz="1400" dirty="0" err="1"/>
              <a:t>trabalho</a:t>
            </a:r>
            <a:endParaRPr lang="en-US" sz="1400" dirty="0"/>
          </a:p>
        </p:txBody>
      </p:sp>
      <p:sp>
        <p:nvSpPr>
          <p:cNvPr id="50" name="TextBox 49">
            <a:extLst>
              <a:ext uri="{FF2B5EF4-FFF2-40B4-BE49-F238E27FC236}">
                <a16:creationId xmlns:a16="http://schemas.microsoft.com/office/drawing/2014/main" id="{04208F6F-BA67-49EC-AF85-1D4941F76A9B}"/>
              </a:ext>
            </a:extLst>
          </p:cNvPr>
          <p:cNvSpPr txBox="1"/>
          <p:nvPr/>
        </p:nvSpPr>
        <p:spPr>
          <a:xfrm>
            <a:off x="2234293" y="3880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Radio</a:t>
            </a:r>
          </a:p>
        </p:txBody>
      </p:sp>
      <p:sp>
        <p:nvSpPr>
          <p:cNvPr id="51" name="TextBox 50">
            <a:extLst>
              <a:ext uri="{FF2B5EF4-FFF2-40B4-BE49-F238E27FC236}">
                <a16:creationId xmlns:a16="http://schemas.microsoft.com/office/drawing/2014/main" id="{DCE0A53F-E676-4983-8E39-FAED78B00158}"/>
              </a:ext>
            </a:extLst>
          </p:cNvPr>
          <p:cNvSpPr txBox="1"/>
          <p:nvPr/>
        </p:nvSpPr>
        <p:spPr>
          <a:xfrm>
            <a:off x="4504118" y="4544426"/>
            <a:ext cx="1334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Compra</a:t>
            </a:r>
            <a:r>
              <a:rPr lang="en-US" dirty="0"/>
              <a:t> </a:t>
            </a:r>
            <a:r>
              <a:rPr lang="en-US" dirty="0" err="1"/>
              <a:t>Presentes</a:t>
            </a:r>
          </a:p>
        </p:txBody>
      </p:sp>
      <p:sp>
        <p:nvSpPr>
          <p:cNvPr id="31" name="CaixaDeTexto 44">
            <a:extLst>
              <a:ext uri="{FF2B5EF4-FFF2-40B4-BE49-F238E27FC236}">
                <a16:creationId xmlns:a16="http://schemas.microsoft.com/office/drawing/2014/main" id="{3E95BE41-FCAA-4255-8FA9-54F0F719CFFB}"/>
              </a:ext>
            </a:extLst>
          </p:cNvPr>
          <p:cNvSpPr txBox="1"/>
          <p:nvPr/>
        </p:nvSpPr>
        <p:spPr>
          <a:xfrm>
            <a:off x="6102469" y="5386446"/>
            <a:ext cx="3369485" cy="261610"/>
          </a:xfrm>
          <a:prstGeom prst="rect">
            <a:avLst/>
          </a:prstGeom>
          <a:noFill/>
        </p:spPr>
        <p:txBody>
          <a:bodyPr wrap="square" lIns="91440" tIns="45720" rIns="91440" bIns="45720" rtlCol="0" anchor="t">
            <a:spAutoFit/>
          </a:bodyPr>
          <a:lstStyle/>
          <a:p>
            <a:r>
              <a:rPr lang="pt-BR" sz="1100" dirty="0"/>
              <a:t>Ajudar na divulgação do que precisam</a:t>
            </a:r>
          </a:p>
        </p:txBody>
      </p:sp>
      <p:sp>
        <p:nvSpPr>
          <p:cNvPr id="32" name="CaixaDeTexto 44">
            <a:extLst>
              <a:ext uri="{FF2B5EF4-FFF2-40B4-BE49-F238E27FC236}">
                <a16:creationId xmlns:a16="http://schemas.microsoft.com/office/drawing/2014/main" id="{AC936B8F-9F81-491B-B1A0-57133DF8627D}"/>
              </a:ext>
            </a:extLst>
          </p:cNvPr>
          <p:cNvSpPr txBox="1"/>
          <p:nvPr/>
        </p:nvSpPr>
        <p:spPr>
          <a:xfrm>
            <a:off x="6082491" y="5836271"/>
            <a:ext cx="3876317" cy="261610"/>
          </a:xfrm>
          <a:prstGeom prst="rect">
            <a:avLst/>
          </a:prstGeom>
          <a:noFill/>
        </p:spPr>
        <p:txBody>
          <a:bodyPr wrap="square" lIns="91440" tIns="45720" rIns="91440" bIns="45720" rtlCol="0" anchor="t">
            <a:spAutoFit/>
          </a:bodyPr>
          <a:lstStyle/>
          <a:p>
            <a:r>
              <a:rPr lang="pt-BR" sz="1100" dirty="0"/>
              <a:t>Falar sobre seu trabalho em alguma rede que de visibilidade </a:t>
            </a:r>
          </a:p>
        </p:txBody>
      </p:sp>
      <p:sp>
        <p:nvSpPr>
          <p:cNvPr id="35" name="CaixaDeTexto 44">
            <a:extLst>
              <a:ext uri="{FF2B5EF4-FFF2-40B4-BE49-F238E27FC236}">
                <a16:creationId xmlns:a16="http://schemas.microsoft.com/office/drawing/2014/main" id="{C8ED8E92-0C90-498E-B128-FA772765ABF8}"/>
              </a:ext>
            </a:extLst>
          </p:cNvPr>
          <p:cNvSpPr txBox="1"/>
          <p:nvPr/>
        </p:nvSpPr>
        <p:spPr>
          <a:xfrm>
            <a:off x="2235110" y="5979119"/>
            <a:ext cx="1859862" cy="261610"/>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100" dirty="0"/>
              <a:t>Poucas arrecadações</a:t>
            </a:r>
          </a:p>
        </p:txBody>
      </p:sp>
      <p:sp>
        <p:nvSpPr>
          <p:cNvPr id="43" name="CaixaDeTexto 44">
            <a:extLst>
              <a:ext uri="{FF2B5EF4-FFF2-40B4-BE49-F238E27FC236}">
                <a16:creationId xmlns:a16="http://schemas.microsoft.com/office/drawing/2014/main" id="{EA7E7ABF-495C-400C-B384-3F5A47EB0F5F}"/>
              </a:ext>
            </a:extLst>
          </p:cNvPr>
          <p:cNvSpPr txBox="1"/>
          <p:nvPr/>
        </p:nvSpPr>
        <p:spPr>
          <a:xfrm>
            <a:off x="4015702" y="5879092"/>
            <a:ext cx="2061143" cy="461665"/>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200" dirty="0"/>
              <a:t>O dinheiro não é o suficiente para chegar na meta</a:t>
            </a:r>
          </a:p>
        </p:txBody>
      </p:sp>
      <p:sp>
        <p:nvSpPr>
          <p:cNvPr id="52" name="CaixaDeTexto 6">
            <a:extLst>
              <a:ext uri="{FF2B5EF4-FFF2-40B4-BE49-F238E27FC236}">
                <a16:creationId xmlns:a16="http://schemas.microsoft.com/office/drawing/2014/main" id="{307E6A20-1CFF-48B0-BA4A-4F18FF5D35BC}"/>
              </a:ext>
            </a:extLst>
          </p:cNvPr>
          <p:cNvSpPr txBox="1"/>
          <p:nvPr/>
        </p:nvSpPr>
        <p:spPr>
          <a:xfrm>
            <a:off x="7095558" y="4601213"/>
            <a:ext cx="2048226" cy="307777"/>
          </a:xfrm>
          <a:prstGeom prst="rect">
            <a:avLst/>
          </a:prstGeom>
          <a:noFill/>
        </p:spPr>
        <p:txBody>
          <a:bodyPr wrap="square" lIns="91440" tIns="45720" rIns="91440" bIns="45720" rtlCol="0" anchor="t">
            <a:spAutoFit/>
          </a:bodyPr>
          <a:lstStyle/>
          <a:p>
            <a:r>
              <a:rPr lang="pt-BR" sz="1400" dirty="0"/>
              <a:t>Arrecada de alimentos</a:t>
            </a:r>
            <a:endParaRPr lang="en-US" dirty="0"/>
          </a:p>
        </p:txBody>
      </p:sp>
      <p:sp>
        <p:nvSpPr>
          <p:cNvPr id="53" name="CaixaDeTexto 21">
            <a:extLst>
              <a:ext uri="{FF2B5EF4-FFF2-40B4-BE49-F238E27FC236}">
                <a16:creationId xmlns:a16="http://schemas.microsoft.com/office/drawing/2014/main" id="{DF699B47-42FB-4E2B-976D-40A0913646C7}"/>
              </a:ext>
            </a:extLst>
          </p:cNvPr>
          <p:cNvSpPr txBox="1"/>
          <p:nvPr/>
        </p:nvSpPr>
        <p:spPr>
          <a:xfrm>
            <a:off x="8672912" y="3357951"/>
            <a:ext cx="1775057" cy="738664"/>
          </a:xfrm>
          <a:prstGeom prst="rect">
            <a:avLst/>
          </a:prstGeom>
          <a:noFill/>
        </p:spPr>
        <p:txBody>
          <a:bodyPr wrap="square" lIns="91440" tIns="45720" rIns="91440" bIns="45720" rtlCol="0" anchor="t">
            <a:spAutoFit/>
          </a:bodyPr>
          <a:lstStyle/>
          <a:p>
            <a:r>
              <a:rPr lang="pt-BR" sz="1400" dirty="0"/>
              <a:t>Pessoas em situação de </a:t>
            </a:r>
            <a:r>
              <a:rPr lang="pt-BR" sz="1400" dirty="0" err="1"/>
              <a:t>vunerabilidade</a:t>
            </a:r>
          </a:p>
        </p:txBody>
      </p:sp>
      <p:sp>
        <p:nvSpPr>
          <p:cNvPr id="54" name="CaixaDeTexto 21">
            <a:extLst>
              <a:ext uri="{FF2B5EF4-FFF2-40B4-BE49-F238E27FC236}">
                <a16:creationId xmlns:a16="http://schemas.microsoft.com/office/drawing/2014/main" id="{EE0EF06C-08A9-4D81-882B-01F83C414640}"/>
              </a:ext>
            </a:extLst>
          </p:cNvPr>
          <p:cNvSpPr txBox="1"/>
          <p:nvPr/>
        </p:nvSpPr>
        <p:spPr>
          <a:xfrm>
            <a:off x="6415667" y="2107121"/>
            <a:ext cx="1775057" cy="307777"/>
          </a:xfrm>
          <a:prstGeom prst="rect">
            <a:avLst/>
          </a:prstGeom>
          <a:noFill/>
        </p:spPr>
        <p:txBody>
          <a:bodyPr wrap="square" lIns="91440" tIns="45720" rIns="91440" bIns="45720" rtlCol="0" anchor="t">
            <a:spAutoFit/>
          </a:bodyPr>
          <a:lstStyle/>
          <a:p>
            <a:r>
              <a:rPr lang="pt-BR" sz="1400" dirty="0"/>
              <a:t>Vontade de ajudar</a:t>
            </a:r>
          </a:p>
        </p:txBody>
      </p:sp>
      <p:sp>
        <p:nvSpPr>
          <p:cNvPr id="55" name="CaixaDeTexto 21">
            <a:extLst>
              <a:ext uri="{FF2B5EF4-FFF2-40B4-BE49-F238E27FC236}">
                <a16:creationId xmlns:a16="http://schemas.microsoft.com/office/drawing/2014/main" id="{1C9590E3-C06E-4612-9BBA-109EE53DB33B}"/>
              </a:ext>
            </a:extLst>
          </p:cNvPr>
          <p:cNvSpPr txBox="1"/>
          <p:nvPr/>
        </p:nvSpPr>
        <p:spPr>
          <a:xfrm>
            <a:off x="4489101" y="2164630"/>
            <a:ext cx="1775057" cy="307777"/>
          </a:xfrm>
          <a:prstGeom prst="rect">
            <a:avLst/>
          </a:prstGeom>
          <a:noFill/>
        </p:spPr>
        <p:txBody>
          <a:bodyPr wrap="square" lIns="91440" tIns="45720" rIns="91440" bIns="45720" rtlCol="0" anchor="t">
            <a:spAutoFit/>
          </a:bodyPr>
          <a:lstStyle/>
          <a:p>
            <a:r>
              <a:rPr lang="pt-BR" sz="1400" dirty="0"/>
              <a:t>Sente empatia</a:t>
            </a:r>
          </a:p>
        </p:txBody>
      </p:sp>
      <p:sp>
        <p:nvSpPr>
          <p:cNvPr id="56" name="TextBox 55">
            <a:extLst>
              <a:ext uri="{FF2B5EF4-FFF2-40B4-BE49-F238E27FC236}">
                <a16:creationId xmlns:a16="http://schemas.microsoft.com/office/drawing/2014/main" id="{DA0345AD-CC20-4FF0-A241-17FDF7935638}"/>
              </a:ext>
            </a:extLst>
          </p:cNvPr>
          <p:cNvSpPr txBox="1"/>
          <p:nvPr/>
        </p:nvSpPr>
        <p:spPr>
          <a:xfrm>
            <a:off x="2219915" y="4297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Histórias</a:t>
            </a:r>
          </a:p>
        </p:txBody>
      </p:sp>
      <p:sp>
        <p:nvSpPr>
          <p:cNvPr id="57" name="CaixaDeTexto 16">
            <a:extLst>
              <a:ext uri="{FF2B5EF4-FFF2-40B4-BE49-F238E27FC236}">
                <a16:creationId xmlns:a16="http://schemas.microsoft.com/office/drawing/2014/main" id="{0AAAC1A3-3BFA-4855-A9C0-E2FB4CFE9EC4}"/>
              </a:ext>
            </a:extLst>
          </p:cNvPr>
          <p:cNvSpPr txBox="1"/>
          <p:nvPr/>
        </p:nvSpPr>
        <p:spPr>
          <a:xfrm>
            <a:off x="3154653" y="4086673"/>
            <a:ext cx="1775057" cy="307777"/>
          </a:xfrm>
          <a:prstGeom prst="rect">
            <a:avLst/>
          </a:prstGeom>
          <a:noFill/>
        </p:spPr>
        <p:txBody>
          <a:bodyPr wrap="square" lIns="91440" tIns="45720" rIns="91440" bIns="45720" rtlCol="0" anchor="t">
            <a:spAutoFit/>
          </a:bodyPr>
          <a:lstStyle/>
          <a:p>
            <a:r>
              <a:rPr lang="pt-BR" sz="1400" dirty="0"/>
              <a:t>Relatos</a:t>
            </a:r>
          </a:p>
        </p:txBody>
      </p:sp>
      <p:sp>
        <p:nvSpPr>
          <p:cNvPr id="58" name="CaixaDeTexto 16">
            <a:extLst>
              <a:ext uri="{FF2B5EF4-FFF2-40B4-BE49-F238E27FC236}">
                <a16:creationId xmlns:a16="http://schemas.microsoft.com/office/drawing/2014/main" id="{EDA6780F-56D1-4FE4-B718-D189937A889F}"/>
              </a:ext>
            </a:extLst>
          </p:cNvPr>
          <p:cNvSpPr txBox="1"/>
          <p:nvPr/>
        </p:nvSpPr>
        <p:spPr>
          <a:xfrm>
            <a:off x="2220124" y="1714408"/>
            <a:ext cx="1775057" cy="307777"/>
          </a:xfrm>
          <a:prstGeom prst="rect">
            <a:avLst/>
          </a:prstGeom>
          <a:noFill/>
        </p:spPr>
        <p:txBody>
          <a:bodyPr wrap="square" lIns="91440" tIns="45720" rIns="91440" bIns="45720" rtlCol="0" anchor="t">
            <a:spAutoFit/>
          </a:bodyPr>
          <a:lstStyle/>
          <a:p>
            <a:r>
              <a:rPr lang="pt-BR" sz="1400" dirty="0"/>
              <a:t>Notícias</a:t>
            </a:r>
          </a:p>
        </p:txBody>
      </p:sp>
      <p:sp>
        <p:nvSpPr>
          <p:cNvPr id="59" name="CaixaDeTexto 16">
            <a:extLst>
              <a:ext uri="{FF2B5EF4-FFF2-40B4-BE49-F238E27FC236}">
                <a16:creationId xmlns:a16="http://schemas.microsoft.com/office/drawing/2014/main" id="{E1926244-B894-477F-95D9-6830E3DC301C}"/>
              </a:ext>
            </a:extLst>
          </p:cNvPr>
          <p:cNvSpPr txBox="1"/>
          <p:nvPr/>
        </p:nvSpPr>
        <p:spPr>
          <a:xfrm>
            <a:off x="2263255" y="2505162"/>
            <a:ext cx="1775057" cy="307777"/>
          </a:xfrm>
          <a:prstGeom prst="rect">
            <a:avLst/>
          </a:prstGeom>
          <a:noFill/>
        </p:spPr>
        <p:txBody>
          <a:bodyPr wrap="square" lIns="91440" tIns="45720" rIns="91440" bIns="45720" rtlCol="0" anchor="t">
            <a:spAutoFit/>
          </a:bodyPr>
          <a:lstStyle/>
          <a:p>
            <a:r>
              <a:rPr lang="pt-BR" sz="1400" dirty="0"/>
              <a:t>Podcast</a:t>
            </a:r>
          </a:p>
        </p:txBody>
      </p:sp>
      <p:sp>
        <p:nvSpPr>
          <p:cNvPr id="60" name="CaixaDeTexto 16">
            <a:extLst>
              <a:ext uri="{FF2B5EF4-FFF2-40B4-BE49-F238E27FC236}">
                <a16:creationId xmlns:a16="http://schemas.microsoft.com/office/drawing/2014/main" id="{FD03E42D-160E-4D28-B437-C4C151C46533}"/>
              </a:ext>
            </a:extLst>
          </p:cNvPr>
          <p:cNvSpPr txBox="1"/>
          <p:nvPr/>
        </p:nvSpPr>
        <p:spPr>
          <a:xfrm>
            <a:off x="3284047" y="2217614"/>
            <a:ext cx="1775057" cy="307777"/>
          </a:xfrm>
          <a:prstGeom prst="rect">
            <a:avLst/>
          </a:prstGeom>
          <a:noFill/>
        </p:spPr>
        <p:txBody>
          <a:bodyPr wrap="square" lIns="91440" tIns="45720" rIns="91440" bIns="45720" rtlCol="0" anchor="t">
            <a:spAutoFit/>
          </a:bodyPr>
          <a:lstStyle/>
          <a:p>
            <a:r>
              <a:rPr lang="pt-BR" sz="1400" dirty="0"/>
              <a:t>Problemas</a:t>
            </a:r>
          </a:p>
        </p:txBody>
      </p:sp>
    </p:spTree>
    <p:extLst>
      <p:ext uri="{BB962C8B-B14F-4D97-AF65-F5344CB8AC3E}">
        <p14:creationId xmlns:p14="http://schemas.microsoft.com/office/powerpoint/2010/main" val="3125218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customXml/itemProps2.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3.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5556</TotalTime>
  <Words>994</Words>
  <Application>Microsoft Office PowerPoint</Application>
  <PresentationFormat>Widescreen</PresentationFormat>
  <Paragraphs>210</Paragraphs>
  <Slides>13</Slides>
  <Notes>10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13</vt:i4>
      </vt:variant>
    </vt:vector>
  </HeadingPairs>
  <TitlesOfParts>
    <vt:vector size="20" baseType="lpstr">
      <vt:lpstr>Arial</vt:lpstr>
      <vt:lpstr>Barlow</vt:lpstr>
      <vt:lpstr>Calibri</vt:lpstr>
      <vt:lpstr>Exo 2</vt:lpstr>
      <vt:lpstr>Simplon Mono</vt:lpstr>
      <vt:lpstr>Wingdings</vt:lpstr>
      <vt:lpstr>Tema do Office</vt:lpstr>
      <vt:lpstr>Apresentação do PowerPoint</vt:lpstr>
      <vt:lpstr>Engenharia de Software</vt:lpstr>
      <vt:lpstr>Dados do Grupo</vt:lpstr>
      <vt:lpstr>Negócio</vt:lpstr>
      <vt:lpstr>Negócio</vt:lpstr>
      <vt:lpstr>Proto-Personas – Usuário/Necessidades</vt:lpstr>
      <vt:lpstr>Proto-Personas – Usuário/Necessidades</vt:lpstr>
      <vt:lpstr>Mapa de Empatia Doador – Em Socioemocional</vt:lpstr>
      <vt:lpstr>Mapa de Empatia ONG – Em Socioemocional</vt:lpstr>
      <vt:lpstr>Proto-Personas – Justificativa</vt:lpstr>
      <vt:lpstr>Jornada - Simplificada</vt:lpstr>
      <vt:lpstr>Jornada - Simplificada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GABRIEL LIMA DE LANA PEDROSA .</cp:lastModifiedBy>
  <cp:revision>570</cp:revision>
  <dcterms:created xsi:type="dcterms:W3CDTF">2021-08-25T19:26:40Z</dcterms:created>
  <dcterms:modified xsi:type="dcterms:W3CDTF">2022-04-27T13:48:25Z</dcterms:modified>
</cp:coreProperties>
</file>