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60" r:id="rId7"/>
    <p:sldId id="261" r:id="rId8"/>
    <p:sldId id="269" r:id="rId9"/>
    <p:sldId id="270" r:id="rId10"/>
    <p:sldId id="27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varScale="1">
        <p:scale>
          <a:sx n="103" d="100"/>
          <a:sy n="103" d="100"/>
        </p:scale>
        <p:origin x="65" y="71"/>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8/21/2019</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8/21/2019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1758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6</a:t>
            </a:fld>
            <a:endParaRPr lang="en-US"/>
          </a:p>
        </p:txBody>
      </p:sp>
    </p:spTree>
    <p:extLst>
      <p:ext uri="{BB962C8B-B14F-4D97-AF65-F5344CB8AC3E}">
        <p14:creationId xmlns:p14="http://schemas.microsoft.com/office/powerpoint/2010/main" val="119841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7</a:t>
            </a:fld>
            <a:endParaRPr lang="en-US"/>
          </a:p>
        </p:txBody>
      </p:sp>
    </p:spTree>
    <p:extLst>
      <p:ext uri="{BB962C8B-B14F-4D97-AF65-F5344CB8AC3E}">
        <p14:creationId xmlns:p14="http://schemas.microsoft.com/office/powerpoint/2010/main" val="58801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8</a:t>
            </a:fld>
            <a:endParaRPr lang="en-US"/>
          </a:p>
        </p:txBody>
      </p:sp>
    </p:spTree>
    <p:extLst>
      <p:ext uri="{BB962C8B-B14F-4D97-AF65-F5344CB8AC3E}">
        <p14:creationId xmlns:p14="http://schemas.microsoft.com/office/powerpoint/2010/main" val="354541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8/21/2019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8/21/2019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8/21/2019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686300" y="2827090"/>
            <a:ext cx="7233557" cy="731859"/>
          </a:xfrm>
        </p:spPr>
        <p:txBody>
          <a:bodyPr>
            <a:normAutofit/>
          </a:bodyPr>
          <a:lstStyle/>
          <a:p>
            <a:r>
              <a:rPr lang="hr-HR" sz="3600" dirty="0" smtClean="0"/>
              <a:t>SEGMENTATION OF CROATIAN CITIES</a:t>
            </a:r>
            <a:endParaRPr lang="en-IN" sz="3600"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300" y="3653270"/>
            <a:ext cx="7233557" cy="365125"/>
          </a:xfrm>
        </p:spPr>
        <p:txBody>
          <a:bodyPr/>
          <a:lstStyle/>
          <a:p>
            <a:r>
              <a:rPr lang="hr-HR" dirty="0" smtClean="0"/>
              <a:t>Andrea PIRSA</a:t>
            </a:r>
            <a:endParaRPr lang="en-IN" dirty="0"/>
          </a:p>
        </p:txBody>
      </p:sp>
      <p:pic>
        <p:nvPicPr>
          <p:cNvPr id="1030" name="Picture 6" descr="Povezana slika"/>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32079" r="320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40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hr-HR" dirty="0" err="1" smtClean="0"/>
              <a:t>About</a:t>
            </a:r>
            <a:r>
              <a:rPr lang="hr-HR" dirty="0" smtClean="0"/>
              <a:t> </a:t>
            </a:r>
            <a:r>
              <a:rPr lang="hr-HR" dirty="0" err="1" smtClean="0"/>
              <a:t>PROJect</a:t>
            </a:r>
            <a:endParaRPr lang="en-US" dirty="0"/>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623516"/>
          </a:xfrm>
        </p:spPr>
        <p:txBody>
          <a:bodyPr/>
          <a:lstStyle/>
          <a:p>
            <a:r>
              <a:rPr lang="hr-HR" dirty="0"/>
              <a:t>Croatia is a Central European and Mediterranean country with a long maritime border with Italy in the</a:t>
            </a:r>
            <a:r>
              <a:rPr lang="hr-HR" dirty="0"/>
              <a:t> Adriatic </a:t>
            </a:r>
            <a:r>
              <a:rPr lang="hr-HR" dirty="0" err="1" smtClean="0"/>
              <a:t>Sea</a:t>
            </a:r>
            <a:r>
              <a:rPr lang="hr-HR" dirty="0" smtClean="0"/>
              <a:t>. Croatia </a:t>
            </a:r>
            <a:r>
              <a:rPr lang="hr-HR" dirty="0"/>
              <a:t>has a big challange to make strong offer for tourists from </a:t>
            </a:r>
            <a:r>
              <a:rPr lang="hr-HR" dirty="0" err="1"/>
              <a:t>different</a:t>
            </a:r>
            <a:r>
              <a:rPr lang="hr-HR" dirty="0"/>
              <a:t> </a:t>
            </a:r>
            <a:r>
              <a:rPr lang="hr-HR" dirty="0" err="1" smtClean="0"/>
              <a:t>cultures</a:t>
            </a:r>
            <a:r>
              <a:rPr lang="hr-HR" dirty="0" smtClean="0"/>
              <a:t>. </a:t>
            </a:r>
            <a:r>
              <a:rPr lang="hr-HR" dirty="0"/>
              <a:t>One of the challenges is to show tourists what the country has and what are some of the specialties of each country region. Another challenge have Croatian caterers when they need to create offers for tourists and open the right type of restaurant in right </a:t>
            </a:r>
            <a:r>
              <a:rPr lang="hr-HR" dirty="0" err="1"/>
              <a:t>town</a:t>
            </a:r>
            <a:r>
              <a:rPr lang="hr-HR" dirty="0" smtClean="0"/>
              <a:t>. </a:t>
            </a:r>
            <a:endParaRPr lang="en-US" dirty="0"/>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2052" name="Picture 4" descr="Visovac, Island, Krka National Park"/>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27158" b="27158"/>
          <a:stretch>
            <a:fillRect/>
          </a:stretch>
        </p:blipFill>
        <p:spPr bwMode="auto">
          <a:xfrm>
            <a:off x="0" y="-7938"/>
            <a:ext cx="12192000" cy="371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hr-HR" dirty="0" err="1" smtClean="0"/>
              <a:t>Goals</a:t>
            </a:r>
            <a:endParaRPr lang="en-US" dirty="0"/>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r>
              <a:rPr lang="hr-HR" dirty="0"/>
              <a:t>show </a:t>
            </a:r>
            <a:r>
              <a:rPr lang="hr-HR" dirty="0" err="1"/>
              <a:t>segmentation</a:t>
            </a:r>
            <a:r>
              <a:rPr lang="hr-HR" dirty="0"/>
              <a:t> </a:t>
            </a:r>
            <a:r>
              <a:rPr lang="hr-HR" dirty="0" err="1"/>
              <a:t>of</a:t>
            </a:r>
            <a:r>
              <a:rPr lang="hr-HR" dirty="0"/>
              <a:t> Croatian </a:t>
            </a:r>
            <a:r>
              <a:rPr lang="hr-HR" dirty="0" err="1"/>
              <a:t>cities</a:t>
            </a:r>
            <a:r>
              <a:rPr lang="hr-HR" dirty="0"/>
              <a:t> </a:t>
            </a:r>
            <a:r>
              <a:rPr lang="hr-HR" dirty="0" err="1"/>
              <a:t>based</a:t>
            </a:r>
            <a:r>
              <a:rPr lang="hr-HR" dirty="0"/>
              <a:t> on </a:t>
            </a:r>
            <a:r>
              <a:rPr lang="hr-HR" dirty="0" err="1"/>
              <a:t>the</a:t>
            </a:r>
            <a:r>
              <a:rPr lang="hr-HR" dirty="0"/>
              <a:t> </a:t>
            </a:r>
            <a:r>
              <a:rPr lang="hr-HR" dirty="0" err="1"/>
              <a:t>collected</a:t>
            </a:r>
            <a:r>
              <a:rPr lang="hr-HR" dirty="0"/>
              <a:t> </a:t>
            </a:r>
            <a:r>
              <a:rPr lang="hr-HR" dirty="0" err="1"/>
              <a:t>venues</a:t>
            </a:r>
            <a:r>
              <a:rPr lang="hr-HR" dirty="0"/>
              <a:t> </a:t>
            </a:r>
            <a:r>
              <a:rPr lang="hr-HR" dirty="0" smtClean="0"/>
              <a:t>data</a:t>
            </a:r>
          </a:p>
          <a:p>
            <a:r>
              <a:rPr lang="hr-HR" dirty="0" err="1"/>
              <a:t>predict</a:t>
            </a:r>
            <a:r>
              <a:rPr lang="hr-HR" dirty="0"/>
              <a:t> </a:t>
            </a:r>
            <a:r>
              <a:rPr lang="hr-HR" dirty="0" err="1"/>
              <a:t>which</a:t>
            </a:r>
            <a:r>
              <a:rPr lang="hr-HR" dirty="0"/>
              <a:t> </a:t>
            </a:r>
            <a:r>
              <a:rPr lang="hr-HR" dirty="0" err="1"/>
              <a:t>city</a:t>
            </a:r>
            <a:r>
              <a:rPr lang="hr-HR" dirty="0"/>
              <a:t> </a:t>
            </a:r>
            <a:r>
              <a:rPr lang="hr-HR" dirty="0" err="1"/>
              <a:t>has</a:t>
            </a:r>
            <a:r>
              <a:rPr lang="hr-HR" dirty="0"/>
              <a:t> some </a:t>
            </a:r>
            <a:r>
              <a:rPr lang="hr-HR" dirty="0" err="1"/>
              <a:t>specific</a:t>
            </a:r>
            <a:r>
              <a:rPr lang="hr-HR" dirty="0"/>
              <a:t> </a:t>
            </a:r>
            <a:r>
              <a:rPr lang="hr-HR" dirty="0" err="1"/>
              <a:t>type</a:t>
            </a:r>
            <a:r>
              <a:rPr lang="hr-HR" dirty="0"/>
              <a:t> </a:t>
            </a:r>
            <a:r>
              <a:rPr lang="hr-HR" dirty="0" err="1"/>
              <a:t>of</a:t>
            </a:r>
            <a:r>
              <a:rPr lang="hr-HR" dirty="0"/>
              <a:t> restaurant </a:t>
            </a:r>
            <a:r>
              <a:rPr lang="hr-HR" dirty="0" err="1"/>
              <a:t>based</a:t>
            </a:r>
            <a:r>
              <a:rPr lang="hr-HR" dirty="0"/>
              <a:t> on some </a:t>
            </a:r>
            <a:r>
              <a:rPr lang="hr-HR" dirty="0" err="1"/>
              <a:t>other</a:t>
            </a:r>
            <a:r>
              <a:rPr lang="hr-HR" dirty="0"/>
              <a:t> </a:t>
            </a:r>
            <a:r>
              <a:rPr lang="hr-HR" dirty="0" err="1"/>
              <a:t>venues</a:t>
            </a:r>
            <a:r>
              <a:rPr lang="hr-HR" dirty="0"/>
              <a:t> </a:t>
            </a:r>
            <a:r>
              <a:rPr lang="hr-HR" dirty="0" smtClean="0"/>
              <a:t>data</a:t>
            </a:r>
          </a:p>
          <a:p>
            <a:pPr marL="0" indent="0">
              <a:buNone/>
            </a:pPr>
            <a:r>
              <a:rPr lang="hr-HR" sz="1800" dirty="0" smtClean="0"/>
              <a:t>-</a:t>
            </a:r>
            <a:r>
              <a:rPr lang="hr-HR" dirty="0" err="1"/>
              <a:t>This</a:t>
            </a:r>
            <a:r>
              <a:rPr lang="hr-HR" dirty="0"/>
              <a:t> </a:t>
            </a:r>
            <a:r>
              <a:rPr lang="hr-HR" dirty="0" err="1"/>
              <a:t>solutions</a:t>
            </a:r>
            <a:r>
              <a:rPr lang="hr-HR" dirty="0"/>
              <a:t> </a:t>
            </a:r>
            <a:r>
              <a:rPr lang="hr-HR" dirty="0" err="1"/>
              <a:t>could</a:t>
            </a:r>
            <a:r>
              <a:rPr lang="hr-HR" dirty="0"/>
              <a:t> </a:t>
            </a:r>
            <a:r>
              <a:rPr lang="hr-HR" dirty="0" err="1"/>
              <a:t>help</a:t>
            </a:r>
            <a:r>
              <a:rPr lang="hr-HR" dirty="0"/>
              <a:t> </a:t>
            </a:r>
            <a:r>
              <a:rPr lang="hr-HR" dirty="0" err="1"/>
              <a:t>tourists</a:t>
            </a:r>
            <a:r>
              <a:rPr lang="hr-HR" dirty="0"/>
              <a:t> to </a:t>
            </a:r>
            <a:r>
              <a:rPr lang="hr-HR" dirty="0" err="1"/>
              <a:t>find</a:t>
            </a:r>
            <a:r>
              <a:rPr lang="hr-HR" dirty="0"/>
              <a:t> </a:t>
            </a:r>
            <a:r>
              <a:rPr lang="hr-HR" dirty="0" err="1"/>
              <a:t>out</a:t>
            </a:r>
            <a:r>
              <a:rPr lang="hr-HR" dirty="0"/>
              <a:t> how </a:t>
            </a:r>
            <a:r>
              <a:rPr lang="hr-HR" dirty="0" err="1"/>
              <a:t>similar</a:t>
            </a:r>
            <a:r>
              <a:rPr lang="hr-HR" dirty="0"/>
              <a:t> some </a:t>
            </a:r>
            <a:r>
              <a:rPr lang="hr-HR" dirty="0" err="1"/>
              <a:t>cities</a:t>
            </a:r>
            <a:r>
              <a:rPr lang="hr-HR" dirty="0"/>
              <a:t> are </a:t>
            </a:r>
            <a:r>
              <a:rPr lang="hr-HR" dirty="0" err="1"/>
              <a:t>and</a:t>
            </a:r>
            <a:r>
              <a:rPr lang="hr-HR" dirty="0"/>
              <a:t> show </a:t>
            </a:r>
            <a:r>
              <a:rPr lang="hr-HR" dirty="0" err="1"/>
              <a:t>investmens</a:t>
            </a:r>
            <a:r>
              <a:rPr lang="hr-HR" dirty="0"/>
              <a:t> </a:t>
            </a:r>
            <a:r>
              <a:rPr lang="hr-HR" dirty="0" err="1"/>
              <a:t>where</a:t>
            </a:r>
            <a:r>
              <a:rPr lang="hr-HR" dirty="0"/>
              <a:t> to </a:t>
            </a:r>
            <a:r>
              <a:rPr lang="hr-HR" dirty="0" err="1"/>
              <a:t>open</a:t>
            </a:r>
            <a:r>
              <a:rPr lang="hr-HR" dirty="0"/>
              <a:t> some </a:t>
            </a:r>
            <a:r>
              <a:rPr lang="hr-HR" dirty="0" err="1"/>
              <a:t>type</a:t>
            </a:r>
            <a:r>
              <a:rPr lang="hr-HR" dirty="0"/>
              <a:t> </a:t>
            </a:r>
            <a:r>
              <a:rPr lang="hr-HR" dirty="0" err="1"/>
              <a:t>of</a:t>
            </a:r>
            <a:r>
              <a:rPr lang="hr-HR" dirty="0"/>
              <a:t> </a:t>
            </a:r>
            <a:r>
              <a:rPr lang="hr-HR" dirty="0" smtClean="0"/>
              <a:t>restaurant</a:t>
            </a:r>
            <a:endParaRPr lang="en-US" sz="1800" dirty="0"/>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3076" name="Picture 4" descr="Clouds, Reflection, Sky, Mountains, Sea"/>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25400" r="25400"/>
          <a:stretch>
            <a:fillRect/>
          </a:stretch>
        </p:blipFill>
        <p:spPr bwMode="auto">
          <a:xfrm>
            <a:off x="468313" y="-7938"/>
            <a:ext cx="5210175" cy="596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96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hr-HR" dirty="0" smtClean="0"/>
              <a:t>DATA</a:t>
            </a:r>
            <a:endParaRPr lang="en-US" dirty="0"/>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r>
              <a:rPr lang="hr-HR" dirty="0" smtClean="0"/>
              <a:t>Data </a:t>
            </a:r>
            <a:r>
              <a:rPr lang="hr-HR" dirty="0" err="1" smtClean="0"/>
              <a:t>about</a:t>
            </a:r>
            <a:r>
              <a:rPr lang="hr-HR" dirty="0" smtClean="0"/>
              <a:t> Croatian </a:t>
            </a:r>
            <a:r>
              <a:rPr lang="hr-HR" dirty="0" err="1" smtClean="0"/>
              <a:t>cities</a:t>
            </a:r>
            <a:r>
              <a:rPr lang="hr-HR" dirty="0" smtClean="0"/>
              <a:t> </a:t>
            </a:r>
            <a:r>
              <a:rPr lang="hr-HR" dirty="0" err="1" smtClean="0"/>
              <a:t>from</a:t>
            </a:r>
            <a:r>
              <a:rPr lang="hr-HR" dirty="0" smtClean="0"/>
              <a:t> </a:t>
            </a:r>
            <a:r>
              <a:rPr lang="hr-HR" dirty="0" err="1" smtClean="0"/>
              <a:t>Wikipedia</a:t>
            </a:r>
            <a:endParaRPr lang="hr-HR" dirty="0" smtClean="0"/>
          </a:p>
          <a:p>
            <a:r>
              <a:rPr lang="hr-HR" dirty="0" err="1" smtClean="0"/>
              <a:t>Longitude</a:t>
            </a:r>
            <a:r>
              <a:rPr lang="hr-HR" dirty="0" smtClean="0"/>
              <a:t> </a:t>
            </a:r>
            <a:r>
              <a:rPr lang="hr-HR" dirty="0" err="1" smtClean="0"/>
              <a:t>and</a:t>
            </a:r>
            <a:r>
              <a:rPr lang="hr-HR" dirty="0" smtClean="0"/>
              <a:t> </a:t>
            </a:r>
            <a:r>
              <a:rPr lang="hr-HR" dirty="0" err="1" smtClean="0"/>
              <a:t>latitude</a:t>
            </a:r>
            <a:r>
              <a:rPr lang="hr-HR" dirty="0" smtClean="0"/>
              <a:t> </a:t>
            </a:r>
            <a:r>
              <a:rPr lang="hr-HR" dirty="0" err="1" smtClean="0"/>
              <a:t>if</a:t>
            </a:r>
            <a:r>
              <a:rPr lang="hr-HR" dirty="0" smtClean="0"/>
              <a:t> </a:t>
            </a:r>
            <a:r>
              <a:rPr lang="hr-HR" dirty="0" err="1" smtClean="0"/>
              <a:t>each</a:t>
            </a:r>
            <a:r>
              <a:rPr lang="hr-HR" dirty="0" smtClean="0"/>
              <a:t> </a:t>
            </a:r>
            <a:r>
              <a:rPr lang="hr-HR" dirty="0" err="1" smtClean="0"/>
              <a:t>city</a:t>
            </a:r>
            <a:r>
              <a:rPr lang="hr-HR" dirty="0" smtClean="0"/>
              <a:t> </a:t>
            </a:r>
          </a:p>
          <a:p>
            <a:r>
              <a:rPr lang="hr-HR" dirty="0" err="1" smtClean="0"/>
              <a:t>Venues</a:t>
            </a:r>
            <a:r>
              <a:rPr lang="hr-HR" dirty="0" smtClean="0"/>
              <a:t> data:</a:t>
            </a:r>
          </a:p>
          <a:p>
            <a:pPr lvl="1"/>
            <a:r>
              <a:rPr lang="hr-HR" dirty="0" err="1"/>
              <a:t>From</a:t>
            </a:r>
            <a:r>
              <a:rPr lang="hr-HR" dirty="0"/>
              <a:t> </a:t>
            </a:r>
            <a:r>
              <a:rPr lang="hr-HR" i="1" u="sng" dirty="0">
                <a:hlinkClick r:id="rId3"/>
              </a:rPr>
              <a:t>https://api.foursquare.com</a:t>
            </a:r>
            <a:r>
              <a:rPr lang="hr-HR" dirty="0"/>
              <a:t> </a:t>
            </a:r>
            <a:r>
              <a:rPr lang="hr-HR" dirty="0" err="1"/>
              <a:t>was</a:t>
            </a:r>
            <a:r>
              <a:rPr lang="hr-HR" dirty="0"/>
              <a:t> </a:t>
            </a:r>
            <a:r>
              <a:rPr lang="hr-HR" dirty="0" err="1"/>
              <a:t>collected</a:t>
            </a:r>
            <a:r>
              <a:rPr lang="hr-HR" dirty="0"/>
              <a:t> data </a:t>
            </a:r>
            <a:r>
              <a:rPr lang="hr-HR" dirty="0" err="1"/>
              <a:t>about</a:t>
            </a:r>
            <a:r>
              <a:rPr lang="hr-HR" dirty="0"/>
              <a:t> </a:t>
            </a:r>
            <a:r>
              <a:rPr lang="hr-HR" dirty="0" err="1"/>
              <a:t>the</a:t>
            </a:r>
            <a:r>
              <a:rPr lang="hr-HR" dirty="0"/>
              <a:t> </a:t>
            </a:r>
            <a:r>
              <a:rPr lang="hr-HR" dirty="0" err="1"/>
              <a:t>venues</a:t>
            </a:r>
            <a:r>
              <a:rPr lang="hr-HR" dirty="0"/>
              <a:t> </a:t>
            </a:r>
            <a:r>
              <a:rPr lang="hr-HR" dirty="0" err="1"/>
              <a:t>which</a:t>
            </a:r>
            <a:r>
              <a:rPr lang="hr-HR" dirty="0"/>
              <a:t> are </a:t>
            </a:r>
            <a:r>
              <a:rPr lang="hr-HR" dirty="0" err="1"/>
              <a:t>in</a:t>
            </a:r>
            <a:r>
              <a:rPr lang="hr-HR" dirty="0"/>
              <a:t> </a:t>
            </a:r>
            <a:r>
              <a:rPr lang="hr-HR" dirty="0" err="1"/>
              <a:t>the</a:t>
            </a:r>
            <a:r>
              <a:rPr lang="hr-HR" dirty="0"/>
              <a:t> </a:t>
            </a:r>
            <a:r>
              <a:rPr lang="hr-HR" dirty="0" err="1"/>
              <a:t>radius</a:t>
            </a:r>
            <a:r>
              <a:rPr lang="hr-HR" dirty="0"/>
              <a:t> </a:t>
            </a:r>
            <a:r>
              <a:rPr lang="hr-HR" dirty="0" err="1"/>
              <a:t>of</a:t>
            </a:r>
            <a:r>
              <a:rPr lang="hr-HR" dirty="0"/>
              <a:t> 5000 </a:t>
            </a:r>
            <a:r>
              <a:rPr lang="hr-HR" dirty="0" err="1"/>
              <a:t>meters</a:t>
            </a:r>
            <a:r>
              <a:rPr lang="hr-HR" dirty="0"/>
              <a:t> </a:t>
            </a:r>
            <a:r>
              <a:rPr lang="hr-HR" dirty="0" err="1"/>
              <a:t>of</a:t>
            </a:r>
            <a:r>
              <a:rPr lang="hr-HR" dirty="0"/>
              <a:t> </a:t>
            </a:r>
            <a:r>
              <a:rPr lang="hr-HR" dirty="0" err="1"/>
              <a:t>each</a:t>
            </a:r>
            <a:r>
              <a:rPr lang="hr-HR" dirty="0"/>
              <a:t> </a:t>
            </a:r>
            <a:r>
              <a:rPr lang="hr-HR" dirty="0" err="1"/>
              <a:t>city</a:t>
            </a:r>
            <a:r>
              <a:rPr lang="hr-HR" dirty="0"/>
              <a:t> </a:t>
            </a:r>
            <a:r>
              <a:rPr lang="hr-HR" dirty="0" err="1"/>
              <a:t>in</a:t>
            </a:r>
            <a:r>
              <a:rPr lang="hr-HR" dirty="0"/>
              <a:t> Croatia</a:t>
            </a:r>
            <a:endParaRPr lang="hr-HR" dirty="0" smtClean="0"/>
          </a:p>
          <a:p>
            <a:r>
              <a:rPr lang="hr-HR" dirty="0" err="1" smtClean="0"/>
              <a:t>Dataset</a:t>
            </a:r>
            <a:r>
              <a:rPr lang="hr-HR" dirty="0" smtClean="0"/>
              <a:t> </a:t>
            </a:r>
            <a:r>
              <a:rPr lang="hr-HR" dirty="0" err="1" smtClean="0"/>
              <a:t>with</a:t>
            </a:r>
            <a:r>
              <a:rPr lang="hr-HR" dirty="0" smtClean="0"/>
              <a:t> </a:t>
            </a:r>
            <a:r>
              <a:rPr lang="hr-HR" dirty="0"/>
              <a:t>14130 </a:t>
            </a:r>
            <a:r>
              <a:rPr lang="hr-HR" dirty="0" err="1"/>
              <a:t>venues</a:t>
            </a:r>
            <a:endParaRPr lang="hr-HR" dirty="0" smtClean="0"/>
          </a:p>
          <a:p>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21" name="Picture Placeholder 20"/>
          <p:cNvPicPr>
            <a:picLocks noGrp="1"/>
          </p:cNvPicPr>
          <p:nvPr>
            <p:ph type="pic" sz="quarter" idx="15"/>
          </p:nvPr>
        </p:nvPicPr>
        <p:blipFill>
          <a:blip r:embed="rId4"/>
          <a:srcRect l="20267" r="20267"/>
          <a:stretch>
            <a:fillRect/>
          </a:stretch>
        </p:blipFill>
        <p:spPr>
          <a:prstGeom prst="rect">
            <a:avLst/>
          </a:prstGeom>
        </p:spPr>
      </p:pic>
      <p:pic>
        <p:nvPicPr>
          <p:cNvPr id="25" name="Picture Placeholder 24"/>
          <p:cNvPicPr>
            <a:picLocks noGrp="1"/>
          </p:cNvPicPr>
          <p:nvPr>
            <p:ph type="pic" sz="quarter" idx="17"/>
          </p:nvPr>
        </p:nvPicPr>
        <p:blipFill>
          <a:blip r:embed="rId5"/>
          <a:srcRect l="35767" r="35767"/>
          <a:stretch>
            <a:fillRect/>
          </a:stretch>
        </p:blipFill>
        <p:spPr>
          <a:prstGeom prst="rect">
            <a:avLst/>
          </a:prstGeom>
        </p:spPr>
      </p:pic>
      <p:pic>
        <p:nvPicPr>
          <p:cNvPr id="26" name="Picture Placeholder 25"/>
          <p:cNvPicPr>
            <a:picLocks noGrp="1"/>
          </p:cNvPicPr>
          <p:nvPr>
            <p:ph type="pic" sz="quarter" idx="16"/>
          </p:nvPr>
        </p:nvPicPr>
        <p:blipFill>
          <a:blip r:embed="rId6"/>
          <a:srcRect l="24275" r="24275"/>
          <a:stretch>
            <a:fillRect/>
          </a:stretch>
        </p:blipFill>
        <p:spPr>
          <a:xfrm>
            <a:off x="9550575" y="555157"/>
            <a:ext cx="2649814" cy="4298197"/>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hr-HR" dirty="0" smtClean="0"/>
              <a:t>DATA </a:t>
            </a:r>
            <a:r>
              <a:rPr lang="hr-HR" dirty="0" err="1" smtClean="0"/>
              <a:t>analySis</a:t>
            </a:r>
            <a:endParaRPr lang="en-US" dirty="0"/>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r>
              <a:rPr lang="hr-HR" dirty="0" err="1"/>
              <a:t>few</a:t>
            </a:r>
            <a:r>
              <a:rPr lang="hr-HR" dirty="0"/>
              <a:t> </a:t>
            </a:r>
            <a:r>
              <a:rPr lang="hr-HR" dirty="0" err="1"/>
              <a:t>cities</a:t>
            </a:r>
            <a:r>
              <a:rPr lang="hr-HR" dirty="0"/>
              <a:t> </a:t>
            </a:r>
            <a:r>
              <a:rPr lang="hr-HR" dirty="0" err="1"/>
              <a:t>with</a:t>
            </a:r>
            <a:r>
              <a:rPr lang="hr-HR" dirty="0"/>
              <a:t> a </a:t>
            </a:r>
            <a:r>
              <a:rPr lang="hr-HR" dirty="0" err="1"/>
              <a:t>lot</a:t>
            </a:r>
            <a:r>
              <a:rPr lang="hr-HR" dirty="0"/>
              <a:t> </a:t>
            </a:r>
            <a:r>
              <a:rPr lang="hr-HR" dirty="0" err="1"/>
              <a:t>of</a:t>
            </a:r>
            <a:r>
              <a:rPr lang="hr-HR" dirty="0"/>
              <a:t> </a:t>
            </a:r>
            <a:r>
              <a:rPr lang="hr-HR" dirty="0" err="1"/>
              <a:t>venues</a:t>
            </a:r>
            <a:r>
              <a:rPr lang="hr-HR" dirty="0"/>
              <a:t> </a:t>
            </a:r>
            <a:r>
              <a:rPr lang="hr-HR" dirty="0" err="1"/>
              <a:t>and</a:t>
            </a:r>
            <a:r>
              <a:rPr lang="hr-HR" dirty="0"/>
              <a:t> </a:t>
            </a:r>
            <a:r>
              <a:rPr lang="hr-HR" dirty="0" err="1"/>
              <a:t>then</a:t>
            </a:r>
            <a:r>
              <a:rPr lang="hr-HR" dirty="0"/>
              <a:t> </a:t>
            </a:r>
            <a:r>
              <a:rPr lang="hr-HR" dirty="0" err="1"/>
              <a:t>there</a:t>
            </a:r>
            <a:r>
              <a:rPr lang="hr-HR" dirty="0"/>
              <a:t> </a:t>
            </a:r>
            <a:r>
              <a:rPr lang="hr-HR" dirty="0" err="1"/>
              <a:t>is</a:t>
            </a:r>
            <a:r>
              <a:rPr lang="hr-HR" dirty="0"/>
              <a:t> </a:t>
            </a:r>
            <a:r>
              <a:rPr lang="hr-HR" dirty="0" err="1"/>
              <a:t>strong</a:t>
            </a:r>
            <a:r>
              <a:rPr lang="hr-HR" dirty="0"/>
              <a:t> </a:t>
            </a:r>
            <a:r>
              <a:rPr lang="hr-HR" dirty="0" err="1"/>
              <a:t>decrease</a:t>
            </a:r>
            <a:r>
              <a:rPr lang="hr-HR" dirty="0"/>
              <a:t> </a:t>
            </a:r>
            <a:r>
              <a:rPr lang="hr-HR" dirty="0" err="1"/>
              <a:t>in</a:t>
            </a:r>
            <a:r>
              <a:rPr lang="hr-HR" dirty="0"/>
              <a:t> </a:t>
            </a:r>
            <a:r>
              <a:rPr lang="hr-HR" dirty="0" err="1"/>
              <a:t>number</a:t>
            </a:r>
            <a:r>
              <a:rPr lang="hr-HR" dirty="0"/>
              <a:t> </a:t>
            </a:r>
            <a:r>
              <a:rPr lang="hr-HR" dirty="0" err="1"/>
              <a:t>of</a:t>
            </a:r>
            <a:r>
              <a:rPr lang="hr-HR" dirty="0"/>
              <a:t> </a:t>
            </a:r>
            <a:r>
              <a:rPr lang="hr-HR" dirty="0" err="1" smtClean="0"/>
              <a:t>venues</a:t>
            </a:r>
            <a:endParaRPr lang="hr-HR" dirty="0" smtClean="0"/>
          </a:p>
          <a:p>
            <a:pPr lvl="1"/>
            <a:r>
              <a:rPr lang="hr-HR" dirty="0" err="1" smtClean="0"/>
              <a:t>Removal</a:t>
            </a:r>
            <a:r>
              <a:rPr lang="hr-HR" dirty="0" smtClean="0"/>
              <a:t> </a:t>
            </a:r>
            <a:r>
              <a:rPr lang="hr-HR" dirty="0" err="1" smtClean="0"/>
              <a:t>of</a:t>
            </a:r>
            <a:r>
              <a:rPr lang="hr-HR" dirty="0" smtClean="0"/>
              <a:t> </a:t>
            </a:r>
            <a:r>
              <a:rPr lang="hr-HR" dirty="0" err="1" smtClean="0"/>
              <a:t>cities</a:t>
            </a:r>
            <a:r>
              <a:rPr lang="hr-HR" dirty="0" smtClean="0"/>
              <a:t> </a:t>
            </a:r>
            <a:r>
              <a:rPr lang="hr-HR" dirty="0" err="1" smtClean="0"/>
              <a:t>with</a:t>
            </a:r>
            <a:r>
              <a:rPr lang="hr-HR" dirty="0" smtClean="0"/>
              <a:t> </a:t>
            </a:r>
            <a:r>
              <a:rPr lang="hr-HR" dirty="0" err="1" smtClean="0"/>
              <a:t>less</a:t>
            </a:r>
            <a:r>
              <a:rPr lang="hr-HR" dirty="0" smtClean="0"/>
              <a:t> </a:t>
            </a:r>
            <a:r>
              <a:rPr lang="hr-HR" dirty="0" err="1" smtClean="0"/>
              <a:t>than</a:t>
            </a:r>
            <a:r>
              <a:rPr lang="hr-HR" dirty="0" smtClean="0"/>
              <a:t> 10 </a:t>
            </a:r>
            <a:r>
              <a:rPr lang="hr-HR" dirty="0" err="1" smtClean="0"/>
              <a:t>venues</a:t>
            </a:r>
            <a:endParaRPr lang="hr-HR" dirty="0" smtClean="0"/>
          </a:p>
          <a:p>
            <a:pPr lvl="1"/>
            <a:r>
              <a:rPr lang="hr-HR" dirty="0" smtClean="0"/>
              <a:t>65 </a:t>
            </a:r>
            <a:r>
              <a:rPr lang="hr-HR" dirty="0" err="1" smtClean="0"/>
              <a:t>cities</a:t>
            </a:r>
            <a:r>
              <a:rPr lang="hr-HR" dirty="0" smtClean="0"/>
              <a:t> </a:t>
            </a:r>
            <a:r>
              <a:rPr lang="hr-HR" dirty="0" err="1" smtClean="0"/>
              <a:t>left</a:t>
            </a:r>
            <a:r>
              <a:rPr lang="hr-HR" dirty="0" smtClean="0"/>
              <a:t> </a:t>
            </a:r>
            <a:r>
              <a:rPr lang="hr-HR" dirty="0" err="1" smtClean="0"/>
              <a:t>in</a:t>
            </a:r>
            <a:r>
              <a:rPr lang="hr-HR" dirty="0" smtClean="0"/>
              <a:t> </a:t>
            </a:r>
            <a:r>
              <a:rPr lang="hr-HR" dirty="0" err="1" smtClean="0"/>
              <a:t>dataset</a:t>
            </a:r>
            <a:endParaRPr lang="hr-HR" dirty="0" smtClean="0"/>
          </a:p>
          <a:p>
            <a:r>
              <a:rPr lang="hr-HR" dirty="0" err="1" smtClean="0"/>
              <a:t>Strong</a:t>
            </a:r>
            <a:r>
              <a:rPr lang="hr-HR" dirty="0" smtClean="0"/>
              <a:t> </a:t>
            </a:r>
            <a:r>
              <a:rPr lang="hr-HR" dirty="0" err="1" smtClean="0"/>
              <a:t>correlation</a:t>
            </a:r>
            <a:r>
              <a:rPr lang="hr-HR" dirty="0" smtClean="0"/>
              <a:t> </a:t>
            </a:r>
            <a:r>
              <a:rPr lang="hr-HR" dirty="0" err="1" smtClean="0"/>
              <a:t>between</a:t>
            </a:r>
            <a:r>
              <a:rPr lang="hr-HR" dirty="0" smtClean="0"/>
              <a:t> </a:t>
            </a:r>
            <a:r>
              <a:rPr lang="hr-HR" dirty="0" err="1" smtClean="0"/>
              <a:t>number</a:t>
            </a:r>
            <a:r>
              <a:rPr lang="hr-HR" dirty="0" smtClean="0"/>
              <a:t> </a:t>
            </a:r>
            <a:r>
              <a:rPr lang="hr-HR" dirty="0" err="1" smtClean="0"/>
              <a:t>of</a:t>
            </a:r>
            <a:r>
              <a:rPr lang="hr-HR" dirty="0" smtClean="0"/>
              <a:t> </a:t>
            </a:r>
            <a:r>
              <a:rPr lang="hr-HR" dirty="0" err="1" smtClean="0"/>
              <a:t>venues</a:t>
            </a:r>
            <a:r>
              <a:rPr lang="hr-HR" dirty="0" smtClean="0"/>
              <a:t> </a:t>
            </a:r>
            <a:r>
              <a:rPr lang="hr-HR" dirty="0" err="1" smtClean="0"/>
              <a:t>and</a:t>
            </a:r>
            <a:r>
              <a:rPr lang="hr-HR" dirty="0" smtClean="0"/>
              <a:t> </a:t>
            </a:r>
            <a:r>
              <a:rPr lang="hr-HR" dirty="0" err="1" smtClean="0"/>
              <a:t>size</a:t>
            </a:r>
            <a:r>
              <a:rPr lang="hr-HR" dirty="0" smtClean="0"/>
              <a:t> </a:t>
            </a:r>
            <a:r>
              <a:rPr lang="hr-HR" dirty="0" err="1" smtClean="0"/>
              <a:t>of</a:t>
            </a:r>
            <a:r>
              <a:rPr lang="hr-HR" dirty="0" smtClean="0"/>
              <a:t> </a:t>
            </a:r>
            <a:r>
              <a:rPr lang="hr-HR" dirty="0" err="1" smtClean="0"/>
              <a:t>population</a:t>
            </a:r>
            <a:r>
              <a:rPr lang="hr-HR" dirty="0" smtClean="0"/>
              <a:t> </a:t>
            </a:r>
            <a:r>
              <a:rPr lang="hr-HR" dirty="0" err="1" smtClean="0"/>
              <a:t>in</a:t>
            </a:r>
            <a:r>
              <a:rPr lang="hr-HR" dirty="0" smtClean="0"/>
              <a:t> </a:t>
            </a:r>
            <a:r>
              <a:rPr lang="hr-HR" dirty="0" err="1" smtClean="0"/>
              <a:t>the</a:t>
            </a:r>
            <a:r>
              <a:rPr lang="hr-HR" dirty="0" smtClean="0"/>
              <a:t> </a:t>
            </a:r>
            <a:r>
              <a:rPr lang="hr-HR" dirty="0" err="1" smtClean="0"/>
              <a:t>city</a:t>
            </a:r>
            <a:endParaRPr lang="hr-HR" dirty="0" smtClean="0"/>
          </a:p>
          <a:p>
            <a:r>
              <a:rPr lang="hr-HR" dirty="0" err="1" smtClean="0"/>
              <a:t>WordCloud</a:t>
            </a:r>
            <a:r>
              <a:rPr lang="hr-HR" dirty="0" smtClean="0"/>
              <a:t> </a:t>
            </a:r>
            <a:r>
              <a:rPr lang="hr-HR" dirty="0" err="1" smtClean="0"/>
              <a:t>of</a:t>
            </a:r>
            <a:r>
              <a:rPr lang="hr-HR" dirty="0" smtClean="0"/>
              <a:t> </a:t>
            </a:r>
            <a:r>
              <a:rPr lang="hr-HR" dirty="0" err="1" smtClean="0"/>
              <a:t>venue</a:t>
            </a:r>
            <a:r>
              <a:rPr lang="hr-HR" dirty="0" smtClean="0"/>
              <a:t> </a:t>
            </a:r>
            <a:r>
              <a:rPr lang="hr-HR" dirty="0" err="1" smtClean="0"/>
              <a:t>category</a:t>
            </a:r>
            <a:r>
              <a:rPr lang="hr-HR" dirty="0" smtClean="0"/>
              <a:t> </a:t>
            </a:r>
            <a:r>
              <a:rPr lang="hr-HR" dirty="0" err="1" smtClean="0"/>
              <a:t>names</a:t>
            </a:r>
            <a:r>
              <a:rPr lang="hr-HR" dirty="0" smtClean="0"/>
              <a:t> </a:t>
            </a:r>
            <a:r>
              <a:rPr lang="hr-HR" dirty="0" err="1" smtClean="0"/>
              <a:t>and</a:t>
            </a:r>
            <a:r>
              <a:rPr lang="hr-HR" dirty="0" smtClean="0"/>
              <a:t> </a:t>
            </a:r>
            <a:r>
              <a:rPr lang="hr-HR" dirty="0" err="1" smtClean="0"/>
              <a:t>number</a:t>
            </a:r>
            <a:r>
              <a:rPr lang="hr-HR" dirty="0" smtClean="0"/>
              <a:t> </a:t>
            </a:r>
            <a:r>
              <a:rPr lang="hr-HR" dirty="0" err="1" smtClean="0"/>
              <a:t>of</a:t>
            </a:r>
            <a:r>
              <a:rPr lang="hr-HR" dirty="0" smtClean="0"/>
              <a:t> </a:t>
            </a:r>
            <a:r>
              <a:rPr lang="hr-HR" dirty="0" err="1" smtClean="0"/>
              <a:t>venues</a:t>
            </a:r>
            <a:r>
              <a:rPr lang="hr-HR" dirty="0" smtClean="0"/>
              <a:t> </a:t>
            </a:r>
            <a:r>
              <a:rPr lang="hr-HR" dirty="0" err="1" smtClean="0"/>
              <a:t>per</a:t>
            </a:r>
            <a:r>
              <a:rPr lang="hr-HR" dirty="0" smtClean="0"/>
              <a:t> </a:t>
            </a:r>
            <a:r>
              <a:rPr lang="hr-HR" dirty="0" err="1" smtClean="0"/>
              <a:t>categories</a:t>
            </a:r>
            <a:endParaRPr lang="hr-HR" dirty="0" smtClean="0"/>
          </a:p>
          <a:p>
            <a:pPr lvl="1"/>
            <a:r>
              <a:rPr lang="hr-HR" dirty="0" err="1" smtClean="0"/>
              <a:t>Joining</a:t>
            </a:r>
            <a:r>
              <a:rPr lang="hr-HR" dirty="0" smtClean="0"/>
              <a:t> </a:t>
            </a:r>
            <a:r>
              <a:rPr lang="hr-HR" dirty="0" err="1" smtClean="0"/>
              <a:t>of</a:t>
            </a:r>
            <a:r>
              <a:rPr lang="hr-HR" dirty="0" smtClean="0"/>
              <a:t> some </a:t>
            </a:r>
            <a:r>
              <a:rPr lang="hr-HR" dirty="0" err="1" smtClean="0"/>
              <a:t>small</a:t>
            </a:r>
            <a:r>
              <a:rPr lang="hr-HR" dirty="0" smtClean="0"/>
              <a:t> </a:t>
            </a:r>
            <a:r>
              <a:rPr lang="hr-HR" dirty="0" err="1" smtClean="0"/>
              <a:t>categories</a:t>
            </a:r>
            <a:r>
              <a:rPr lang="hr-HR" dirty="0" smtClean="0"/>
              <a:t> </a:t>
            </a:r>
            <a:r>
              <a:rPr lang="hr-HR" dirty="0" err="1" smtClean="0"/>
              <a:t>in</a:t>
            </a:r>
            <a:r>
              <a:rPr lang="hr-HR" dirty="0" smtClean="0"/>
              <a:t> one</a:t>
            </a:r>
          </a:p>
          <a:p>
            <a:r>
              <a:rPr lang="hr-HR" dirty="0" err="1" smtClean="0"/>
              <a:t>Aggregation</a:t>
            </a:r>
            <a:r>
              <a:rPr lang="hr-HR" dirty="0" smtClean="0"/>
              <a:t> </a:t>
            </a:r>
            <a:r>
              <a:rPr lang="hr-HR" dirty="0" err="1" smtClean="0"/>
              <a:t>of</a:t>
            </a:r>
            <a:r>
              <a:rPr lang="hr-HR" dirty="0" smtClean="0"/>
              <a:t> data on </a:t>
            </a:r>
            <a:r>
              <a:rPr lang="hr-HR" dirty="0" err="1" smtClean="0"/>
              <a:t>city</a:t>
            </a:r>
            <a:r>
              <a:rPr lang="hr-HR" dirty="0" smtClean="0"/>
              <a:t> </a:t>
            </a:r>
            <a:r>
              <a:rPr lang="hr-HR" dirty="0" err="1" smtClean="0"/>
              <a:t>level</a:t>
            </a:r>
            <a:endParaRPr lang="hr-HR" dirty="0" smtClean="0"/>
          </a:p>
          <a:p>
            <a:endParaRPr lang="hr-HR" dirty="0" smtClean="0"/>
          </a:p>
          <a:p>
            <a:pPr lvl="1"/>
            <a:endParaRPr lang="hr-HR" dirty="0" smtClean="0"/>
          </a:p>
          <a:p>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18" name="Picture Placeholder 17"/>
          <p:cNvPicPr>
            <a:picLocks noGrp="1"/>
          </p:cNvPicPr>
          <p:nvPr>
            <p:ph type="pic" sz="quarter" idx="17"/>
          </p:nvPr>
        </p:nvPicPr>
        <p:blipFill>
          <a:blip r:embed="rId3"/>
          <a:srcRect t="511" b="511"/>
          <a:stretch>
            <a:fillRect/>
          </a:stretch>
        </p:blipFill>
        <p:spPr>
          <a:xfrm>
            <a:off x="5919788" y="4289425"/>
            <a:ext cx="3454400" cy="2173288"/>
          </a:xfrm>
          <a:prstGeom prst="rect">
            <a:avLst/>
          </a:prstGeom>
        </p:spPr>
      </p:pic>
      <p:pic>
        <p:nvPicPr>
          <p:cNvPr id="28" name="Picture Placeholder 27"/>
          <p:cNvPicPr>
            <a:picLocks noGrp="1"/>
          </p:cNvPicPr>
          <p:nvPr>
            <p:ph type="pic" sz="quarter" idx="15"/>
          </p:nvPr>
        </p:nvPicPr>
        <p:blipFill>
          <a:blip r:embed="rId4"/>
          <a:srcRect l="9014" r="9014"/>
          <a:stretch>
            <a:fillRect/>
          </a:stretch>
        </p:blipFill>
        <p:spPr>
          <a:prstGeom prst="rect">
            <a:avLst/>
          </a:prstGeom>
        </p:spPr>
      </p:pic>
      <p:pic>
        <p:nvPicPr>
          <p:cNvPr id="30" name="Picture Placeholder 29"/>
          <p:cNvPicPr>
            <a:picLocks noGrp="1"/>
          </p:cNvPicPr>
          <p:nvPr>
            <p:ph type="pic" sz="quarter" idx="16"/>
          </p:nvPr>
        </p:nvPicPr>
        <p:blipFill>
          <a:blip r:embed="rId5"/>
          <a:srcRect l="23287" r="23287"/>
          <a:stretch>
            <a:fillRect/>
          </a:stretch>
        </p:blipFill>
        <p:spPr>
          <a:prstGeom prst="rect">
            <a:avLst/>
          </a:prstGeom>
        </p:spPr>
      </p:pic>
    </p:spTree>
    <p:extLst>
      <p:ext uri="{BB962C8B-B14F-4D97-AF65-F5344CB8AC3E}">
        <p14:creationId xmlns:p14="http://schemas.microsoft.com/office/powerpoint/2010/main" val="425110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hr-HR" dirty="0" smtClean="0"/>
              <a:t>SEGMENTATION </a:t>
            </a:r>
            <a:r>
              <a:rPr lang="hr-HR" dirty="0" err="1" smtClean="0"/>
              <a:t>of</a:t>
            </a:r>
            <a:r>
              <a:rPr lang="hr-HR" dirty="0" smtClean="0"/>
              <a:t> </a:t>
            </a:r>
            <a:r>
              <a:rPr lang="hr-HR" dirty="0" err="1" smtClean="0"/>
              <a:t>cities</a:t>
            </a:r>
            <a:endParaRPr lang="en-US" dirty="0"/>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956051"/>
          </a:xfrm>
        </p:spPr>
        <p:txBody>
          <a:bodyPr/>
          <a:lstStyle/>
          <a:p>
            <a:r>
              <a:rPr lang="hr-HR" dirty="0" err="1" smtClean="0"/>
              <a:t>Clustering</a:t>
            </a:r>
            <a:r>
              <a:rPr lang="hr-HR" dirty="0" smtClean="0"/>
              <a:t> </a:t>
            </a:r>
            <a:r>
              <a:rPr lang="hr-HR" dirty="0"/>
              <a:t>data </a:t>
            </a:r>
            <a:r>
              <a:rPr lang="hr-HR" dirty="0" err="1"/>
              <a:t>in</a:t>
            </a:r>
            <a:r>
              <a:rPr lang="hr-HR" dirty="0"/>
              <a:t> </a:t>
            </a:r>
            <a:r>
              <a:rPr lang="hr-HR" dirty="0" err="1"/>
              <a:t>chosen</a:t>
            </a:r>
            <a:r>
              <a:rPr lang="hr-HR" dirty="0"/>
              <a:t> </a:t>
            </a:r>
            <a:r>
              <a:rPr lang="hr-HR" dirty="0" err="1"/>
              <a:t>number</a:t>
            </a:r>
            <a:r>
              <a:rPr lang="hr-HR" dirty="0"/>
              <a:t> </a:t>
            </a:r>
            <a:r>
              <a:rPr lang="hr-HR" dirty="0" err="1"/>
              <a:t>of</a:t>
            </a:r>
            <a:r>
              <a:rPr lang="hr-HR" dirty="0"/>
              <a:t> </a:t>
            </a:r>
            <a:r>
              <a:rPr lang="hr-HR" dirty="0" err="1"/>
              <a:t>clusters</a:t>
            </a:r>
            <a:r>
              <a:rPr lang="hr-HR" dirty="0"/>
              <a:t> </a:t>
            </a:r>
            <a:r>
              <a:rPr lang="hr-HR" dirty="0" err="1" smtClean="0"/>
              <a:t>with</a:t>
            </a:r>
            <a:r>
              <a:rPr lang="hr-HR" dirty="0" smtClean="0"/>
              <a:t> </a:t>
            </a:r>
            <a:r>
              <a:rPr lang="hr-HR" dirty="0" err="1" smtClean="0"/>
              <a:t>sklearn</a:t>
            </a:r>
            <a:r>
              <a:rPr lang="hr-HR" dirty="0" smtClean="0"/>
              <a:t> </a:t>
            </a:r>
            <a:r>
              <a:rPr lang="hr-HR" dirty="0" err="1" smtClean="0"/>
              <a:t>Kmeans</a:t>
            </a:r>
            <a:r>
              <a:rPr lang="hr-HR" dirty="0" smtClean="0"/>
              <a:t> </a:t>
            </a:r>
            <a:r>
              <a:rPr lang="hr-HR" dirty="0" err="1" smtClean="0"/>
              <a:t>implementation</a:t>
            </a:r>
            <a:endParaRPr lang="hr-HR" dirty="0" smtClean="0"/>
          </a:p>
          <a:p>
            <a:r>
              <a:rPr lang="hr-HR" sz="1800" dirty="0" err="1" smtClean="0"/>
              <a:t>Segmenation</a:t>
            </a:r>
            <a:r>
              <a:rPr lang="hr-HR" sz="1800" dirty="0" smtClean="0"/>
              <a:t> on 2 </a:t>
            </a:r>
            <a:r>
              <a:rPr lang="hr-HR" sz="1800" dirty="0" err="1" smtClean="0"/>
              <a:t>datasets</a:t>
            </a:r>
            <a:r>
              <a:rPr lang="hr-HR" dirty="0" smtClean="0"/>
              <a:t>:</a:t>
            </a:r>
          </a:p>
          <a:p>
            <a:pPr lvl="1"/>
            <a:r>
              <a:rPr lang="hr-HR" dirty="0" smtClean="0"/>
              <a:t>All </a:t>
            </a:r>
            <a:r>
              <a:rPr lang="hr-HR" dirty="0" err="1" smtClean="0"/>
              <a:t>prepared</a:t>
            </a:r>
            <a:r>
              <a:rPr lang="hr-HR" dirty="0" smtClean="0"/>
              <a:t> </a:t>
            </a:r>
            <a:r>
              <a:rPr lang="hr-HR" dirty="0" err="1" smtClean="0"/>
              <a:t>varibles</a:t>
            </a:r>
            <a:endParaRPr lang="hr-HR" dirty="0" smtClean="0"/>
          </a:p>
          <a:p>
            <a:pPr lvl="1"/>
            <a:r>
              <a:rPr lang="hr-HR" dirty="0" err="1" smtClean="0"/>
              <a:t>Only</a:t>
            </a:r>
            <a:r>
              <a:rPr lang="hr-HR" dirty="0" smtClean="0"/>
              <a:t> „</a:t>
            </a:r>
            <a:r>
              <a:rPr lang="hr-HR" dirty="0" err="1" smtClean="0"/>
              <a:t>touristic</a:t>
            </a:r>
            <a:r>
              <a:rPr lang="hr-HR" dirty="0" smtClean="0"/>
              <a:t>” </a:t>
            </a:r>
            <a:r>
              <a:rPr lang="hr-HR" dirty="0" err="1" smtClean="0"/>
              <a:t>variables</a:t>
            </a:r>
            <a:endParaRPr lang="hr-HR" dirty="0" smtClean="0"/>
          </a:p>
          <a:p>
            <a:r>
              <a:rPr lang="hr-HR" dirty="0" err="1"/>
              <a:t>Results</a:t>
            </a:r>
            <a:r>
              <a:rPr lang="hr-HR" dirty="0"/>
              <a:t> </a:t>
            </a:r>
            <a:r>
              <a:rPr lang="hr-HR" dirty="0" err="1"/>
              <a:t>of</a:t>
            </a:r>
            <a:r>
              <a:rPr lang="hr-HR" dirty="0"/>
              <a:t> </a:t>
            </a:r>
            <a:r>
              <a:rPr lang="hr-HR" dirty="0" err="1"/>
              <a:t>clusters</a:t>
            </a:r>
            <a:r>
              <a:rPr lang="hr-HR" dirty="0"/>
              <a:t> </a:t>
            </a:r>
            <a:r>
              <a:rPr lang="hr-HR" dirty="0" smtClean="0"/>
              <a:t>on </a:t>
            </a:r>
            <a:r>
              <a:rPr lang="hr-HR" dirty="0" err="1" smtClean="0"/>
              <a:t>the</a:t>
            </a:r>
            <a:r>
              <a:rPr lang="hr-HR" dirty="0"/>
              <a:t> </a:t>
            </a:r>
            <a:r>
              <a:rPr lang="hr-HR" dirty="0" err="1" smtClean="0"/>
              <a:t>first</a:t>
            </a:r>
            <a:r>
              <a:rPr lang="hr-HR" dirty="0" smtClean="0"/>
              <a:t> </a:t>
            </a:r>
            <a:r>
              <a:rPr lang="hr-HR" dirty="0" err="1" smtClean="0"/>
              <a:t>dataset</a:t>
            </a:r>
            <a:r>
              <a:rPr lang="hr-HR" dirty="0" smtClean="0"/>
              <a:t> </a:t>
            </a:r>
            <a:r>
              <a:rPr lang="hr-HR" dirty="0" err="1" smtClean="0"/>
              <a:t>with</a:t>
            </a:r>
            <a:r>
              <a:rPr lang="hr-HR" dirty="0" smtClean="0"/>
              <a:t> 4 </a:t>
            </a:r>
            <a:r>
              <a:rPr lang="hr-HR" dirty="0" err="1" smtClean="0"/>
              <a:t>clusters</a:t>
            </a:r>
            <a:r>
              <a:rPr lang="hr-HR" dirty="0" smtClean="0"/>
              <a:t> are </a:t>
            </a:r>
            <a:r>
              <a:rPr lang="hr-HR" dirty="0" err="1"/>
              <a:t>overlapping</a:t>
            </a:r>
            <a:r>
              <a:rPr lang="hr-HR" dirty="0"/>
              <a:t> </a:t>
            </a:r>
            <a:r>
              <a:rPr lang="hr-HR" dirty="0" err="1"/>
              <a:t>with</a:t>
            </a:r>
            <a:r>
              <a:rPr lang="hr-HR" dirty="0"/>
              <a:t> some </a:t>
            </a:r>
            <a:r>
              <a:rPr lang="hr-HR" dirty="0" err="1"/>
              <a:t>geographical</a:t>
            </a:r>
            <a:r>
              <a:rPr lang="hr-HR" dirty="0"/>
              <a:t> </a:t>
            </a:r>
            <a:r>
              <a:rPr lang="hr-HR" dirty="0" err="1"/>
              <a:t>and</a:t>
            </a:r>
            <a:r>
              <a:rPr lang="hr-HR" dirty="0"/>
              <a:t> </a:t>
            </a:r>
            <a:r>
              <a:rPr lang="hr-HR" dirty="0" err="1"/>
              <a:t>traditional</a:t>
            </a:r>
            <a:r>
              <a:rPr lang="hr-HR" dirty="0"/>
              <a:t> </a:t>
            </a:r>
            <a:r>
              <a:rPr lang="hr-HR" dirty="0" err="1"/>
              <a:t>regions</a:t>
            </a:r>
            <a:r>
              <a:rPr lang="hr-HR" dirty="0"/>
              <a:t> </a:t>
            </a:r>
            <a:r>
              <a:rPr lang="hr-HR" dirty="0" err="1"/>
              <a:t>in</a:t>
            </a:r>
            <a:r>
              <a:rPr lang="hr-HR" dirty="0"/>
              <a:t> </a:t>
            </a:r>
            <a:r>
              <a:rPr lang="hr-HR" dirty="0" smtClean="0"/>
              <a:t>Croatia</a:t>
            </a:r>
          </a:p>
          <a:p>
            <a:r>
              <a:rPr lang="hr-HR" dirty="0" err="1" smtClean="0"/>
              <a:t>Clustering</a:t>
            </a:r>
            <a:r>
              <a:rPr lang="hr-HR" dirty="0" smtClean="0"/>
              <a:t> on </a:t>
            </a:r>
            <a:r>
              <a:rPr lang="hr-HR" dirty="0" err="1" smtClean="0"/>
              <a:t>the</a:t>
            </a:r>
            <a:r>
              <a:rPr lang="hr-HR" dirty="0" smtClean="0"/>
              <a:t> </a:t>
            </a:r>
            <a:r>
              <a:rPr lang="hr-HR" dirty="0" err="1" smtClean="0"/>
              <a:t>first</a:t>
            </a:r>
            <a:r>
              <a:rPr lang="hr-HR" dirty="0" smtClean="0"/>
              <a:t> </a:t>
            </a:r>
            <a:r>
              <a:rPr lang="hr-HR" dirty="0" err="1" smtClean="0"/>
              <a:t>dataset</a:t>
            </a:r>
            <a:r>
              <a:rPr lang="hr-HR" dirty="0" smtClean="0"/>
              <a:t> </a:t>
            </a:r>
            <a:r>
              <a:rPr lang="hr-HR" dirty="0" err="1" smtClean="0"/>
              <a:t>with</a:t>
            </a:r>
            <a:r>
              <a:rPr lang="hr-HR" dirty="0" smtClean="0"/>
              <a:t> 5 </a:t>
            </a:r>
            <a:r>
              <a:rPr lang="hr-HR" dirty="0" err="1" smtClean="0"/>
              <a:t>clusters</a:t>
            </a:r>
            <a:r>
              <a:rPr lang="hr-HR" dirty="0" smtClean="0"/>
              <a:t> </a:t>
            </a:r>
            <a:r>
              <a:rPr lang="hr-HR" dirty="0" err="1" smtClean="0"/>
              <a:t>isolated</a:t>
            </a:r>
            <a:r>
              <a:rPr lang="hr-HR" dirty="0" smtClean="0"/>
              <a:t> some </a:t>
            </a:r>
            <a:r>
              <a:rPr lang="hr-HR" dirty="0" err="1" smtClean="0"/>
              <a:t>specific</a:t>
            </a:r>
            <a:r>
              <a:rPr lang="hr-HR" dirty="0" smtClean="0"/>
              <a:t> </a:t>
            </a:r>
            <a:r>
              <a:rPr lang="hr-HR" dirty="0" err="1" smtClean="0"/>
              <a:t>parts</a:t>
            </a:r>
            <a:r>
              <a:rPr lang="hr-HR" dirty="0" smtClean="0"/>
              <a:t> </a:t>
            </a:r>
            <a:r>
              <a:rPr lang="hr-HR" dirty="0" err="1" smtClean="0"/>
              <a:t>of</a:t>
            </a:r>
            <a:r>
              <a:rPr lang="hr-HR" dirty="0" smtClean="0"/>
              <a:t> </a:t>
            </a:r>
            <a:r>
              <a:rPr lang="hr-HR" dirty="0" err="1" smtClean="0"/>
              <a:t>regions</a:t>
            </a:r>
            <a:r>
              <a:rPr lang="hr-HR" dirty="0" smtClean="0"/>
              <a:t> </a:t>
            </a:r>
            <a:r>
              <a:rPr lang="hr-HR" dirty="0" err="1" smtClean="0"/>
              <a:t>in</a:t>
            </a:r>
            <a:r>
              <a:rPr lang="hr-HR" dirty="0" smtClean="0"/>
              <a:t> Croatia</a:t>
            </a:r>
          </a:p>
          <a:p>
            <a:r>
              <a:rPr lang="hr-HR" dirty="0" err="1" smtClean="0"/>
              <a:t>Segmentation</a:t>
            </a:r>
            <a:r>
              <a:rPr lang="hr-HR" dirty="0" smtClean="0"/>
              <a:t> on „</a:t>
            </a:r>
            <a:r>
              <a:rPr lang="hr-HR" dirty="0" err="1" smtClean="0"/>
              <a:t>touristic</a:t>
            </a:r>
            <a:r>
              <a:rPr lang="hr-HR" dirty="0" smtClean="0"/>
              <a:t>” </a:t>
            </a:r>
            <a:r>
              <a:rPr lang="hr-HR" dirty="0" err="1" smtClean="0"/>
              <a:t>dataset</a:t>
            </a:r>
            <a:r>
              <a:rPr lang="hr-HR" dirty="0" smtClean="0"/>
              <a:t> </a:t>
            </a:r>
            <a:r>
              <a:rPr lang="hr-HR" dirty="0" err="1" smtClean="0"/>
              <a:t>separated</a:t>
            </a:r>
            <a:r>
              <a:rPr lang="hr-HR" dirty="0" smtClean="0"/>
              <a:t> Croatia on </a:t>
            </a:r>
            <a:r>
              <a:rPr lang="hr-HR" dirty="0" err="1" smtClean="0"/>
              <a:t>continental</a:t>
            </a:r>
            <a:r>
              <a:rPr lang="hr-HR" dirty="0" smtClean="0"/>
              <a:t> </a:t>
            </a:r>
            <a:r>
              <a:rPr lang="hr-HR" dirty="0" err="1" smtClean="0"/>
              <a:t>and</a:t>
            </a:r>
            <a:r>
              <a:rPr lang="hr-HR" dirty="0" smtClean="0"/>
              <a:t> </a:t>
            </a:r>
            <a:r>
              <a:rPr lang="hr-HR" dirty="0" err="1" smtClean="0"/>
              <a:t>seaside</a:t>
            </a:r>
            <a:r>
              <a:rPr lang="hr-HR" dirty="0" smtClean="0"/>
              <a:t> </a:t>
            </a:r>
            <a:r>
              <a:rPr lang="hr-HR" dirty="0" err="1" smtClean="0"/>
              <a:t>part</a:t>
            </a:r>
            <a:r>
              <a:rPr lang="hr-HR" dirty="0" smtClean="0"/>
              <a:t> </a:t>
            </a:r>
            <a:r>
              <a:rPr lang="hr-HR" dirty="0" err="1" smtClean="0"/>
              <a:t>with</a:t>
            </a:r>
            <a:r>
              <a:rPr lang="hr-HR" dirty="0" smtClean="0"/>
              <a:t> some </a:t>
            </a:r>
            <a:r>
              <a:rPr lang="hr-HR" dirty="0" err="1" smtClean="0"/>
              <a:t>food</a:t>
            </a:r>
            <a:r>
              <a:rPr lang="hr-HR" dirty="0" smtClean="0"/>
              <a:t> </a:t>
            </a:r>
            <a:r>
              <a:rPr lang="hr-HR" dirty="0" err="1" smtClean="0"/>
              <a:t>and</a:t>
            </a:r>
            <a:r>
              <a:rPr lang="hr-HR" dirty="0" smtClean="0"/>
              <a:t> </a:t>
            </a:r>
            <a:r>
              <a:rPr lang="hr-HR" dirty="0" err="1" smtClean="0"/>
              <a:t>culture</a:t>
            </a:r>
            <a:r>
              <a:rPr lang="hr-HR" dirty="0" smtClean="0"/>
              <a:t> </a:t>
            </a:r>
            <a:r>
              <a:rPr lang="hr-HR" dirty="0" err="1" smtClean="0"/>
              <a:t>caracteristics</a:t>
            </a:r>
            <a:endParaRPr lang="hr-HR" dirty="0" smtClean="0"/>
          </a:p>
          <a:p>
            <a:endParaRPr lang="hr-HR" dirty="0" smtClean="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12" name="Picture Placeholder 11"/>
          <p:cNvPicPr>
            <a:picLocks noGrp="1"/>
          </p:cNvPicPr>
          <p:nvPr>
            <p:ph type="pic" sz="quarter" idx="15"/>
          </p:nvPr>
        </p:nvPicPr>
        <p:blipFill>
          <a:blip r:embed="rId3"/>
          <a:srcRect l="19995" r="19995"/>
          <a:stretch>
            <a:fillRect/>
          </a:stretch>
        </p:blipFill>
        <p:spPr>
          <a:xfrm>
            <a:off x="5919754" y="285227"/>
            <a:ext cx="2947408" cy="3196205"/>
          </a:xfrm>
          <a:prstGeom prst="rect">
            <a:avLst/>
          </a:prstGeom>
        </p:spPr>
      </p:pic>
      <p:pic>
        <p:nvPicPr>
          <p:cNvPr id="13" name="Picture Placeholder 12"/>
          <p:cNvPicPr>
            <a:picLocks noGrp="1"/>
          </p:cNvPicPr>
          <p:nvPr>
            <p:ph type="pic" sz="quarter" idx="16"/>
          </p:nvPr>
        </p:nvPicPr>
        <p:blipFill>
          <a:blip r:embed="rId4"/>
          <a:srcRect l="15579" r="15579"/>
          <a:stretch>
            <a:fillRect/>
          </a:stretch>
        </p:blipFill>
        <p:spPr>
          <a:xfrm>
            <a:off x="8978900" y="555625"/>
            <a:ext cx="3213100" cy="4297363"/>
          </a:xfrm>
          <a:prstGeom prst="rect">
            <a:avLst/>
          </a:prstGeom>
        </p:spPr>
      </p:pic>
      <p:pic>
        <p:nvPicPr>
          <p:cNvPr id="15" name="Picture Placeholder 14"/>
          <p:cNvPicPr>
            <a:picLocks noGrp="1"/>
          </p:cNvPicPr>
          <p:nvPr>
            <p:ph type="pic" sz="quarter" idx="17"/>
          </p:nvPr>
        </p:nvPicPr>
        <p:blipFill>
          <a:blip r:embed="rId5"/>
          <a:srcRect t="13681" b="13681"/>
          <a:stretch>
            <a:fillRect/>
          </a:stretch>
        </p:blipFill>
        <p:spPr>
          <a:xfrm>
            <a:off x="5919788" y="4289425"/>
            <a:ext cx="4281487" cy="2422525"/>
          </a:xfrm>
          <a:prstGeom prst="rect">
            <a:avLst/>
          </a:prstGeom>
        </p:spPr>
      </p:pic>
    </p:spTree>
    <p:extLst>
      <p:ext uri="{BB962C8B-B14F-4D97-AF65-F5344CB8AC3E}">
        <p14:creationId xmlns:p14="http://schemas.microsoft.com/office/powerpoint/2010/main" val="368273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hr-HR" dirty="0"/>
              <a:t>Restaurant </a:t>
            </a:r>
            <a:r>
              <a:rPr lang="hr-HR" dirty="0" err="1"/>
              <a:t>predictions</a:t>
            </a:r>
            <a:endParaRPr lang="hr-HR" dirty="0"/>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701191"/>
          </a:xfrm>
        </p:spPr>
        <p:txBody>
          <a:bodyPr/>
          <a:lstStyle/>
          <a:p>
            <a:r>
              <a:rPr lang="hr-HR" dirty="0" err="1"/>
              <a:t>Based</a:t>
            </a:r>
            <a:r>
              <a:rPr lang="hr-HR" dirty="0"/>
              <a:t> on </a:t>
            </a:r>
            <a:r>
              <a:rPr lang="hr-HR" dirty="0" err="1"/>
              <a:t>the</a:t>
            </a:r>
            <a:r>
              <a:rPr lang="hr-HR" dirty="0"/>
              <a:t> </a:t>
            </a:r>
            <a:r>
              <a:rPr lang="hr-HR" dirty="0" err="1"/>
              <a:t>prepared</a:t>
            </a:r>
            <a:r>
              <a:rPr lang="hr-HR" dirty="0"/>
              <a:t> </a:t>
            </a:r>
            <a:r>
              <a:rPr lang="hr-HR" dirty="0" err="1"/>
              <a:t>dataset</a:t>
            </a:r>
            <a:r>
              <a:rPr lang="hr-HR" dirty="0"/>
              <a:t> </a:t>
            </a:r>
            <a:r>
              <a:rPr lang="hr-HR" dirty="0" err="1"/>
              <a:t>with</a:t>
            </a:r>
            <a:r>
              <a:rPr lang="hr-HR" dirty="0"/>
              <a:t> </a:t>
            </a:r>
            <a:r>
              <a:rPr lang="hr-HR" dirty="0" err="1"/>
              <a:t>variables</a:t>
            </a:r>
            <a:r>
              <a:rPr lang="hr-HR" dirty="0"/>
              <a:t> </a:t>
            </a:r>
            <a:r>
              <a:rPr lang="hr-HR" dirty="0" err="1"/>
              <a:t>which</a:t>
            </a:r>
            <a:r>
              <a:rPr lang="hr-HR" dirty="0"/>
              <a:t> are „</a:t>
            </a:r>
            <a:r>
              <a:rPr lang="hr-HR" dirty="0" err="1"/>
              <a:t>tourist</a:t>
            </a:r>
            <a:r>
              <a:rPr lang="hr-HR" dirty="0"/>
              <a:t> </a:t>
            </a:r>
            <a:r>
              <a:rPr lang="hr-HR" dirty="0" err="1"/>
              <a:t>attractive</a:t>
            </a:r>
            <a:r>
              <a:rPr lang="hr-HR" dirty="0"/>
              <a:t>“ </a:t>
            </a:r>
            <a:r>
              <a:rPr lang="hr-HR" dirty="0" err="1"/>
              <a:t>models</a:t>
            </a:r>
            <a:r>
              <a:rPr lang="hr-HR" dirty="0"/>
              <a:t> </a:t>
            </a:r>
            <a:r>
              <a:rPr lang="hr-HR" dirty="0" err="1"/>
              <a:t>have</a:t>
            </a:r>
            <a:r>
              <a:rPr lang="hr-HR" dirty="0"/>
              <a:t> </a:t>
            </a:r>
            <a:r>
              <a:rPr lang="hr-HR" dirty="0" err="1"/>
              <a:t>try</a:t>
            </a:r>
            <a:r>
              <a:rPr lang="hr-HR" dirty="0"/>
              <a:t> to </a:t>
            </a:r>
            <a:r>
              <a:rPr lang="hr-HR" dirty="0" err="1"/>
              <a:t>predict</a:t>
            </a:r>
            <a:r>
              <a:rPr lang="hr-HR" dirty="0"/>
              <a:t> </a:t>
            </a:r>
            <a:r>
              <a:rPr lang="hr-HR" dirty="0" err="1"/>
              <a:t>if</a:t>
            </a:r>
            <a:r>
              <a:rPr lang="hr-HR" dirty="0"/>
              <a:t> </a:t>
            </a:r>
            <a:r>
              <a:rPr lang="hr-HR" dirty="0" err="1"/>
              <a:t>there</a:t>
            </a:r>
            <a:r>
              <a:rPr lang="hr-HR" dirty="0"/>
              <a:t> </a:t>
            </a:r>
            <a:r>
              <a:rPr lang="hr-HR" dirty="0" err="1"/>
              <a:t>is</a:t>
            </a:r>
            <a:r>
              <a:rPr lang="hr-HR" dirty="0"/>
              <a:t> </a:t>
            </a:r>
            <a:r>
              <a:rPr lang="hr-HR" dirty="0" err="1"/>
              <a:t>any</a:t>
            </a:r>
            <a:r>
              <a:rPr lang="hr-HR" dirty="0"/>
              <a:t> </a:t>
            </a:r>
            <a:r>
              <a:rPr lang="hr-HR" dirty="0" err="1"/>
              <a:t>Mediterranean</a:t>
            </a:r>
            <a:r>
              <a:rPr lang="hr-HR" dirty="0"/>
              <a:t> restaurant </a:t>
            </a:r>
            <a:r>
              <a:rPr lang="hr-HR" dirty="0" err="1"/>
              <a:t>in</a:t>
            </a:r>
            <a:r>
              <a:rPr lang="hr-HR" dirty="0"/>
              <a:t> </a:t>
            </a:r>
            <a:r>
              <a:rPr lang="hr-HR" dirty="0" err="1"/>
              <a:t>cities</a:t>
            </a:r>
            <a:r>
              <a:rPr lang="hr-HR" dirty="0"/>
              <a:t> </a:t>
            </a:r>
            <a:r>
              <a:rPr lang="hr-HR" dirty="0" err="1"/>
              <a:t>of</a:t>
            </a:r>
            <a:r>
              <a:rPr lang="hr-HR" dirty="0"/>
              <a:t> </a:t>
            </a:r>
            <a:r>
              <a:rPr lang="hr-HR" dirty="0" smtClean="0"/>
              <a:t>Croatia</a:t>
            </a:r>
          </a:p>
          <a:p>
            <a:r>
              <a:rPr lang="hr-HR" dirty="0" err="1"/>
              <a:t>Random</a:t>
            </a:r>
            <a:r>
              <a:rPr lang="hr-HR" dirty="0"/>
              <a:t> </a:t>
            </a:r>
            <a:r>
              <a:rPr lang="hr-HR" dirty="0" err="1"/>
              <a:t>Forest</a:t>
            </a:r>
            <a:r>
              <a:rPr lang="hr-HR" dirty="0"/>
              <a:t> </a:t>
            </a:r>
            <a:r>
              <a:rPr lang="hr-HR" dirty="0" err="1"/>
              <a:t>Classifier</a:t>
            </a:r>
            <a:r>
              <a:rPr lang="hr-HR" dirty="0"/>
              <a:t> </a:t>
            </a:r>
            <a:r>
              <a:rPr lang="hr-HR" dirty="0" err="1"/>
              <a:t>with</a:t>
            </a:r>
            <a:r>
              <a:rPr lang="hr-HR" dirty="0"/>
              <a:t> 250 </a:t>
            </a:r>
            <a:r>
              <a:rPr lang="hr-HR" dirty="0" err="1"/>
              <a:t>estimators</a:t>
            </a:r>
            <a:r>
              <a:rPr lang="hr-HR" dirty="0"/>
              <a:t> </a:t>
            </a:r>
            <a:r>
              <a:rPr lang="hr-HR" dirty="0" err="1" smtClean="0"/>
              <a:t>and</a:t>
            </a:r>
            <a:r>
              <a:rPr lang="hr-HR" dirty="0" smtClean="0"/>
              <a:t> </a:t>
            </a:r>
            <a:r>
              <a:rPr lang="hr-HR" dirty="0" err="1" smtClean="0"/>
              <a:t>default</a:t>
            </a:r>
            <a:r>
              <a:rPr lang="hr-HR" dirty="0" smtClean="0"/>
              <a:t> </a:t>
            </a:r>
            <a:r>
              <a:rPr lang="hr-HR" dirty="0" err="1" smtClean="0"/>
              <a:t>sklearn</a:t>
            </a:r>
            <a:r>
              <a:rPr lang="hr-HR" dirty="0" smtClean="0"/>
              <a:t> SVM</a:t>
            </a:r>
          </a:p>
          <a:p>
            <a:r>
              <a:rPr lang="hr-HR" dirty="0" err="1"/>
              <a:t>Random</a:t>
            </a:r>
            <a:r>
              <a:rPr lang="hr-HR" dirty="0"/>
              <a:t> </a:t>
            </a:r>
            <a:r>
              <a:rPr lang="hr-HR" dirty="0" err="1"/>
              <a:t>Forest</a:t>
            </a:r>
            <a:r>
              <a:rPr lang="hr-HR" dirty="0"/>
              <a:t> </a:t>
            </a:r>
            <a:r>
              <a:rPr lang="hr-HR" dirty="0" err="1"/>
              <a:t>is</a:t>
            </a:r>
            <a:r>
              <a:rPr lang="hr-HR" dirty="0"/>
              <a:t> </a:t>
            </a:r>
            <a:r>
              <a:rPr lang="hr-HR" dirty="0" err="1"/>
              <a:t>good</a:t>
            </a:r>
            <a:r>
              <a:rPr lang="hr-HR" dirty="0"/>
              <a:t> </a:t>
            </a:r>
            <a:r>
              <a:rPr lang="hr-HR" dirty="0" err="1"/>
              <a:t>in</a:t>
            </a:r>
            <a:r>
              <a:rPr lang="hr-HR" dirty="0"/>
              <a:t> </a:t>
            </a:r>
            <a:r>
              <a:rPr lang="hr-HR" dirty="0" err="1"/>
              <a:t>predicting</a:t>
            </a:r>
            <a:r>
              <a:rPr lang="hr-HR" dirty="0"/>
              <a:t> </a:t>
            </a:r>
            <a:r>
              <a:rPr lang="hr-HR" dirty="0" err="1"/>
              <a:t>both</a:t>
            </a:r>
            <a:r>
              <a:rPr lang="hr-HR" dirty="0"/>
              <a:t> </a:t>
            </a:r>
            <a:r>
              <a:rPr lang="hr-HR" dirty="0" err="1"/>
              <a:t>classes</a:t>
            </a:r>
            <a:r>
              <a:rPr lang="hr-HR" dirty="0"/>
              <a:t> </a:t>
            </a:r>
            <a:r>
              <a:rPr lang="hr-HR" dirty="0" err="1"/>
              <a:t>and</a:t>
            </a:r>
            <a:r>
              <a:rPr lang="hr-HR" dirty="0"/>
              <a:t> SVM for </a:t>
            </a:r>
            <a:r>
              <a:rPr lang="hr-HR" dirty="0" err="1"/>
              <a:t>all</a:t>
            </a:r>
            <a:r>
              <a:rPr lang="hr-HR" dirty="0"/>
              <a:t> </a:t>
            </a:r>
            <a:r>
              <a:rPr lang="hr-HR" dirty="0" err="1"/>
              <a:t>cases</a:t>
            </a:r>
            <a:r>
              <a:rPr lang="hr-HR" dirty="0"/>
              <a:t> </a:t>
            </a:r>
            <a:r>
              <a:rPr lang="hr-HR" dirty="0" err="1"/>
              <a:t>chose</a:t>
            </a:r>
            <a:r>
              <a:rPr lang="hr-HR" dirty="0"/>
              <a:t> </a:t>
            </a:r>
            <a:r>
              <a:rPr lang="hr-HR" dirty="0" err="1"/>
              <a:t>the</a:t>
            </a:r>
            <a:r>
              <a:rPr lang="hr-HR" dirty="0"/>
              <a:t> same </a:t>
            </a:r>
            <a:r>
              <a:rPr lang="hr-HR" dirty="0" err="1" smtClean="0"/>
              <a:t>class</a:t>
            </a:r>
            <a:endParaRPr lang="hr-HR" dirty="0" smtClean="0"/>
          </a:p>
          <a:p>
            <a:r>
              <a:rPr lang="hr-HR" dirty="0"/>
              <a:t>0.9375 F1 </a:t>
            </a:r>
            <a:r>
              <a:rPr lang="hr-HR" dirty="0" err="1"/>
              <a:t>score</a:t>
            </a:r>
            <a:r>
              <a:rPr lang="hr-HR" dirty="0"/>
              <a:t> </a:t>
            </a:r>
            <a:r>
              <a:rPr lang="hr-HR" dirty="0" err="1"/>
              <a:t>and</a:t>
            </a:r>
            <a:r>
              <a:rPr lang="hr-HR" dirty="0"/>
              <a:t> 0.9207 </a:t>
            </a:r>
            <a:r>
              <a:rPr lang="hr-HR" dirty="0" err="1"/>
              <a:t>Jaccard</a:t>
            </a:r>
            <a:r>
              <a:rPr lang="hr-HR" dirty="0"/>
              <a:t> </a:t>
            </a:r>
            <a:r>
              <a:rPr lang="hr-HR" dirty="0" err="1"/>
              <a:t>score</a:t>
            </a:r>
            <a:r>
              <a:rPr lang="hr-HR" dirty="0"/>
              <a:t> are </a:t>
            </a:r>
            <a:r>
              <a:rPr lang="hr-HR" dirty="0" err="1"/>
              <a:t>showing</a:t>
            </a:r>
            <a:r>
              <a:rPr lang="hr-HR" dirty="0"/>
              <a:t> </a:t>
            </a:r>
            <a:r>
              <a:rPr lang="hr-HR" dirty="0" err="1"/>
              <a:t>that</a:t>
            </a:r>
            <a:r>
              <a:rPr lang="hr-HR" dirty="0"/>
              <a:t> </a:t>
            </a:r>
            <a:r>
              <a:rPr lang="hr-HR" dirty="0" err="1"/>
              <a:t>Random</a:t>
            </a:r>
            <a:r>
              <a:rPr lang="hr-HR" dirty="0"/>
              <a:t> </a:t>
            </a:r>
            <a:r>
              <a:rPr lang="hr-HR" dirty="0" err="1"/>
              <a:t>Forest</a:t>
            </a:r>
            <a:r>
              <a:rPr lang="hr-HR" dirty="0"/>
              <a:t> </a:t>
            </a:r>
            <a:r>
              <a:rPr lang="hr-HR" dirty="0" err="1"/>
              <a:t>is</a:t>
            </a:r>
            <a:r>
              <a:rPr lang="hr-HR" dirty="0"/>
              <a:t> </a:t>
            </a:r>
            <a:r>
              <a:rPr lang="hr-HR" dirty="0" err="1"/>
              <a:t>pretty</a:t>
            </a:r>
            <a:r>
              <a:rPr lang="hr-HR" dirty="0"/>
              <a:t> </a:t>
            </a:r>
            <a:r>
              <a:rPr lang="hr-HR" dirty="0" err="1"/>
              <a:t>good</a:t>
            </a:r>
            <a:r>
              <a:rPr lang="hr-HR" dirty="0"/>
              <a:t> </a:t>
            </a:r>
            <a:r>
              <a:rPr lang="hr-HR" dirty="0" err="1"/>
              <a:t>choice</a:t>
            </a:r>
            <a:endParaRPr lang="hr-HR" dirty="0" smtClean="0"/>
          </a:p>
          <a:p>
            <a:endParaRPr lang="en-US" sz="1800" dirty="0"/>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17" name="Picture Placeholder 16"/>
          <p:cNvPicPr>
            <a:picLocks noGrp="1"/>
          </p:cNvPicPr>
          <p:nvPr>
            <p:ph type="pic" sz="quarter" idx="15"/>
          </p:nvPr>
        </p:nvPicPr>
        <p:blipFill>
          <a:blip r:embed="rId3">
            <a:extLst>
              <a:ext uri="{28A0092B-C50C-407E-A947-70E740481C1C}">
                <a14:useLocalDpi xmlns:a14="http://schemas.microsoft.com/office/drawing/2010/main" val="0"/>
              </a:ext>
            </a:extLst>
          </a:blip>
          <a:srcRect l="1025" r="1025"/>
          <a:stretch>
            <a:fillRect/>
          </a:stretch>
        </p:blipFill>
        <p:spPr bwMode="auto">
          <a:xfrm>
            <a:off x="58738" y="525463"/>
            <a:ext cx="5100491" cy="1635484"/>
          </a:xfrm>
          <a:prstGeom prst="rect">
            <a:avLst/>
          </a:prstGeom>
          <a:noFill/>
          <a:ln>
            <a:noFill/>
          </a:ln>
        </p:spPr>
      </p:pic>
      <p:pic>
        <p:nvPicPr>
          <p:cNvPr id="6" name="Picture 5"/>
          <p:cNvPicPr>
            <a:picLocks noChangeAspect="1"/>
          </p:cNvPicPr>
          <p:nvPr/>
        </p:nvPicPr>
        <p:blipFill>
          <a:blip r:embed="rId4"/>
          <a:stretch>
            <a:fillRect/>
          </a:stretch>
        </p:blipFill>
        <p:spPr>
          <a:xfrm>
            <a:off x="674134" y="2506662"/>
            <a:ext cx="4333875" cy="3876675"/>
          </a:xfrm>
          <a:prstGeom prst="rect">
            <a:avLst/>
          </a:prstGeom>
        </p:spPr>
      </p:pic>
    </p:spTree>
    <p:extLst>
      <p:ext uri="{BB962C8B-B14F-4D97-AF65-F5344CB8AC3E}">
        <p14:creationId xmlns:p14="http://schemas.microsoft.com/office/powerpoint/2010/main" val="126125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679508"/>
            <a:ext cx="4659924" cy="5587068"/>
          </a:xfrm>
        </p:spPr>
        <p:txBody>
          <a:bodyPr/>
          <a:lstStyle/>
          <a:p>
            <a:r>
              <a:rPr lang="hr-HR" dirty="0" err="1"/>
              <a:t>Venues</a:t>
            </a:r>
            <a:r>
              <a:rPr lang="hr-HR" dirty="0"/>
              <a:t> data </a:t>
            </a:r>
            <a:r>
              <a:rPr lang="hr-HR" dirty="0" err="1"/>
              <a:t>has</a:t>
            </a:r>
            <a:r>
              <a:rPr lang="hr-HR" dirty="0"/>
              <a:t> </a:t>
            </a:r>
            <a:r>
              <a:rPr lang="hr-HR" dirty="0" err="1"/>
              <a:t>very</a:t>
            </a:r>
            <a:r>
              <a:rPr lang="hr-HR" dirty="0"/>
              <a:t> </a:t>
            </a:r>
            <a:r>
              <a:rPr lang="hr-HR" dirty="0" err="1"/>
              <a:t>big</a:t>
            </a:r>
            <a:r>
              <a:rPr lang="hr-HR" dirty="0"/>
              <a:t> </a:t>
            </a:r>
            <a:r>
              <a:rPr lang="hr-HR" dirty="0" err="1"/>
              <a:t>potential</a:t>
            </a:r>
            <a:r>
              <a:rPr lang="hr-HR" dirty="0"/>
              <a:t> for </a:t>
            </a:r>
            <a:r>
              <a:rPr lang="hr-HR" dirty="0" err="1"/>
              <a:t>many</a:t>
            </a:r>
            <a:r>
              <a:rPr lang="hr-HR" dirty="0"/>
              <a:t> </a:t>
            </a:r>
            <a:r>
              <a:rPr lang="hr-HR" dirty="0" err="1"/>
              <a:t>different</a:t>
            </a:r>
            <a:r>
              <a:rPr lang="hr-HR" dirty="0"/>
              <a:t> </a:t>
            </a:r>
            <a:r>
              <a:rPr lang="hr-HR" dirty="0" err="1"/>
              <a:t>purposes</a:t>
            </a:r>
            <a:r>
              <a:rPr lang="hr-HR" dirty="0"/>
              <a:t> </a:t>
            </a:r>
            <a:r>
              <a:rPr lang="hr-HR" dirty="0" err="1"/>
              <a:t>and</a:t>
            </a:r>
            <a:r>
              <a:rPr lang="hr-HR" dirty="0"/>
              <a:t> </a:t>
            </a:r>
            <a:r>
              <a:rPr lang="hr-HR" dirty="0" err="1" smtClean="0"/>
              <a:t>analysis</a:t>
            </a:r>
            <a:endParaRPr lang="hr-HR" dirty="0" smtClean="0"/>
          </a:p>
          <a:p>
            <a:r>
              <a:rPr lang="hr-HR" dirty="0" err="1"/>
              <a:t>Segmentation</a:t>
            </a:r>
            <a:r>
              <a:rPr lang="hr-HR" dirty="0"/>
              <a:t> </a:t>
            </a:r>
            <a:r>
              <a:rPr lang="hr-HR" dirty="0" err="1"/>
              <a:t>depends</a:t>
            </a:r>
            <a:r>
              <a:rPr lang="hr-HR" dirty="0"/>
              <a:t> on </a:t>
            </a:r>
            <a:r>
              <a:rPr lang="hr-HR" dirty="0" err="1"/>
              <a:t>the</a:t>
            </a:r>
            <a:r>
              <a:rPr lang="hr-HR" dirty="0"/>
              <a:t> input data </a:t>
            </a:r>
            <a:r>
              <a:rPr lang="hr-HR" dirty="0" err="1"/>
              <a:t>and</a:t>
            </a:r>
            <a:r>
              <a:rPr lang="hr-HR" dirty="0"/>
              <a:t> </a:t>
            </a:r>
            <a:r>
              <a:rPr lang="hr-HR" dirty="0" err="1"/>
              <a:t>based</a:t>
            </a:r>
            <a:r>
              <a:rPr lang="hr-HR" dirty="0"/>
              <a:t> on </a:t>
            </a:r>
            <a:r>
              <a:rPr lang="hr-HR" dirty="0" err="1"/>
              <a:t>the</a:t>
            </a:r>
            <a:r>
              <a:rPr lang="hr-HR" dirty="0"/>
              <a:t> </a:t>
            </a:r>
            <a:r>
              <a:rPr lang="hr-HR" dirty="0" err="1"/>
              <a:t>purpose</a:t>
            </a:r>
            <a:r>
              <a:rPr lang="hr-HR" dirty="0"/>
              <a:t> </a:t>
            </a:r>
            <a:r>
              <a:rPr lang="hr-HR" dirty="0" err="1"/>
              <a:t>of</a:t>
            </a:r>
            <a:r>
              <a:rPr lang="hr-HR" dirty="0"/>
              <a:t> </a:t>
            </a:r>
            <a:r>
              <a:rPr lang="hr-HR" dirty="0" err="1"/>
              <a:t>segments</a:t>
            </a:r>
            <a:r>
              <a:rPr lang="hr-HR" dirty="0"/>
              <a:t> input data </a:t>
            </a:r>
            <a:r>
              <a:rPr lang="hr-HR" dirty="0" err="1"/>
              <a:t>should</a:t>
            </a:r>
            <a:r>
              <a:rPr lang="hr-HR" dirty="0"/>
              <a:t> </a:t>
            </a:r>
            <a:r>
              <a:rPr lang="hr-HR" dirty="0" err="1"/>
              <a:t>be</a:t>
            </a:r>
            <a:r>
              <a:rPr lang="hr-HR" dirty="0"/>
              <a:t> </a:t>
            </a:r>
            <a:r>
              <a:rPr lang="hr-HR" dirty="0" err="1" smtClean="0"/>
              <a:t>selected</a:t>
            </a:r>
            <a:endParaRPr lang="hr-HR" dirty="0" smtClean="0"/>
          </a:p>
          <a:p>
            <a:r>
              <a:rPr lang="hr-HR" dirty="0" err="1"/>
              <a:t>Results</a:t>
            </a:r>
            <a:r>
              <a:rPr lang="hr-HR" dirty="0"/>
              <a:t> </a:t>
            </a:r>
            <a:r>
              <a:rPr lang="hr-HR" dirty="0" err="1"/>
              <a:t>have</a:t>
            </a:r>
            <a:r>
              <a:rPr lang="hr-HR" dirty="0"/>
              <a:t> </a:t>
            </a:r>
            <a:r>
              <a:rPr lang="hr-HR" dirty="0" err="1"/>
              <a:t>shown</a:t>
            </a:r>
            <a:r>
              <a:rPr lang="hr-HR" dirty="0"/>
              <a:t> </a:t>
            </a:r>
            <a:r>
              <a:rPr lang="hr-HR" dirty="0" err="1"/>
              <a:t>that</a:t>
            </a:r>
            <a:r>
              <a:rPr lang="hr-HR" dirty="0"/>
              <a:t> Croatia </a:t>
            </a:r>
            <a:r>
              <a:rPr lang="hr-HR" dirty="0" err="1"/>
              <a:t>has</a:t>
            </a:r>
            <a:r>
              <a:rPr lang="hr-HR" dirty="0"/>
              <a:t> </a:t>
            </a:r>
            <a:r>
              <a:rPr lang="hr-HR" dirty="0" err="1"/>
              <a:t>few</a:t>
            </a:r>
            <a:r>
              <a:rPr lang="hr-HR" dirty="0"/>
              <a:t> </a:t>
            </a:r>
            <a:r>
              <a:rPr lang="hr-HR" dirty="0" err="1"/>
              <a:t>interesting</a:t>
            </a:r>
            <a:r>
              <a:rPr lang="hr-HR" dirty="0"/>
              <a:t> </a:t>
            </a:r>
            <a:r>
              <a:rPr lang="hr-HR" dirty="0" err="1"/>
              <a:t>regions</a:t>
            </a:r>
            <a:r>
              <a:rPr lang="hr-HR" dirty="0"/>
              <a:t> </a:t>
            </a:r>
            <a:r>
              <a:rPr lang="hr-HR" dirty="0" err="1"/>
              <a:t>and</a:t>
            </a:r>
            <a:r>
              <a:rPr lang="hr-HR" dirty="0"/>
              <a:t> for </a:t>
            </a:r>
            <a:r>
              <a:rPr lang="hr-HR" dirty="0" err="1"/>
              <a:t>tourist</a:t>
            </a:r>
            <a:r>
              <a:rPr lang="hr-HR" dirty="0"/>
              <a:t> </a:t>
            </a:r>
            <a:r>
              <a:rPr lang="hr-HR" dirty="0" err="1"/>
              <a:t>this</a:t>
            </a:r>
            <a:r>
              <a:rPr lang="hr-HR" dirty="0"/>
              <a:t> model </a:t>
            </a:r>
            <a:r>
              <a:rPr lang="hr-HR" dirty="0" err="1"/>
              <a:t>could</a:t>
            </a:r>
            <a:r>
              <a:rPr lang="hr-HR" dirty="0"/>
              <a:t> </a:t>
            </a:r>
            <a:r>
              <a:rPr lang="hr-HR" dirty="0" err="1"/>
              <a:t>be</a:t>
            </a:r>
            <a:r>
              <a:rPr lang="hr-HR" dirty="0"/>
              <a:t> some </a:t>
            </a:r>
            <a:r>
              <a:rPr lang="hr-HR" dirty="0" err="1"/>
              <a:t>kind</a:t>
            </a:r>
            <a:r>
              <a:rPr lang="hr-HR" dirty="0"/>
              <a:t> </a:t>
            </a:r>
            <a:r>
              <a:rPr lang="hr-HR" dirty="0" err="1"/>
              <a:t>of</a:t>
            </a:r>
            <a:r>
              <a:rPr lang="hr-HR" dirty="0"/>
              <a:t> </a:t>
            </a:r>
            <a:r>
              <a:rPr lang="hr-HR" dirty="0" err="1"/>
              <a:t>trip</a:t>
            </a:r>
            <a:r>
              <a:rPr lang="hr-HR" dirty="0"/>
              <a:t> </a:t>
            </a:r>
            <a:r>
              <a:rPr lang="hr-HR" dirty="0" err="1" smtClean="0"/>
              <a:t>advisor</a:t>
            </a:r>
            <a:endParaRPr lang="hr-HR" dirty="0" smtClean="0"/>
          </a:p>
          <a:p>
            <a:r>
              <a:rPr lang="hr-HR" sz="1800" dirty="0" err="1" smtClean="0"/>
              <a:t>Random</a:t>
            </a:r>
            <a:r>
              <a:rPr lang="hr-HR" sz="1800" dirty="0" smtClean="0"/>
              <a:t> </a:t>
            </a:r>
            <a:r>
              <a:rPr lang="hr-HR" sz="1800" dirty="0" err="1" smtClean="0"/>
              <a:t>Forest</a:t>
            </a:r>
            <a:r>
              <a:rPr lang="hr-HR" sz="1800" dirty="0" smtClean="0"/>
              <a:t> on </a:t>
            </a:r>
            <a:r>
              <a:rPr lang="hr-HR" sz="1800" dirty="0" err="1" smtClean="0"/>
              <a:t>small</a:t>
            </a:r>
            <a:r>
              <a:rPr lang="hr-HR" sz="1800" dirty="0" smtClean="0"/>
              <a:t> </a:t>
            </a:r>
            <a:r>
              <a:rPr lang="hr-HR" sz="1800" dirty="0" err="1" smtClean="0"/>
              <a:t>dataset</a:t>
            </a:r>
            <a:r>
              <a:rPr lang="hr-HR" sz="1800" dirty="0" smtClean="0"/>
              <a:t> </a:t>
            </a:r>
            <a:r>
              <a:rPr lang="hr-HR" sz="1800" dirty="0" err="1" smtClean="0"/>
              <a:t>showed</a:t>
            </a:r>
            <a:r>
              <a:rPr lang="hr-HR" sz="1800" dirty="0" smtClean="0"/>
              <a:t> </a:t>
            </a:r>
            <a:r>
              <a:rPr lang="hr-HR" sz="1800" dirty="0" err="1" smtClean="0"/>
              <a:t>that</a:t>
            </a:r>
            <a:r>
              <a:rPr lang="hr-HR" sz="1800" dirty="0" smtClean="0"/>
              <a:t> </a:t>
            </a:r>
            <a:r>
              <a:rPr lang="hr-HR" sz="1800" dirty="0" err="1" smtClean="0"/>
              <a:t>this</a:t>
            </a:r>
            <a:r>
              <a:rPr lang="hr-HR" sz="1800" dirty="0" smtClean="0"/>
              <a:t> </a:t>
            </a:r>
            <a:r>
              <a:rPr lang="hr-HR" sz="1800" dirty="0" err="1" smtClean="0"/>
              <a:t>kind</a:t>
            </a:r>
            <a:r>
              <a:rPr lang="hr-HR" sz="1800" dirty="0" smtClean="0"/>
              <a:t> </a:t>
            </a:r>
            <a:r>
              <a:rPr lang="hr-HR" sz="1800" dirty="0" err="1" smtClean="0"/>
              <a:t>of</a:t>
            </a:r>
            <a:r>
              <a:rPr lang="hr-HR" sz="1800" dirty="0" smtClean="0"/>
              <a:t> model </a:t>
            </a:r>
            <a:r>
              <a:rPr lang="hr-HR" sz="1800" dirty="0" err="1" smtClean="0"/>
              <a:t>could</a:t>
            </a:r>
            <a:r>
              <a:rPr lang="hr-HR" dirty="0" smtClean="0"/>
              <a:t> </a:t>
            </a:r>
            <a:r>
              <a:rPr lang="hr-HR" dirty="0" err="1"/>
              <a:t>help</a:t>
            </a:r>
            <a:r>
              <a:rPr lang="hr-HR" dirty="0"/>
              <a:t> </a:t>
            </a:r>
            <a:r>
              <a:rPr lang="hr-HR" dirty="0" err="1"/>
              <a:t>investors</a:t>
            </a:r>
            <a:r>
              <a:rPr lang="hr-HR" dirty="0"/>
              <a:t> to </a:t>
            </a:r>
            <a:r>
              <a:rPr lang="hr-HR" dirty="0" err="1"/>
              <a:t>find</a:t>
            </a:r>
            <a:r>
              <a:rPr lang="hr-HR" dirty="0"/>
              <a:t> </a:t>
            </a:r>
            <a:r>
              <a:rPr lang="hr-HR" dirty="0" err="1"/>
              <a:t>the</a:t>
            </a:r>
            <a:r>
              <a:rPr lang="hr-HR" dirty="0"/>
              <a:t> </a:t>
            </a:r>
            <a:r>
              <a:rPr lang="hr-HR" dirty="0" err="1"/>
              <a:t>right</a:t>
            </a:r>
            <a:r>
              <a:rPr lang="hr-HR" dirty="0"/>
              <a:t> place for </a:t>
            </a:r>
            <a:r>
              <a:rPr lang="hr-HR" dirty="0" err="1"/>
              <a:t>opening</a:t>
            </a:r>
            <a:r>
              <a:rPr lang="hr-HR" dirty="0"/>
              <a:t> some </a:t>
            </a:r>
            <a:r>
              <a:rPr lang="hr-HR" dirty="0" err="1"/>
              <a:t>type</a:t>
            </a:r>
            <a:r>
              <a:rPr lang="hr-HR" dirty="0"/>
              <a:t> </a:t>
            </a:r>
            <a:r>
              <a:rPr lang="hr-HR" dirty="0" err="1"/>
              <a:t>of</a:t>
            </a:r>
            <a:r>
              <a:rPr lang="hr-HR" dirty="0"/>
              <a:t> restaurant, bar, shop… </a:t>
            </a:r>
            <a:endParaRPr lang="hr-HR" dirty="0" smtClean="0"/>
          </a:p>
          <a:p>
            <a:r>
              <a:rPr lang="hr-HR" dirty="0"/>
              <a:t>D</a:t>
            </a:r>
            <a:r>
              <a:rPr lang="hr-HR" dirty="0" smtClean="0"/>
              <a:t>evelopment </a:t>
            </a:r>
            <a:r>
              <a:rPr lang="hr-HR" dirty="0" err="1"/>
              <a:t>of</a:t>
            </a:r>
            <a:r>
              <a:rPr lang="hr-HR" dirty="0"/>
              <a:t> some </a:t>
            </a:r>
            <a:r>
              <a:rPr lang="hr-HR" dirty="0" err="1"/>
              <a:t>customized</a:t>
            </a:r>
            <a:r>
              <a:rPr lang="hr-HR" dirty="0"/>
              <a:t> model </a:t>
            </a:r>
            <a:r>
              <a:rPr lang="hr-HR" dirty="0" err="1"/>
              <a:t>which</a:t>
            </a:r>
            <a:r>
              <a:rPr lang="hr-HR" dirty="0"/>
              <a:t> </a:t>
            </a:r>
            <a:r>
              <a:rPr lang="hr-HR" dirty="0" err="1"/>
              <a:t>could</a:t>
            </a:r>
            <a:r>
              <a:rPr lang="hr-HR" dirty="0"/>
              <a:t> </a:t>
            </a:r>
            <a:r>
              <a:rPr lang="hr-HR" dirty="0" err="1"/>
              <a:t>help</a:t>
            </a:r>
            <a:r>
              <a:rPr lang="hr-HR" dirty="0"/>
              <a:t> </a:t>
            </a:r>
            <a:r>
              <a:rPr lang="hr-HR" dirty="0" err="1"/>
              <a:t>tourists</a:t>
            </a:r>
            <a:r>
              <a:rPr lang="hr-HR" dirty="0"/>
              <a:t> </a:t>
            </a:r>
            <a:r>
              <a:rPr lang="hr-HR" dirty="0" err="1"/>
              <a:t>with</a:t>
            </a:r>
            <a:r>
              <a:rPr lang="hr-HR" dirty="0"/>
              <a:t> </a:t>
            </a:r>
            <a:r>
              <a:rPr lang="hr-HR" dirty="0" err="1"/>
              <a:t>recommendations</a:t>
            </a:r>
            <a:r>
              <a:rPr lang="hr-HR" dirty="0"/>
              <a:t> </a:t>
            </a:r>
            <a:r>
              <a:rPr lang="hr-HR" dirty="0" err="1"/>
              <a:t>based</a:t>
            </a:r>
            <a:r>
              <a:rPr lang="hr-HR" dirty="0"/>
              <a:t> on some </a:t>
            </a:r>
            <a:r>
              <a:rPr lang="hr-HR" dirty="0" err="1"/>
              <a:t>real</a:t>
            </a:r>
            <a:r>
              <a:rPr lang="hr-HR" dirty="0"/>
              <a:t>-time </a:t>
            </a:r>
            <a:r>
              <a:rPr lang="hr-HR" dirty="0" err="1" smtClean="0"/>
              <a:t>inputs</a:t>
            </a:r>
            <a:r>
              <a:rPr lang="hr-HR" dirty="0" smtClean="0"/>
              <a:t> </a:t>
            </a:r>
            <a:r>
              <a:rPr lang="hr-HR" dirty="0" err="1" smtClean="0"/>
              <a:t>could</a:t>
            </a:r>
            <a:r>
              <a:rPr lang="hr-HR" dirty="0" smtClean="0"/>
              <a:t> </a:t>
            </a:r>
            <a:r>
              <a:rPr lang="hr-HR" dirty="0" err="1" smtClean="0"/>
              <a:t>be</a:t>
            </a:r>
            <a:r>
              <a:rPr lang="hr-HR" dirty="0" smtClean="0"/>
              <a:t> </a:t>
            </a:r>
            <a:r>
              <a:rPr lang="hr-HR" dirty="0" err="1" smtClean="0"/>
              <a:t>nice</a:t>
            </a:r>
            <a:r>
              <a:rPr lang="hr-HR" dirty="0" smtClean="0"/>
              <a:t> </a:t>
            </a:r>
            <a:r>
              <a:rPr lang="hr-HR" dirty="0" err="1" smtClean="0"/>
              <a:t>extension</a:t>
            </a:r>
            <a:r>
              <a:rPr lang="hr-HR" dirty="0" smtClean="0"/>
              <a:t> to </a:t>
            </a:r>
            <a:r>
              <a:rPr lang="hr-HR" dirty="0" err="1" smtClean="0"/>
              <a:t>this</a:t>
            </a:r>
            <a:r>
              <a:rPr lang="hr-HR" dirty="0" smtClean="0"/>
              <a:t> </a:t>
            </a:r>
            <a:r>
              <a:rPr lang="hr-HR" dirty="0" err="1" smtClean="0"/>
              <a:t>project</a:t>
            </a:r>
            <a:endParaRPr lang="en-US" sz="1800" dirty="0"/>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9" name="Picture Placeholder 11"/>
          <p:cNvPicPr>
            <a:picLocks noGrp="1"/>
          </p:cNvPicPr>
          <p:nvPr>
            <p:ph type="pic" sz="quarter" idx="15"/>
          </p:nvPr>
        </p:nvPicPr>
        <p:blipFill>
          <a:blip r:embed="rId3"/>
          <a:srcRect l="18714" r="18714"/>
          <a:stretch>
            <a:fillRect/>
          </a:stretch>
        </p:blipFill>
        <p:spPr>
          <a:prstGeom prst="rect">
            <a:avLst/>
          </a:prstGeom>
        </p:spPr>
      </p:pic>
    </p:spTree>
    <p:extLst>
      <p:ext uri="{BB962C8B-B14F-4D97-AF65-F5344CB8AC3E}">
        <p14:creationId xmlns:p14="http://schemas.microsoft.com/office/powerpoint/2010/main" val="3130840277"/>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528</Words>
  <Application>Microsoft Office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SEGMENTATION OF CROATIAN CITIES</vt:lpstr>
      <vt:lpstr>About PROJect</vt:lpstr>
      <vt:lpstr>Goals</vt:lpstr>
      <vt:lpstr>DATA</vt:lpstr>
      <vt:lpstr>DATA analySis</vt:lpstr>
      <vt:lpstr>SEGMENTATION of cities</vt:lpstr>
      <vt:lpstr>Restaurant predictions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2019-08-21T18:01:59Z</dcterms:created>
  <dcterms:modified xsi:type="dcterms:W3CDTF">2019-08-21T18:48:18Z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