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6/3/25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2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6/3/25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4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6/3/25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3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6/3/25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6/3/25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7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6/3/25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3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6/3/25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6/3/25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4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6/3/25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2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6/3/25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6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6/3/25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6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6/3/25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1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3EEF6C27-4C0B-3341-40D9-F15AF8B018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49" r="15415"/>
          <a:stretch>
            <a:fillRect/>
          </a:stretch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11907-0401-F32E-95A5-0C0F0362F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r>
              <a:rPr lang="en-US" dirty="0"/>
              <a:t>ARIN 5303: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EB3C8-A44A-833D-8872-294C418DB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/>
          </a:bodyPr>
          <a:lstStyle/>
          <a:p>
            <a:r>
              <a:rPr lang="en-US" dirty="0"/>
              <a:t>Week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5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FD6BB-139D-25B6-F081-8DB57534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Sentence Segmentation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605E5-2462-65BE-F59D-1A57A8D30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570409"/>
            <a:ext cx="9935571" cy="3847399"/>
          </a:xfrm>
        </p:spPr>
        <p:txBody>
          <a:bodyPr anchor="t">
            <a:normAutofit fontScale="25000" lnSpcReduction="20000"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sent_tokenize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the tokenizer models (only once)</a:t>
            </a:r>
          </a:p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punkt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 Sample paragraph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"Away from the city lights, we were able to see the Milky Way."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 Split into sentences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sentences =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sent_tokenize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 Show the segmented sentences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print("Segmented Sentences:")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, sentence in enumerate(sentences, 1):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print(f"{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}. {sentence}")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3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EFF25-1FF7-8905-50FB-2055E81B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Sentence Tokenization (part 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5997-09E9-74EC-A108-579B2AF0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25000" lnSpcReduction="20000"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nltk.stem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WordNetLemmatizer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required data</a:t>
            </a:r>
          </a:p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punkt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('wordnet')</a:t>
            </a:r>
          </a:p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('omw-1.4')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stemmer and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stemmer =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WordNetLemmatizer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332BE-C98E-CF3B-FA26-388835207AC4}"/>
              </a:ext>
            </a:extLst>
          </p:cNvPr>
          <p:cNvSpPr txBox="1"/>
          <p:nvPr/>
        </p:nvSpPr>
        <p:spPr>
          <a:xfrm>
            <a:off x="7942521" y="3140998"/>
            <a:ext cx="3560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on this page and the following page is all one code, it did not fit on one page. </a:t>
            </a:r>
          </a:p>
          <a:p>
            <a:r>
              <a:rPr lang="en-US" dirty="0"/>
              <a:t>Please copy/paste content of both pages onto your Python Notebook.</a:t>
            </a:r>
          </a:p>
        </p:txBody>
      </p:sp>
    </p:spTree>
    <p:extLst>
      <p:ext uri="{BB962C8B-B14F-4D97-AF65-F5344CB8AC3E}">
        <p14:creationId xmlns:p14="http://schemas.microsoft.com/office/powerpoint/2010/main" val="190864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6F2F9-BE03-16EB-1C5C-86477248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Sentence Tokenization (Part 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3ECE-8860-7AB3-EF8A-870A1C20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32500" lnSpcReduction="20000"/>
          </a:bodyPr>
          <a:lstStyle/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Example sentence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= "The runners were running and caring about their connections."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Tokenize the sentence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tokens =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(sentence)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Apply stemming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stemmed = [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stemmer.stem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(word) for word in tokens]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Apply lemmatization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lemmatized = [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lemmatizer.lemmatize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(word) for word in tokens]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results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print("Original     :", tokens)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print("Stemmed      :", stemmed)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print("Lemmatized   :", lemmatized)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66B33-98A5-50C5-8B3C-55A8321AC2FC}"/>
              </a:ext>
            </a:extLst>
          </p:cNvPr>
          <p:cNvSpPr txBox="1"/>
          <p:nvPr/>
        </p:nvSpPr>
        <p:spPr>
          <a:xfrm>
            <a:off x="7942521" y="3140998"/>
            <a:ext cx="3560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This code right here is a continuation of the one from the previous page.</a:t>
            </a:r>
          </a:p>
        </p:txBody>
      </p:sp>
    </p:spTree>
    <p:extLst>
      <p:ext uri="{BB962C8B-B14F-4D97-AF65-F5344CB8AC3E}">
        <p14:creationId xmlns:p14="http://schemas.microsoft.com/office/powerpoint/2010/main" val="25781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9DC26-976B-57C9-B93F-A6FB576F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Removing Stop Words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4C3F-B397-2E40-23E4-3C9A4D3D3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00161"/>
            <a:ext cx="9935571" cy="3426158"/>
          </a:xfrm>
        </p:spPr>
        <p:txBody>
          <a:bodyPr anchor="t">
            <a:normAutofit fontScale="25000" lnSpcReduction="20000"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nltk.corpus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(only needed once)</a:t>
            </a:r>
          </a:p>
          <a:p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punkt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Sample sentence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"Away from the city lights, we were able to see the Milky Way"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Step 1: Tokenize the sentence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tokens =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Step 2: Remove stop words</a:t>
            </a:r>
          </a:p>
          <a:p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stop_words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set(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stopwords.words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filtered_tokens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[word for word in tokens if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word.lower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 not in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stop_words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results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print("Original tokens:", tokens)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print("Filtered tokens (no stop words):",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filtered_tokens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8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D7776-CC9A-5D09-36B3-D03B25EC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Stemming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811A-3F78-D5EF-9002-44A082A2F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00161"/>
            <a:ext cx="9935571" cy="3426158"/>
          </a:xfrm>
        </p:spPr>
        <p:txBody>
          <a:bodyPr anchor="t">
            <a:normAutofit fontScale="25000" lnSpcReduction="20000"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nltk.stem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necessary data if running for the first time</a:t>
            </a:r>
          </a:p>
          <a:p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punkt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stemmer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stemmer =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Example sentence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= "we were able to see the Milky Way"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Tokenize sentence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tokens =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(sentence)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Stem each word</a:t>
            </a:r>
          </a:p>
          <a:p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stemmed_words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stemmer.stem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(word) for word in tokens]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Show results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print("Original words:", tokens)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print("Stemmed words :",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stemmed_words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7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4496B-3111-D5C5-162A-3FFEB6F9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Lemmatization (Part 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A38A-CD53-527D-0094-EBF7F3DE9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00161"/>
            <a:ext cx="9935571" cy="3426158"/>
          </a:xfrm>
        </p:spPr>
        <p:txBody>
          <a:bodyPr anchor="t">
            <a:normAutofit fontScale="32500" lnSpcReduction="20000"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nltk.stem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WordNetLemmatizer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required data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punkt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('wordnet')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('omw-1.4')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stemmer and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stemmer =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WordNetLemmatizer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C1A09-F812-0D4D-C6EE-E5FBA44585AA}"/>
              </a:ext>
            </a:extLst>
          </p:cNvPr>
          <p:cNvSpPr txBox="1"/>
          <p:nvPr/>
        </p:nvSpPr>
        <p:spPr>
          <a:xfrm>
            <a:off x="7942521" y="3140998"/>
            <a:ext cx="3560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on this page and the following page is all one code, it did not fit on one page. </a:t>
            </a:r>
          </a:p>
          <a:p>
            <a:r>
              <a:rPr lang="en-US" dirty="0"/>
              <a:t>Please copy/paste content of both pages onto your Python Notebook.</a:t>
            </a:r>
          </a:p>
        </p:txBody>
      </p:sp>
    </p:spTree>
    <p:extLst>
      <p:ext uri="{BB962C8B-B14F-4D97-AF65-F5344CB8AC3E}">
        <p14:creationId xmlns:p14="http://schemas.microsoft.com/office/powerpoint/2010/main" val="98100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B76FB-7884-ACD7-C72B-BFE1E98D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Lemmatization (Part 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4FF8-FAAA-A3A2-571E-D9CD1F16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32500" lnSpcReduction="20000"/>
          </a:bodyPr>
          <a:lstStyle/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Example sentence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= "we were able to see the Milky Way"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Tokenize the sentence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tokens =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(sentence)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Apply stemming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stemmed = [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stemmer.stem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(word) for word in tokens]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Apply lemmatization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lemmatized = [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lemmatizer.lemmatize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(word) for word in tokens]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results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print("Original     :", tokens)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print("Stemmed      :", stemmed)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print("Lemmatized   :", lemmatized)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91B93-87C8-3D66-20AF-02489BA59DC2}"/>
              </a:ext>
            </a:extLst>
          </p:cNvPr>
          <p:cNvSpPr txBox="1"/>
          <p:nvPr/>
        </p:nvSpPr>
        <p:spPr>
          <a:xfrm>
            <a:off x="7942521" y="3140998"/>
            <a:ext cx="3560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This code right here is a continuation of the one from the previous page.</a:t>
            </a:r>
          </a:p>
        </p:txBody>
      </p:sp>
    </p:spTree>
    <p:extLst>
      <p:ext uri="{BB962C8B-B14F-4D97-AF65-F5344CB8AC3E}">
        <p14:creationId xmlns:p14="http://schemas.microsoft.com/office/powerpoint/2010/main" val="203449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826DC-BD89-EF89-D004-A717EBDB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 of Speech (POS) Tagging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EB62-01FA-858B-3070-F7FD56814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244357"/>
            <a:ext cx="9935571" cy="3426158"/>
          </a:xfrm>
        </p:spPr>
        <p:txBody>
          <a:bodyPr anchor="t">
            <a:normAutofit fontScale="25000" lnSpcReduction="20000"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pos_tag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necessary data (only the first time)</a:t>
            </a:r>
          </a:p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punkt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averaged_perceptron_tagger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 Sample sentence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= "Wow! The excited dog quickly ran across the yard because it saw another cat."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 Step 1: Tokenize the sentence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tokens =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(sentence)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 Step 2: POS tagging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tagged =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pos_tag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(tokens)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 Output results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print("POS Tagging Results:")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for word, tag in tagged: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print(f"{word:10} -&gt; {tag}")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7521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860</Words>
  <Application>Microsoft Macintosh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Meiryo</vt:lpstr>
      <vt:lpstr>Corbel</vt:lpstr>
      <vt:lpstr>Courier New</vt:lpstr>
      <vt:lpstr>ShojiVTI</vt:lpstr>
      <vt:lpstr>ARIN 5303: NLP</vt:lpstr>
      <vt:lpstr>Sentence Segmentation</vt:lpstr>
      <vt:lpstr>Sentence Tokenization (part 1)</vt:lpstr>
      <vt:lpstr>Sentence Tokenization (Part 2)</vt:lpstr>
      <vt:lpstr>Removing Stop Words</vt:lpstr>
      <vt:lpstr>Stemming</vt:lpstr>
      <vt:lpstr>Lemmatization (Part 1)</vt:lpstr>
      <vt:lpstr>Lemmatization (Part 2)</vt:lpstr>
      <vt:lpstr>Part of Speech (POS) Tagging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Pischdotchian, Armen</dc:creator>
  <cp:lastModifiedBy>Pischdotchian, Armen</cp:lastModifiedBy>
  <cp:revision>1</cp:revision>
  <dcterms:created xsi:type="dcterms:W3CDTF">2025-06-03T19:51:27Z</dcterms:created>
  <dcterms:modified xsi:type="dcterms:W3CDTF">2025-06-03T20:09:42Z</dcterms:modified>
</cp:coreProperties>
</file>