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1" r:id="rId3"/>
    <p:sldId id="315" r:id="rId4"/>
    <p:sldId id="316" r:id="rId5"/>
    <p:sldId id="353" r:id="rId6"/>
    <p:sldId id="331" r:id="rId7"/>
    <p:sldId id="320" r:id="rId8"/>
    <p:sldId id="332" r:id="rId9"/>
    <p:sldId id="322" r:id="rId10"/>
    <p:sldId id="323" r:id="rId11"/>
    <p:sldId id="324" r:id="rId12"/>
    <p:sldId id="340" r:id="rId13"/>
    <p:sldId id="333" r:id="rId14"/>
    <p:sldId id="3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20"/>
            <p14:sldId id="332"/>
            <p14:sldId id="322"/>
            <p14:sldId id="323"/>
            <p14:sldId id="324"/>
            <p14:sldId id="340"/>
            <p14:sldId id="333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076" autoAdjust="0"/>
  </p:normalViewPr>
  <p:slideViewPr>
    <p:cSldViewPr snapToGrid="0" snapToObjects="1">
      <p:cViewPr>
        <p:scale>
          <a:sx n="94" d="100"/>
          <a:sy n="94" d="100"/>
        </p:scale>
        <p:origin x="-8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Role of Ice Composition and Morphology for Snowlines and the </a:t>
            </a:r>
            <a:br>
              <a:rPr lang="en-US" dirty="0" smtClean="0"/>
            </a:br>
            <a:r>
              <a:rPr lang="en-US" dirty="0" smtClean="0"/>
              <a:t>C/N/O Ratios in Active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1,3</a:t>
            </a:r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717548"/>
            <a:ext cx="4900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MPIA</a:t>
            </a:r>
            <a:r>
              <a:rPr lang="en-US" dirty="0"/>
              <a:t>, </a:t>
            </a:r>
            <a:r>
              <a:rPr lang="en-US" dirty="0" smtClean="0"/>
              <a:t>Heidelberg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ITC Luncheon: February 18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2016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NO_and_snowlines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4414"/>
            <a:ext cx="8238720" cy="5297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028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Volatile snowline locations depend on the </a:t>
            </a:r>
            <a:r>
              <a:rPr lang="en-US" sz="3400" dirty="0" smtClean="0">
                <a:solidFill>
                  <a:srgbClr val="FFFF00"/>
                </a:solidFill>
              </a:rPr>
              <a:t>binding environment</a:t>
            </a:r>
            <a:endParaRPr lang="en-US" sz="3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328" y="6283500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_O_ratio_single_snow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9" y="1443780"/>
            <a:ext cx="7471597" cy="5240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may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962" y="633754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9637"/>
            <a:ext cx="8229600" cy="5735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N/O ratio </a:t>
            </a:r>
            <a:r>
              <a:rPr lang="en-US" dirty="0" smtClean="0">
                <a:solidFill>
                  <a:srgbClr val="FFFFFF"/>
                </a:solidFill>
              </a:rPr>
              <a:t>is </a:t>
            </a:r>
            <a:r>
              <a:rPr lang="en-US" dirty="0" smtClean="0">
                <a:solidFill>
                  <a:srgbClr val="FFFF00"/>
                </a:solidFill>
              </a:rPr>
              <a:t>more enhanced </a:t>
            </a:r>
            <a:r>
              <a:rPr lang="en-US" dirty="0" smtClean="0">
                <a:solidFill>
                  <a:srgbClr val="FFFFFF"/>
                </a:solidFill>
              </a:rPr>
              <a:t>than the </a:t>
            </a:r>
            <a:r>
              <a:rPr lang="en-US" dirty="0" smtClean="0">
                <a:solidFill>
                  <a:srgbClr val="FFFF00"/>
                </a:solidFill>
              </a:rPr>
              <a:t>C/O ratio </a:t>
            </a:r>
            <a:r>
              <a:rPr lang="en-US" dirty="0" smtClean="0">
                <a:solidFill>
                  <a:srgbClr val="FFFFFF"/>
                </a:solidFill>
              </a:rPr>
              <a:t>in the </a:t>
            </a:r>
            <a:r>
              <a:rPr lang="en-US" dirty="0" smtClean="0">
                <a:solidFill>
                  <a:srgbClr val="FFFF00"/>
                </a:solidFill>
              </a:rPr>
              <a:t>outer disk </a:t>
            </a:r>
            <a:r>
              <a:rPr lang="en-US" dirty="0" smtClean="0">
                <a:solidFill>
                  <a:srgbClr val="FFFFFF"/>
                </a:solidFill>
              </a:rPr>
              <a:t>compared to the stellar value 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morphology</a:t>
            </a:r>
            <a:r>
              <a:rPr lang="en-US" dirty="0" smtClean="0">
                <a:solidFill>
                  <a:srgbClr val="FFFFFF"/>
                </a:solidFill>
              </a:rPr>
              <a:t> of </a:t>
            </a:r>
            <a:r>
              <a:rPr lang="en-US" dirty="0" smtClean="0">
                <a:solidFill>
                  <a:srgbClr val="FFFF00"/>
                </a:solidFill>
              </a:rPr>
              <a:t>CO</a:t>
            </a:r>
            <a:r>
              <a:rPr lang="en-US" dirty="0" smtClean="0">
                <a:solidFill>
                  <a:srgbClr val="FFFFFF"/>
                </a:solidFill>
              </a:rPr>
              <a:t> and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FF"/>
                </a:solidFill>
              </a:rPr>
              <a:t> ices may change their snowline locations by </a:t>
            </a:r>
            <a:r>
              <a:rPr lang="en-US" dirty="0" smtClean="0">
                <a:solidFill>
                  <a:srgbClr val="FFFF00"/>
                </a:solidFill>
              </a:rPr>
              <a:t>~70%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940"/>
            <a:ext cx="8475133" cy="295855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particle composition, morphology and disk dynamics (RADIAL DRIFT AND VISCOUS GAS ACCRETION) affect snowline locations, and thus the C/N/O ratios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41230</TotalTime>
  <Words>440</Words>
  <Application>Microsoft Macintosh PowerPoint</Application>
  <PresentationFormat>On-screen Show (4:3)</PresentationFormat>
  <Paragraphs>47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The Role of Ice Composition and Morphology for Snowlines and the  C/N/O Ratios in Active Disks</vt:lpstr>
      <vt:lpstr>Core Accretion Model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C/O ratios in gas and dust are different at different radii</vt:lpstr>
      <vt:lpstr>PowerPoint Presentation</vt:lpstr>
      <vt:lpstr>Understand how particle composition, morphology and disk dynamics (RADIAL DRIFT AND VISCOUS GAS ACCRETION) affect snowline locations, and thus the C/N/O ratios in gas and dust throughout the disk</vt:lpstr>
      <vt:lpstr>Timescales for desorption, radial drift and gas accretion ARE comparable</vt:lpstr>
      <vt:lpstr>We determined upper limits for the C/O ratio across the disk</vt:lpstr>
      <vt:lpstr>Volatile snowline locations depend on the binding environment</vt:lpstr>
      <vt:lpstr>N/O ratios may be used as tracers of atmospheric chemistry</vt:lpstr>
      <vt:lpstr>Summary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392</cp:revision>
  <dcterms:created xsi:type="dcterms:W3CDTF">2013-05-20T23:08:21Z</dcterms:created>
  <dcterms:modified xsi:type="dcterms:W3CDTF">2016-02-04T15:28:26Z</dcterms:modified>
</cp:coreProperties>
</file>