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81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University of Astronomy Lunch Talk: November 18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</a:t>
            </a:r>
            <a:r>
              <a:rPr lang="en-US" sz="2200" dirty="0" smtClean="0"/>
              <a:t>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</a:t>
            </a:r>
            <a:r>
              <a:rPr lang="en-US" dirty="0" smtClean="0"/>
              <a:t>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can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7" y="1486096"/>
            <a:ext cx="6863882" cy="51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36821</TotalTime>
  <Words>1474</Words>
  <Application>Microsoft Macintosh PowerPoint</Application>
  <PresentationFormat>On-screen Show (4:3)</PresentationFormat>
  <Paragraphs>245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can be used as tracers of atmospheric chemistry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331</cp:revision>
  <dcterms:created xsi:type="dcterms:W3CDTF">2013-05-20T23:08:21Z</dcterms:created>
  <dcterms:modified xsi:type="dcterms:W3CDTF">2015-11-13T22:41:03Z</dcterms:modified>
</cp:coreProperties>
</file>