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2" r:id="rId49"/>
    <p:sldId id="333" r:id="rId50"/>
    <p:sldId id="334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2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216" autoAdjust="0"/>
  </p:normalViewPr>
  <p:slideViewPr>
    <p:cSldViewPr snapToGrid="0" snapToObjects="1">
      <p:cViewPr>
        <p:scale>
          <a:sx n="85" d="100"/>
          <a:sy n="85" d="100"/>
        </p:scale>
        <p:origin x="-128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481619" cy="147632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Ana-Maria Piso </a:t>
            </a:r>
          </a:p>
          <a:p>
            <a:r>
              <a:rPr lang="en-US" sz="2000" dirty="0"/>
              <a:t>Harvard-Smithsonian Center for Astrophysics</a:t>
            </a:r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15839" y="5214851"/>
            <a:ext cx="370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CIPS Seminar</a:t>
            </a:r>
            <a:r>
              <a:rPr lang="en-US" dirty="0"/>
              <a:t>:</a:t>
            </a:r>
            <a:r>
              <a:rPr lang="en-US" dirty="0" smtClean="0"/>
              <a:t> September 30</a:t>
            </a:r>
            <a:r>
              <a:rPr lang="en-US" baseline="30000" dirty="0" smtClean="0"/>
              <a:t>th</a:t>
            </a:r>
            <a:r>
              <a:rPr lang="en-US" dirty="0" smtClean="0"/>
              <a:t> , 2015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65" y="4232426"/>
            <a:ext cx="8614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Collaborators: Karin </a:t>
            </a:r>
            <a:r>
              <a:rPr lang="en-US" sz="2200" dirty="0" err="1" smtClean="0"/>
              <a:t>Öberg</a:t>
            </a:r>
            <a:r>
              <a:rPr lang="en-US" sz="2200" dirty="0" smtClean="0"/>
              <a:t>, Ruth Murray-Clay, Andrew </a:t>
            </a:r>
            <a:r>
              <a:rPr lang="en-US" sz="2200" dirty="0" err="1" smtClean="0"/>
              <a:t>Youdin</a:t>
            </a:r>
            <a:r>
              <a:rPr lang="en-US" sz="2200" dirty="0" smtClean="0"/>
              <a:t>, </a:t>
            </a:r>
            <a:r>
              <a:rPr lang="en-US" sz="2200" dirty="0" err="1" smtClean="0"/>
              <a:t>Til</a:t>
            </a:r>
            <a:r>
              <a:rPr lang="en-US" sz="2200" dirty="0" smtClean="0"/>
              <a:t> </a:t>
            </a:r>
            <a:r>
              <a:rPr lang="en-US" sz="2200" dirty="0" err="1" smtClean="0"/>
              <a:t>Birnstiel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2823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357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8157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6022" y="5860638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N/O ratios</a:t>
            </a:r>
            <a:r>
              <a:rPr lang="en-US" dirty="0" smtClean="0"/>
              <a:t> may be used as tracers of disk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Nitrogen is </a:t>
            </a:r>
            <a:r>
              <a:rPr lang="en-US" dirty="0"/>
              <a:t>p</a:t>
            </a:r>
            <a:r>
              <a:rPr lang="en-US" dirty="0" smtClean="0"/>
              <a:t>rimarily </a:t>
            </a:r>
            <a:r>
              <a:rPr lang="en-US" dirty="0" smtClean="0"/>
              <a:t>found as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FF00"/>
                </a:solidFill>
              </a:rPr>
              <a:t>~10%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nitrogen abundance</a:t>
            </a:r>
            <a:r>
              <a:rPr lang="en-US" dirty="0" smtClean="0"/>
              <a:t> may be carried by </a:t>
            </a:r>
            <a:r>
              <a:rPr lang="en-US" dirty="0" smtClean="0">
                <a:solidFill>
                  <a:srgbClr val="FFFF00"/>
                </a:solidFill>
              </a:rPr>
              <a:t>NH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Lahuis</a:t>
            </a:r>
            <a:r>
              <a:rPr lang="en-US" dirty="0" smtClean="0"/>
              <a:t> </a:t>
            </a:r>
            <a:r>
              <a:rPr lang="en-US" dirty="0"/>
              <a:t>&amp; van </a:t>
            </a:r>
            <a:r>
              <a:rPr lang="en-US" dirty="0" err="1" smtClean="0"/>
              <a:t>Dishoeck</a:t>
            </a:r>
            <a:r>
              <a:rPr lang="en-US" dirty="0"/>
              <a:t> </a:t>
            </a:r>
            <a:r>
              <a:rPr lang="en-US" dirty="0" smtClean="0"/>
              <a:t>2000)</a:t>
            </a:r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>
                <a:solidFill>
                  <a:srgbClr val="FFFF00"/>
                </a:solidFill>
              </a:rPr>
              <a:t>abundance patterns </a:t>
            </a:r>
            <a:r>
              <a:rPr lang="en-US" dirty="0"/>
              <a:t>both from the </a:t>
            </a:r>
            <a:r>
              <a:rPr lang="en-US" dirty="0">
                <a:solidFill>
                  <a:srgbClr val="FFFF00"/>
                </a:solidFill>
              </a:rPr>
              <a:t>Solar S</a:t>
            </a:r>
            <a:r>
              <a:rPr lang="en-US" dirty="0" smtClean="0">
                <a:solidFill>
                  <a:srgbClr val="FFFF00"/>
                </a:solidFill>
              </a:rPr>
              <a:t>ystem</a:t>
            </a:r>
            <a:r>
              <a:rPr lang="en-US" dirty="0" smtClean="0"/>
              <a:t> and </a:t>
            </a:r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disk chemistry models </a:t>
            </a:r>
            <a:r>
              <a:rPr lang="en-US" dirty="0"/>
              <a:t>(e.g., Schwarz &amp; Bergin 2014</a:t>
            </a:r>
            <a:r>
              <a:rPr lang="en-US" dirty="0" smtClean="0"/>
              <a:t>) to define the </a:t>
            </a:r>
            <a:r>
              <a:rPr lang="en-US" dirty="0" smtClean="0">
                <a:solidFill>
                  <a:srgbClr val="FFFF00"/>
                </a:solidFill>
              </a:rPr>
              <a:t>range of abundance of different nitrogen carriers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</a:t>
            </a:r>
            <a:endParaRPr lang="en-US" sz="4000" dirty="0"/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31 at 2.2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87" y="1259419"/>
            <a:ext cx="5397972" cy="5478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29680</TotalTime>
  <Words>1492</Words>
  <Application>Microsoft Macintosh PowerPoint</Application>
  <PresentationFormat>On-screen Show (4:3)</PresentationFormat>
  <Paragraphs>247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may be used as tracers of disk chemistry</vt:lpstr>
      <vt:lpstr>Nitrogen is highly abundant compared to oxygen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309</cp:revision>
  <dcterms:created xsi:type="dcterms:W3CDTF">2013-05-20T23:08:21Z</dcterms:created>
  <dcterms:modified xsi:type="dcterms:W3CDTF">2015-09-25T23:09:33Z</dcterms:modified>
</cp:coreProperties>
</file>