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7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FEBF-96FB-F442-8C03-4BEBEE9B2DED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2FAF-3218-844B-B90C-0DCB9A027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7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FEBF-96FB-F442-8C03-4BEBEE9B2DED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2FAF-3218-844B-B90C-0DCB9A027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FEBF-96FB-F442-8C03-4BEBEE9B2DED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2FAF-3218-844B-B90C-0DCB9A027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6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FEBF-96FB-F442-8C03-4BEBEE9B2DED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2FAF-3218-844B-B90C-0DCB9A027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4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FEBF-96FB-F442-8C03-4BEBEE9B2DED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2FAF-3218-844B-B90C-0DCB9A027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8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FEBF-96FB-F442-8C03-4BEBEE9B2DED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2FAF-3218-844B-B90C-0DCB9A027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FEBF-96FB-F442-8C03-4BEBEE9B2DED}" type="datetimeFigureOut">
              <a:rPr lang="en-US" smtClean="0"/>
              <a:t>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2FAF-3218-844B-B90C-0DCB9A027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6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FEBF-96FB-F442-8C03-4BEBEE9B2DED}" type="datetimeFigureOut">
              <a:rPr lang="en-US" smtClean="0"/>
              <a:t>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2FAF-3218-844B-B90C-0DCB9A027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1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FEBF-96FB-F442-8C03-4BEBEE9B2DED}" type="datetimeFigureOut">
              <a:rPr lang="en-US" smtClean="0"/>
              <a:t>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2FAF-3218-844B-B90C-0DCB9A027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8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FEBF-96FB-F442-8C03-4BEBEE9B2DED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2FAF-3218-844B-B90C-0DCB9A027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9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FEBF-96FB-F442-8C03-4BEBEE9B2DED}" type="datetimeFigureOut">
              <a:rPr lang="en-US" smtClean="0"/>
              <a:t>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2FAF-3218-844B-B90C-0DCB9A027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2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FEBF-96FB-F442-8C03-4BEBEE9B2DED}" type="datetimeFigureOut">
              <a:rPr lang="en-US" smtClean="0"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F2FAF-3218-844B-B90C-0DCB9A027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2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Astrochemistry</a:t>
            </a:r>
            <a:r>
              <a:rPr lang="en-US" dirty="0" smtClean="0"/>
              <a:t> Literature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01/15/2016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9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01-14 at 3.13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0301"/>
            <a:ext cx="9144000" cy="27384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32148" y="6542528"/>
            <a:ext cx="2556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http://</a:t>
            </a:r>
            <a:r>
              <a:rPr lang="en-US" sz="1400" dirty="0" err="1" smtClean="0"/>
              <a:t>arxiv.org</a:t>
            </a:r>
            <a:r>
              <a:rPr lang="en-US" sz="1400" dirty="0" smtClean="0"/>
              <a:t>/abs/1512.05783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3979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Shot 2016-01-14 at 3.16.46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7835" b="-107835"/>
          <a:stretch/>
        </p:blipFill>
        <p:spPr>
          <a:xfrm>
            <a:off x="987789" y="-1125252"/>
            <a:ext cx="7570398" cy="4163427"/>
          </a:xfrm>
        </p:spPr>
      </p:pic>
      <p:sp>
        <p:nvSpPr>
          <p:cNvPr id="8" name="TextBox 7"/>
          <p:cNvSpPr txBox="1"/>
          <p:nvPr/>
        </p:nvSpPr>
        <p:spPr>
          <a:xfrm>
            <a:off x="-32148" y="6542528"/>
            <a:ext cx="2556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http://</a:t>
            </a:r>
            <a:r>
              <a:rPr lang="en-US" sz="1400" dirty="0" err="1" smtClean="0"/>
              <a:t>arxiv.org</a:t>
            </a:r>
            <a:r>
              <a:rPr lang="en-US" sz="1400" dirty="0" smtClean="0"/>
              <a:t>/abs/1512.06714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8631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1-14 at 3.15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" y="-179426"/>
            <a:ext cx="9144000" cy="234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32148" y="6542528"/>
            <a:ext cx="2556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http://</a:t>
            </a:r>
            <a:r>
              <a:rPr lang="en-US" sz="1400" dirty="0" err="1" smtClean="0"/>
              <a:t>arxiv.org</a:t>
            </a:r>
            <a:r>
              <a:rPr lang="en-US" sz="1400" dirty="0" smtClean="0"/>
              <a:t>/abs/1601.00821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2995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1-14 at 3.14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026"/>
            <a:ext cx="9144000" cy="20356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32148" y="6542528"/>
            <a:ext cx="2556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http://</a:t>
            </a:r>
            <a:r>
              <a:rPr lang="en-US" sz="1400" dirty="0" err="1" smtClean="0"/>
              <a:t>arxiv.org</a:t>
            </a:r>
            <a:r>
              <a:rPr lang="en-US" sz="1400" dirty="0" smtClean="0"/>
              <a:t>/abs/1601.01449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8494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1-14 at 3.14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201"/>
            <a:ext cx="9144000" cy="17031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32148" y="6542528"/>
            <a:ext cx="2556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http://</a:t>
            </a:r>
            <a:r>
              <a:rPr lang="en-US" sz="1400" dirty="0" err="1" smtClean="0"/>
              <a:t>arxiv.org</a:t>
            </a:r>
            <a:r>
              <a:rPr lang="en-US" sz="1400" dirty="0" smtClean="0"/>
              <a:t>/abs/1601.01696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7855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53</Words>
  <Application>Microsoft Macintosh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Astrochemistry Literature Review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Astrochemistry Literature Review</dc:title>
  <dc:creator>Ana-Maria Piso</dc:creator>
  <cp:lastModifiedBy>Ana-Maria Piso</cp:lastModifiedBy>
  <cp:revision>6</cp:revision>
  <dcterms:created xsi:type="dcterms:W3CDTF">2016-01-14T20:10:22Z</dcterms:created>
  <dcterms:modified xsi:type="dcterms:W3CDTF">2016-01-14T20:27:03Z</dcterms:modified>
</cp:coreProperties>
</file>