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1" r:id="rId3"/>
    <p:sldId id="315" r:id="rId4"/>
    <p:sldId id="316" r:id="rId5"/>
    <p:sldId id="317" r:id="rId6"/>
    <p:sldId id="318" r:id="rId7"/>
    <p:sldId id="331" r:id="rId8"/>
    <p:sldId id="319" r:id="rId9"/>
    <p:sldId id="320" r:id="rId10"/>
    <p:sldId id="332" r:id="rId11"/>
    <p:sldId id="322" r:id="rId12"/>
    <p:sldId id="323" r:id="rId13"/>
    <p:sldId id="330" r:id="rId14"/>
    <p:sldId id="324" r:id="rId15"/>
    <p:sldId id="325" r:id="rId16"/>
    <p:sldId id="333" r:id="rId17"/>
    <p:sldId id="326" r:id="rId18"/>
    <p:sldId id="32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</p14:sldIdLst>
        </p14:section>
        <p14:section name="Untitled Section" id="{E95DD4B7-C620-3B47-BD4C-68460915B0CF}">
          <p14:sldIdLst>
            <p14:sldId id="315"/>
            <p14:sldId id="316"/>
            <p14:sldId id="317"/>
            <p14:sldId id="318"/>
            <p14:sldId id="331"/>
            <p14:sldId id="319"/>
            <p14:sldId id="320"/>
            <p14:sldId id="332"/>
            <p14:sldId id="322"/>
            <p14:sldId id="323"/>
            <p14:sldId id="330"/>
            <p14:sldId id="324"/>
            <p14:sldId id="325"/>
            <p14:sldId id="333"/>
            <p14:sldId id="326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85" d="100"/>
          <a:sy n="85" d="100"/>
        </p:scale>
        <p:origin x="-12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12/30/15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12/30/15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861" y="540975"/>
            <a:ext cx="8201563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Role of Disk Volatile Chemistry and Dynamics in Shaping the Compositions of Nascent Planets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1,2</a:t>
            </a:r>
            <a:r>
              <a:rPr lang="en-US" sz="2600" dirty="0" smtClean="0"/>
              <a:t>, Ruth </a:t>
            </a:r>
            <a:r>
              <a:rPr lang="en-US" sz="2600" dirty="0"/>
              <a:t>Murray-</a:t>
            </a:r>
            <a:r>
              <a:rPr lang="en-US" sz="2600" dirty="0" smtClean="0"/>
              <a:t>Clay</a:t>
            </a:r>
            <a:r>
              <a:rPr lang="en-US" sz="2600" baseline="30000" dirty="0"/>
              <a:t>3</a:t>
            </a:r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82448"/>
            <a:ext cx="49007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MPIA</a:t>
            </a:r>
            <a:r>
              <a:rPr lang="en-US" dirty="0"/>
              <a:t>, Heidelberg</a:t>
            </a:r>
            <a:endParaRPr lang="en-US" baseline="30000" dirty="0"/>
          </a:p>
          <a:p>
            <a:pPr algn="ctr"/>
            <a:r>
              <a:rPr lang="en-US" baseline="30000" dirty="0"/>
              <a:t>3</a:t>
            </a:r>
            <a:r>
              <a:rPr lang="en-US" dirty="0" smtClean="0"/>
              <a:t>University of California Santa Barbara</a:t>
            </a:r>
          </a:p>
          <a:p>
            <a:pPr algn="ctr"/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AAS 227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Meeting, Kissimmee, Florida: January 7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2016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8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7584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592" y="64456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N/O ratios </a:t>
            </a:r>
            <a:r>
              <a:rPr lang="en-US" sz="4000" dirty="0" smtClean="0"/>
              <a:t>can be used as </a:t>
            </a:r>
            <a:r>
              <a:rPr lang="en-US" sz="4000" dirty="0" smtClean="0">
                <a:solidFill>
                  <a:srgbClr val="FFFF00"/>
                </a:solidFill>
              </a:rPr>
              <a:t>tracers </a:t>
            </a:r>
            <a:r>
              <a:rPr lang="en-US" sz="4000" dirty="0" smtClean="0">
                <a:solidFill>
                  <a:srgbClr val="FFFFFF"/>
                </a:solidFill>
              </a:rPr>
              <a:t>of </a:t>
            </a:r>
            <a:r>
              <a:rPr lang="en-US" sz="4000" dirty="0" smtClean="0">
                <a:solidFill>
                  <a:srgbClr val="FFFF00"/>
                </a:solidFill>
              </a:rPr>
              <a:t>atmospheric chemistry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47" y="1486096"/>
            <a:ext cx="6863882" cy="51479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77650" y="631052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</a:t>
            </a:r>
            <a:r>
              <a:rPr lang="en-US" sz="1400" dirty="0" smtClean="0">
                <a:solidFill>
                  <a:schemeClr val="bg1"/>
                </a:solidFill>
              </a:rPr>
              <a:t>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0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748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9176"/>
            <a:ext cx="8229600" cy="52144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</a:rPr>
              <a:t>N/O ratio </a:t>
            </a:r>
            <a:r>
              <a:rPr lang="en-US" dirty="0" smtClean="0">
                <a:solidFill>
                  <a:srgbClr val="FFFFFF"/>
                </a:solidFill>
              </a:rPr>
              <a:t>is </a:t>
            </a:r>
            <a:r>
              <a:rPr lang="en-US" dirty="0" smtClean="0">
                <a:solidFill>
                  <a:srgbClr val="FFFF00"/>
                </a:solidFill>
              </a:rPr>
              <a:t>more enhanced </a:t>
            </a:r>
            <a:r>
              <a:rPr lang="en-US" dirty="0" smtClean="0">
                <a:solidFill>
                  <a:srgbClr val="FFFFFF"/>
                </a:solidFill>
              </a:rPr>
              <a:t>than the </a:t>
            </a:r>
            <a:r>
              <a:rPr lang="en-US" dirty="0" smtClean="0">
                <a:solidFill>
                  <a:srgbClr val="FFFF00"/>
                </a:solidFill>
              </a:rPr>
              <a:t>C/O ratio </a:t>
            </a:r>
            <a:r>
              <a:rPr lang="en-US" dirty="0" smtClean="0">
                <a:solidFill>
                  <a:srgbClr val="FFFFFF"/>
                </a:solidFill>
              </a:rPr>
              <a:t>in the </a:t>
            </a:r>
            <a:r>
              <a:rPr lang="en-US" dirty="0" smtClean="0">
                <a:solidFill>
                  <a:srgbClr val="FFFF00"/>
                </a:solidFill>
              </a:rPr>
              <a:t>outer disk </a:t>
            </a:r>
            <a:r>
              <a:rPr lang="en-US" dirty="0" smtClean="0">
                <a:solidFill>
                  <a:srgbClr val="FFFFFF"/>
                </a:solidFill>
              </a:rPr>
              <a:t>compared to the stellar value 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3675" y="1840090"/>
            <a:ext cx="7715144" cy="2834361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</a:t>
            </a:r>
            <a:r>
              <a:rPr lang="en-US" dirty="0" smtClean="0">
                <a:solidFill>
                  <a:schemeClr val="bg1"/>
                </a:solidFill>
              </a:rPr>
              <a:t>C/N/O </a:t>
            </a:r>
            <a:r>
              <a:rPr lang="en-US" dirty="0" smtClean="0">
                <a:solidFill>
                  <a:schemeClr val="bg1"/>
                </a:solidFill>
              </a:rPr>
              <a:t>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</a:t>
            </a:r>
            <a:r>
              <a:rPr lang="en-US" dirty="0" smtClean="0">
                <a:solidFill>
                  <a:schemeClr val="bg1"/>
                </a:solidFill>
              </a:rPr>
              <a:t>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36847</TotalTime>
  <Words>568</Words>
  <Application>Microsoft Macintosh PowerPoint</Application>
  <PresentationFormat>On-screen Show (4:3)</PresentationFormat>
  <Paragraphs>66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 Black </vt:lpstr>
      <vt:lpstr>The Role of Disk Volatile Chemistry and Dynamics in Shaping the Compositions of Nascent Planets</vt:lpstr>
      <vt:lpstr>Core Accretion Model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N/O ratios can be used as tracers of atmospheric chemistry</vt:lpstr>
      <vt:lpstr>Summary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337</cp:revision>
  <dcterms:created xsi:type="dcterms:W3CDTF">2013-05-20T23:08:21Z</dcterms:created>
  <dcterms:modified xsi:type="dcterms:W3CDTF">2015-12-30T06:21:28Z</dcterms:modified>
</cp:coreProperties>
</file>