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1" r:id="rId3"/>
    <p:sldId id="348" r:id="rId4"/>
    <p:sldId id="354" r:id="rId5"/>
    <p:sldId id="342" r:id="rId6"/>
    <p:sldId id="335" r:id="rId7"/>
    <p:sldId id="336" r:id="rId8"/>
    <p:sldId id="337" r:id="rId9"/>
    <p:sldId id="341" r:id="rId10"/>
    <p:sldId id="350" r:id="rId11"/>
    <p:sldId id="315" r:id="rId12"/>
    <p:sldId id="316" r:id="rId13"/>
    <p:sldId id="353" r:id="rId14"/>
    <p:sldId id="331" r:id="rId15"/>
    <p:sldId id="320" r:id="rId16"/>
    <p:sldId id="332" r:id="rId17"/>
    <p:sldId id="322" r:id="rId18"/>
    <p:sldId id="323" r:id="rId19"/>
    <p:sldId id="324" r:id="rId20"/>
    <p:sldId id="340" r:id="rId21"/>
    <p:sldId id="333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48"/>
            <p14:sldId id="354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20"/>
            <p14:sldId id="332"/>
            <p14:sldId id="322"/>
            <p14:sldId id="323"/>
            <p14:sldId id="324"/>
            <p14:sldId id="340"/>
            <p14:sldId id="333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076" autoAdjust="0"/>
  </p:normalViewPr>
  <p:slideViewPr>
    <p:cSldViewPr snapToGrid="0" snapToObjects="1">
      <p:cViewPr>
        <p:scale>
          <a:sx n="94" d="100"/>
          <a:sy n="94" d="100"/>
        </p:scale>
        <p:origin x="-10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Disk Volatile Chemistry and Dynamics in Shaping the Compositions of Nascent Planets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r>
              <a:rPr lang="en-US" sz="2600" dirty="0" smtClean="0"/>
              <a:t>, Andrew Youdin</a:t>
            </a:r>
            <a:r>
              <a:rPr lang="en-US" sz="2600" baseline="30000" dirty="0" smtClean="0"/>
              <a:t>4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0138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University of Arizona</a:t>
            </a:r>
            <a:endParaRPr lang="en-US" baseline="30000" dirty="0" smtClean="0"/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AAS 227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Meeting, Kissimmee, Florida: January 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C/O/N 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O_and_snowlines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1663701"/>
            <a:ext cx="9020913" cy="40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98" y="54188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N/O ratio </a:t>
            </a:r>
            <a:r>
              <a:rPr lang="en-US" dirty="0" smtClean="0">
                <a:solidFill>
                  <a:srgbClr val="FFFFFF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more enhanced </a:t>
            </a:r>
            <a:r>
              <a:rPr lang="en-US" dirty="0" smtClean="0">
                <a:solidFill>
                  <a:srgbClr val="FFFFFF"/>
                </a:solidFill>
              </a:rPr>
              <a:t>than the </a:t>
            </a:r>
            <a:r>
              <a:rPr lang="en-US" dirty="0" smtClean="0">
                <a:solidFill>
                  <a:srgbClr val="FFFF00"/>
                </a:solidFill>
              </a:rPr>
              <a:t>C/O ratio </a:t>
            </a:r>
            <a:r>
              <a:rPr lang="en-US" dirty="0" smtClean="0">
                <a:solidFill>
                  <a:srgbClr val="FFFFFF"/>
                </a:solidFill>
              </a:rPr>
              <a:t>in the </a:t>
            </a:r>
            <a:r>
              <a:rPr lang="en-US" dirty="0" smtClean="0">
                <a:solidFill>
                  <a:srgbClr val="FFFF00"/>
                </a:solidFill>
              </a:rPr>
              <a:t>outer disk </a:t>
            </a:r>
            <a:r>
              <a:rPr lang="en-US" dirty="0" smtClean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(2014)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Non-ideal Equation Of State (EOS)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41196</TotalTime>
  <Words>679</Words>
  <Application>Microsoft Macintosh PowerPoint</Application>
  <PresentationFormat>On-screen Show (4:3)</PresentationFormat>
  <Paragraphs>82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 Black </vt:lpstr>
      <vt:lpstr>The Role of Disk Volatile Chemistry and Dynamics in Shaping the Compositions of Nascent Planets</vt:lpstr>
      <vt:lpstr>Core Accretion Model</vt:lpstr>
      <vt:lpstr>Minimum Core Masses for Giant Planet Formation</vt:lpstr>
      <vt:lpstr>PowerPoint Presentation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C/O/N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Timescales for desorption, radial drift and gas accretion ARE comparable</vt:lpstr>
      <vt:lpstr>We determined upper limits for the C/O ratio across the disk</vt:lpstr>
      <vt:lpstr>More volatile snowlines in disks</vt:lpstr>
      <vt:lpstr>N/O ratios may be used as tracers of atmospheric chemistry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385</cp:revision>
  <dcterms:created xsi:type="dcterms:W3CDTF">2013-05-20T23:08:21Z</dcterms:created>
  <dcterms:modified xsi:type="dcterms:W3CDTF">2016-01-11T16:50:10Z</dcterms:modified>
</cp:coreProperties>
</file>