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58" autoAdjust="0"/>
  </p:normalViewPr>
  <p:slideViewPr>
    <p:cSldViewPr snapToGrid="0" snapToObjects="1">
      <p:cViewPr varScale="1">
        <p:scale>
          <a:sx n="89" d="100"/>
          <a:sy n="89" d="100"/>
        </p:scale>
        <p:origin x="-1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Astrochemistry</a:t>
            </a:r>
            <a:r>
              <a:rPr lang="en-US" dirty="0" smtClean="0"/>
              <a:t> Literature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01/15/2016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9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1-14 at 3.1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8901"/>
            <a:ext cx="9144000" cy="2738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/abs/1512.05783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397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6-01-14 at 3.16.4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835" b="-107835"/>
          <a:stretch/>
        </p:blipFill>
        <p:spPr>
          <a:xfrm>
            <a:off x="987789" y="-1125252"/>
            <a:ext cx="7570398" cy="4163427"/>
          </a:xfrm>
        </p:spPr>
      </p:pic>
      <p:sp>
        <p:nvSpPr>
          <p:cNvPr id="8" name="TextBox 7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/abs/1512.06714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863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4 at 3.1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" y="-179426"/>
            <a:ext cx="9144000" cy="234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/abs/1601.00821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99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4 at 3.14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6"/>
            <a:ext cx="9144000" cy="2035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/abs/1601.01449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494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4 at 3.14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201"/>
            <a:ext cx="9144000" cy="1703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/abs/1601.01696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785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Astrochemistry 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Astrochemistry Literature Review</dc:title>
  <dc:creator>Ana-Maria Piso</dc:creator>
  <cp:lastModifiedBy>Ana-Maria Piso</cp:lastModifiedBy>
  <cp:revision>7</cp:revision>
  <dcterms:created xsi:type="dcterms:W3CDTF">2016-01-14T20:10:22Z</dcterms:created>
  <dcterms:modified xsi:type="dcterms:W3CDTF">2016-01-14T20:33:27Z</dcterms:modified>
</cp:coreProperties>
</file>