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2" r:id="rId49"/>
    <p:sldId id="333" r:id="rId50"/>
    <p:sldId id="334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2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6" y="4739521"/>
            <a:ext cx="478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CIPS Seminar</a:t>
            </a:r>
            <a:r>
              <a:rPr lang="en-US" sz="2200" dirty="0"/>
              <a:t>:</a:t>
            </a:r>
            <a:r>
              <a:rPr lang="en-US" sz="2200" dirty="0" smtClean="0"/>
              <a:t> September 30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812117"/>
            <a:ext cx="4900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168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687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2199" y="5962214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N/O ratios</a:t>
            </a:r>
            <a:r>
              <a:rPr lang="en-US" dirty="0" smtClean="0"/>
              <a:t> may be used as tracers of disk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Nitrogen is </a:t>
            </a:r>
            <a:r>
              <a:rPr lang="en-US" dirty="0"/>
              <a:t>p</a:t>
            </a:r>
            <a:r>
              <a:rPr lang="en-US" dirty="0" smtClean="0"/>
              <a:t>rimarily found as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FF00"/>
                </a:solidFill>
              </a:rPr>
              <a:t>~10%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FF00"/>
                </a:solidFill>
              </a:rPr>
              <a:t>nitrogen abundance</a:t>
            </a:r>
            <a:r>
              <a:rPr lang="en-US" dirty="0" smtClean="0"/>
              <a:t> may be carried by </a:t>
            </a:r>
            <a:r>
              <a:rPr lang="en-US" dirty="0" smtClean="0">
                <a:solidFill>
                  <a:srgbClr val="FFFF00"/>
                </a:solidFill>
              </a:rPr>
              <a:t>NH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(e.g., </a:t>
            </a:r>
            <a:r>
              <a:rPr lang="en-US" dirty="0" err="1" smtClean="0"/>
              <a:t>Lahuis</a:t>
            </a:r>
            <a:r>
              <a:rPr lang="en-US" dirty="0" smtClean="0"/>
              <a:t> </a:t>
            </a:r>
            <a:r>
              <a:rPr lang="en-US" dirty="0"/>
              <a:t>&amp; van </a:t>
            </a:r>
            <a:r>
              <a:rPr lang="en-US" dirty="0" err="1" smtClean="0"/>
              <a:t>Dishoeck</a:t>
            </a:r>
            <a:r>
              <a:rPr lang="en-US" dirty="0"/>
              <a:t> </a:t>
            </a:r>
            <a:r>
              <a:rPr lang="en-US" dirty="0" smtClean="0"/>
              <a:t>2000)</a:t>
            </a:r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dirty="0">
                <a:solidFill>
                  <a:srgbClr val="FFFF00"/>
                </a:solidFill>
              </a:rPr>
              <a:t>abundance patterns </a:t>
            </a:r>
            <a:r>
              <a:rPr lang="en-US" dirty="0"/>
              <a:t>both from the </a:t>
            </a:r>
            <a:r>
              <a:rPr lang="en-US" dirty="0">
                <a:solidFill>
                  <a:srgbClr val="FFFF00"/>
                </a:solidFill>
              </a:rPr>
              <a:t>Solar S</a:t>
            </a:r>
            <a:r>
              <a:rPr lang="en-US" dirty="0" smtClean="0">
                <a:solidFill>
                  <a:srgbClr val="FFFF00"/>
                </a:solidFill>
              </a:rPr>
              <a:t>ystem</a:t>
            </a:r>
            <a:r>
              <a:rPr lang="en-US" dirty="0" smtClean="0"/>
              <a:t> and </a:t>
            </a:r>
            <a:r>
              <a:rPr lang="en-US" dirty="0"/>
              <a:t>from </a:t>
            </a:r>
            <a:r>
              <a:rPr lang="en-US" dirty="0">
                <a:solidFill>
                  <a:srgbClr val="FFFF00"/>
                </a:solidFill>
              </a:rPr>
              <a:t>disk chemistry models </a:t>
            </a:r>
            <a:r>
              <a:rPr lang="en-US" dirty="0"/>
              <a:t>(e.g., Schwarz &amp; Bergin 2014</a:t>
            </a:r>
            <a:r>
              <a:rPr lang="en-US" dirty="0" smtClean="0"/>
              <a:t>) to define the </a:t>
            </a:r>
            <a:r>
              <a:rPr lang="en-US" dirty="0" smtClean="0">
                <a:solidFill>
                  <a:srgbClr val="FFFF00"/>
                </a:solidFill>
              </a:rPr>
              <a:t>range of abundance of different nitrogen carriers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36806</TotalTime>
  <Words>1531</Words>
  <Application>Microsoft Macintosh PowerPoint</Application>
  <PresentationFormat>On-screen Show (4:3)</PresentationFormat>
  <Paragraphs>249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may be used as tracers of disk chemistry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325</cp:revision>
  <dcterms:created xsi:type="dcterms:W3CDTF">2013-05-20T23:08:21Z</dcterms:created>
  <dcterms:modified xsi:type="dcterms:W3CDTF">2015-09-30T21:57:22Z</dcterms:modified>
</cp:coreProperties>
</file>