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11" r:id="rId2"/>
    <p:sldId id="455" r:id="rId3"/>
    <p:sldId id="4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2F1BD-6951-BB4E-999E-1A3C896B33A1}">
          <p14:sldIdLst>
            <p14:sldId id="311"/>
            <p14:sldId id="455"/>
            <p14:sldId id="456"/>
          </p14:sldIdLst>
        </p14:section>
        <p14:section name="Untitled Section" id="{E95DD4B7-C620-3B47-BD4C-68460915B0CF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-Maria Pis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42"/>
    <a:srgbClr val="00005C"/>
    <a:srgbClr val="000068"/>
    <a:srgbClr val="BD117E"/>
    <a:srgbClr val="4D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94900" autoAdjust="0"/>
  </p:normalViewPr>
  <p:slideViewPr>
    <p:cSldViewPr snapToGrid="0" snapToObjects="1">
      <p:cViewPr>
        <p:scale>
          <a:sx n="108" d="100"/>
          <a:sy n="108" d="100"/>
        </p:scale>
        <p:origin x="-136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48D-A559-6F41-A85D-9198382D8E74}" type="datetime1">
              <a:rPr lang="en-US" smtClean="0"/>
              <a:t>10/10/16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503E-FB01-774D-B215-308DA8CA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269D8-8511-224D-9EC2-608B032B74D9}" type="datetime1">
              <a:rPr lang="en-US" smtClean="0"/>
              <a:t>10/10/16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712D-D2CB-8747-9EC4-89869EAA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7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56707"/>
            <a:ext cx="8229600" cy="17234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PLANET COMPOSITIONS 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determined by  </a:t>
            </a:r>
            <a:r>
              <a:rPr lang="en-US" sz="2800" dirty="0" smtClean="0"/>
              <a:t>and  </a:t>
            </a:r>
            <a:r>
              <a:rPr lang="en-US" sz="2800" dirty="0" smtClean="0">
                <a:solidFill>
                  <a:srgbClr val="FFFF00"/>
                </a:solidFill>
              </a:rPr>
              <a:t>tightly linked to </a:t>
            </a:r>
          </a:p>
          <a:p>
            <a:pPr marL="0" indent="0" algn="ctr">
              <a:buNone/>
            </a:pPr>
            <a:r>
              <a:rPr lang="en-US" sz="2800" dirty="0" smtClean="0"/>
              <a:t>DISK COMPOSITION</a:t>
            </a: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19041"/>
            <a:ext cx="8296145" cy="216387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98845"/>
            <a:ext cx="8229600" cy="1269130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FF00"/>
                </a:solidFill>
              </a:rPr>
              <a:t>Origins of Gas Giant </a:t>
            </a:r>
            <a:r>
              <a:rPr lang="en-US" sz="3800" dirty="0" smtClean="0">
                <a:solidFill>
                  <a:srgbClr val="FFFF00"/>
                </a:solidFill>
              </a:rPr>
              <a:t>Compositions</a:t>
            </a:r>
            <a:br>
              <a:rPr lang="en-US" sz="3800" dirty="0" smtClean="0">
                <a:solidFill>
                  <a:srgbClr val="FFFF00"/>
                </a:solidFill>
              </a:rPr>
            </a:br>
            <a:r>
              <a:rPr lang="en-US" sz="2800" i="1" dirty="0" smtClean="0"/>
              <a:t>Ana-Maria Piso, EPSS Department</a:t>
            </a:r>
            <a:endParaRPr lang="en-US" sz="2800" i="1" dirty="0"/>
          </a:p>
        </p:txBody>
      </p:sp>
      <p:sp>
        <p:nvSpPr>
          <p:cNvPr id="6" name="Rectangle 5"/>
          <p:cNvSpPr/>
          <p:nvPr/>
        </p:nvSpPr>
        <p:spPr>
          <a:xfrm>
            <a:off x="1893181" y="5058366"/>
            <a:ext cx="2222428" cy="404425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91693" y="5058366"/>
            <a:ext cx="2387053" cy="404425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8650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Where</a:t>
            </a:r>
            <a:r>
              <a:rPr lang="en-US" sz="3400" dirty="0" smtClean="0"/>
              <a:t> in the disk can giant planets form?</a:t>
            </a:r>
            <a:endParaRPr lang="en-US" sz="3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1970"/>
            <a:ext cx="6990791" cy="3193418"/>
          </a:xfrm>
          <a:prstGeom prst="rect">
            <a:avLst/>
          </a:prstGeom>
        </p:spPr>
      </p:pic>
      <p:pic>
        <p:nvPicPr>
          <p:cNvPr id="6" name="Picture 5" descr="acc_sketch (2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66" y="4363942"/>
            <a:ext cx="5277503" cy="17856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375700"/>
            <a:ext cx="39099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is the </a:t>
            </a:r>
          </a:p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MINIMUM CORE MASS</a:t>
            </a:r>
          </a:p>
          <a:p>
            <a:pPr algn="ctr"/>
            <a:r>
              <a:rPr lang="en-US" sz="2400" dirty="0" smtClean="0"/>
              <a:t> required to form a gas giant through </a:t>
            </a:r>
          </a:p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CORE ACCRETION?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797361"/>
            <a:ext cx="3035186" cy="404425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3721" y="5909805"/>
            <a:ext cx="2461177" cy="404425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0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10"/>
            <a:ext cx="8229600" cy="1143000"/>
          </a:xfrm>
        </p:spPr>
        <p:txBody>
          <a:bodyPr>
            <a:noAutofit/>
          </a:bodyPr>
          <a:lstStyle/>
          <a:p>
            <a:r>
              <a:rPr lang="en-US" sz="3400" dirty="0">
                <a:solidFill>
                  <a:srgbClr val="FFFF00"/>
                </a:solidFill>
              </a:rPr>
              <a:t>What</a:t>
            </a:r>
            <a:r>
              <a:rPr lang="en-US" sz="3400" dirty="0"/>
              <a:t> compositions will the formed giant planets have obtained</a:t>
            </a:r>
            <a:r>
              <a:rPr lang="en-US" sz="3400" dirty="0" smtClean="0"/>
              <a:t>?</a:t>
            </a:r>
            <a:endParaRPr lang="en-US" sz="3400" dirty="0"/>
          </a:p>
        </p:txBody>
      </p:sp>
      <p:pic>
        <p:nvPicPr>
          <p:cNvPr id="4" name="Picture 3" descr="disk_semeno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14" y="1335332"/>
            <a:ext cx="5693603" cy="3271216"/>
          </a:xfrm>
          <a:prstGeom prst="rect">
            <a:avLst/>
          </a:prstGeom>
        </p:spPr>
      </p:pic>
      <p:pic>
        <p:nvPicPr>
          <p:cNvPr id="5" name="Picture 4" descr="2013_sciencealma_000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14" y="3764107"/>
            <a:ext cx="2785878" cy="27928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55824" y="1657910"/>
            <a:ext cx="2833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is the effect of DISK COMPOSITION and </a:t>
            </a:r>
          </a:p>
          <a:p>
            <a:pPr algn="ctr"/>
            <a:r>
              <a:rPr lang="en-US" sz="2400" dirty="0" smtClean="0"/>
              <a:t>DYNAMICS </a:t>
            </a:r>
          </a:p>
          <a:p>
            <a:pPr algn="ctr"/>
            <a:r>
              <a:rPr lang="en-US" sz="2400" dirty="0"/>
              <a:t>o</a:t>
            </a:r>
            <a:r>
              <a:rPr lang="en-US" sz="2400" dirty="0" smtClean="0"/>
              <a:t>n …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58497" y="4903191"/>
            <a:ext cx="4562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… SNOWLINE LOCATIONS </a:t>
            </a:r>
          </a:p>
          <a:p>
            <a:pPr algn="ctr"/>
            <a:r>
              <a:rPr lang="en-US" sz="2400" dirty="0" smtClean="0"/>
              <a:t>and </a:t>
            </a:r>
          </a:p>
          <a:p>
            <a:pPr algn="ctr"/>
            <a:r>
              <a:rPr lang="en-US" sz="2400" dirty="0" smtClean="0"/>
              <a:t>ELEMENTARY RATIOS (C/N/O) </a:t>
            </a:r>
          </a:p>
          <a:p>
            <a:pPr algn="ctr"/>
            <a:r>
              <a:rPr lang="en-US" sz="2400" dirty="0" smtClean="0"/>
              <a:t>in disks and planets?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173414" y="2081205"/>
            <a:ext cx="2610470" cy="404425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24683" y="2798458"/>
            <a:ext cx="1483016" cy="404425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9571" y="4952541"/>
            <a:ext cx="2941116" cy="404425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33384" y="5679230"/>
            <a:ext cx="3846551" cy="404425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2309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48220</TotalTime>
  <Words>80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 Black </vt:lpstr>
      <vt:lpstr>Origins of Gas Giant Compositions Ana-Maria Piso, EPSS Department</vt:lpstr>
      <vt:lpstr>Where in the disk can giant planets form?</vt:lpstr>
      <vt:lpstr>What compositions will the formed giant planets have obtained?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Minimum Core Mass for Giant Planet Formation</dc:title>
  <dc:creator>Ana-Maria Piso</dc:creator>
  <cp:lastModifiedBy>Ana-Maria Piso</cp:lastModifiedBy>
  <cp:revision>590</cp:revision>
  <dcterms:created xsi:type="dcterms:W3CDTF">2013-05-20T23:08:21Z</dcterms:created>
  <dcterms:modified xsi:type="dcterms:W3CDTF">2016-10-10T16:37:02Z</dcterms:modified>
</cp:coreProperties>
</file>