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812117"/>
            <a:ext cx="490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8704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5759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6247" y="5962214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</a:t>
            </a:r>
            <a:r>
              <a:rPr lang="en-US" sz="1400" dirty="0" smtClean="0">
                <a:solidFill>
                  <a:schemeClr val="bg1"/>
                </a:solidFill>
              </a:rPr>
              <a:t>201</a:t>
            </a:r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N/O ratios</a:t>
            </a:r>
            <a:r>
              <a:rPr lang="en-US" dirty="0" smtClean="0"/>
              <a:t> may be used as tracers of disk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Nitrogen is </a:t>
            </a:r>
            <a:r>
              <a:rPr lang="en-US" dirty="0"/>
              <a:t>p</a:t>
            </a:r>
            <a:r>
              <a:rPr lang="en-US" dirty="0" smtClean="0"/>
              <a:t>rimarily 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35861</TotalTime>
  <Words>1523</Words>
  <Application>Microsoft Macintosh PowerPoint</Application>
  <PresentationFormat>On-screen Show (4:3)</PresentationFormat>
  <Paragraphs>249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may be used as tracers of disk chemistry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324</cp:revision>
  <dcterms:created xsi:type="dcterms:W3CDTF">2013-05-20T23:08:21Z</dcterms:created>
  <dcterms:modified xsi:type="dcterms:W3CDTF">2015-09-30T06:12:44Z</dcterms:modified>
</cp:coreProperties>
</file>