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36" r:id="rId32"/>
    <p:sldId id="316" r:id="rId33"/>
    <p:sldId id="317" r:id="rId34"/>
    <p:sldId id="318" r:id="rId35"/>
    <p:sldId id="337" r:id="rId36"/>
    <p:sldId id="319" r:id="rId37"/>
    <p:sldId id="320" r:id="rId38"/>
    <p:sldId id="321" r:id="rId39"/>
    <p:sldId id="322" r:id="rId40"/>
    <p:sldId id="328" r:id="rId41"/>
    <p:sldId id="329" r:id="rId42"/>
    <p:sldId id="338" r:id="rId43"/>
    <p:sldId id="330" r:id="rId44"/>
    <p:sldId id="324" r:id="rId45"/>
    <p:sldId id="325" r:id="rId46"/>
    <p:sldId id="343" r:id="rId47"/>
    <p:sldId id="339" r:id="rId48"/>
    <p:sldId id="326" r:id="rId49"/>
    <p:sldId id="34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36"/>
            <p14:sldId id="316"/>
            <p14:sldId id="317"/>
            <p14:sldId id="318"/>
            <p14:sldId id="337"/>
            <p14:sldId id="319"/>
            <p14:sldId id="320"/>
            <p14:sldId id="321"/>
            <p14:sldId id="322"/>
            <p14:sldId id="328"/>
            <p14:sldId id="329"/>
            <p14:sldId id="338"/>
            <p14:sldId id="330"/>
            <p14:sldId id="324"/>
            <p14:sldId id="325"/>
            <p14:sldId id="343"/>
            <p14:sldId id="339"/>
            <p14:sldId id="326"/>
            <p14:sldId id="34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155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MIT Planetary Lunch Colloquium Series: March 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2016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8244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/>
              <a:t>4</a:t>
            </a:r>
            <a:r>
              <a:rPr lang="en-US" dirty="0"/>
              <a:t>MPIA, Heidelberg</a:t>
            </a:r>
            <a:endParaRPr lang="en-US" baseline="30000" dirty="0"/>
          </a:p>
          <a:p>
            <a:pPr algn="ctr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6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NO_and_snowlines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1663701"/>
            <a:ext cx="9020913" cy="40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volatile snowlines in disks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5098" y="541886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1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_O_ratio_single_snow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9" y="1443780"/>
            <a:ext cx="7471597" cy="5240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may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8962" y="633754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806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  <a:r>
              <a:rPr lang="en-US" dirty="0" smtClean="0"/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</a:rPr>
              <a:t>N/O ratio </a:t>
            </a:r>
            <a:r>
              <a:rPr lang="en-US" dirty="0">
                <a:solidFill>
                  <a:srgbClr val="FFFFFF"/>
                </a:solidFill>
              </a:rPr>
              <a:t>is </a:t>
            </a:r>
            <a:r>
              <a:rPr lang="en-US" dirty="0">
                <a:solidFill>
                  <a:srgbClr val="FFFF00"/>
                </a:solidFill>
              </a:rPr>
              <a:t>more enhanced </a:t>
            </a:r>
            <a:r>
              <a:rPr lang="en-US" dirty="0">
                <a:solidFill>
                  <a:srgbClr val="FFFFFF"/>
                </a:solidFill>
              </a:rPr>
              <a:t>than the </a:t>
            </a:r>
            <a:r>
              <a:rPr lang="en-US" dirty="0">
                <a:solidFill>
                  <a:srgbClr val="FFFF00"/>
                </a:solidFill>
              </a:rPr>
              <a:t>C/O ratio </a:t>
            </a:r>
            <a:r>
              <a:rPr lang="en-US" dirty="0">
                <a:solidFill>
                  <a:srgbClr val="FFFFFF"/>
                </a:solidFill>
              </a:rPr>
              <a:t>in the </a:t>
            </a:r>
            <a:r>
              <a:rPr lang="en-US" dirty="0">
                <a:solidFill>
                  <a:srgbClr val="FFFF00"/>
                </a:solidFill>
              </a:rPr>
              <a:t>outer disk </a:t>
            </a:r>
            <a:r>
              <a:rPr lang="en-US" dirty="0">
                <a:solidFill>
                  <a:srgbClr val="FFFFFF"/>
                </a:solidFill>
              </a:rPr>
              <a:t>compared to the stellar value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033"/>
            <a:ext cx="8229600" cy="1143000"/>
          </a:xfrm>
        </p:spPr>
        <p:txBody>
          <a:bodyPr/>
          <a:lstStyle/>
          <a:p>
            <a:r>
              <a:rPr lang="en-US" dirty="0" smtClean="0"/>
              <a:t>More volatile snowlines in disks</a:t>
            </a:r>
            <a:endParaRPr lang="en-US" dirty="0"/>
          </a:p>
        </p:txBody>
      </p:sp>
      <p:pic>
        <p:nvPicPr>
          <p:cNvPr id="4" name="Picture 3" descr="CNO_and_snowlines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" y="1077038"/>
            <a:ext cx="8745602" cy="5623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906" y="636456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5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36886</TotalTime>
  <Words>1459</Words>
  <Application>Microsoft Macintosh PowerPoint</Application>
  <PresentationFormat>On-screen Show (4:3)</PresentationFormat>
  <Paragraphs>241</Paragraphs>
  <Slides>49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Disk Compositions Regulate Planet Compositions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More volatile snowlines in disks</vt:lpstr>
      <vt:lpstr>N/O ratios may be used as tracers of atmospheric chemistry</vt:lpstr>
      <vt:lpstr>Summary of Part II</vt:lpstr>
      <vt:lpstr>More volatile snowlines in disks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344</cp:revision>
  <dcterms:created xsi:type="dcterms:W3CDTF">2013-05-20T23:08:21Z</dcterms:created>
  <dcterms:modified xsi:type="dcterms:W3CDTF">2016-03-08T01:02:06Z</dcterms:modified>
</cp:coreProperties>
</file>