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2" d="100"/>
          <a:sy n="42" d="100"/>
        </p:scale>
        <p:origin x="-132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Materi%20SimKomDig%20Kelas%2010%20Genap%202019-2020\Minggu%203\Master%20Nilai%20Questioner%20&amp;%20Komentar\Kelas%20X-2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smtClean="0">
                <a:solidFill>
                  <a:schemeClr val="bg1"/>
                </a:solidFill>
                <a:latin typeface="Caviar Dreams" pitchFamily="34" charset="0"/>
              </a:rPr>
              <a:t> X-2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62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</a:t>
            </a:r>
            <a:r>
              <a:rPr lang="fi-FI" sz="4400" dirty="0" smtClean="0">
                <a:latin typeface="Caviar Dreams" pitchFamily="34" charset="0"/>
              </a:rPr>
              <a:t>UAS, UTS/Ulangan </a:t>
            </a:r>
            <a:r>
              <a:rPr lang="fi-FI" sz="4400" dirty="0" smtClean="0">
                <a:latin typeface="Caviar Dreams" pitchFamily="34" charset="0"/>
              </a:rPr>
              <a:t>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</a:t>
            </a:r>
            <a:r>
              <a:rPr lang="fi-FI" sz="4400" dirty="0" smtClean="0">
                <a:latin typeface="Caviar Dreams" pitchFamily="34" charset="0"/>
              </a:rPr>
              <a:t>UAS, UTS </a:t>
            </a:r>
            <a:r>
              <a:rPr lang="fi-FI" sz="4400" dirty="0" smtClean="0">
                <a:latin typeface="Caviar Dreams" pitchFamily="34" charset="0"/>
              </a:rPr>
              <a:t>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292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home</cp:lastModifiedBy>
  <cp:revision>24</cp:revision>
  <dcterms:created xsi:type="dcterms:W3CDTF">2018-10-14T07:51:26Z</dcterms:created>
  <dcterms:modified xsi:type="dcterms:W3CDTF">2020-01-24T03:59:50Z</dcterms:modified>
</cp:coreProperties>
</file>