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X-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</a:t>
            </a:r>
            <a:r>
              <a:rPr lang="fi-FI" sz="4400" dirty="0" smtClean="0">
                <a:latin typeface="Caviar Dreams" pitchFamily="34" charset="0"/>
              </a:rPr>
              <a:t>UAS  </a:t>
            </a:r>
            <a:r>
              <a:rPr lang="fi-FI" sz="4400" dirty="0" smtClean="0">
                <a:latin typeface="Caviar Dreams" pitchFamily="34" charset="0"/>
              </a:rPr>
              <a:t>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19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20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2018-10-14T07:51:26Z</dcterms:created>
  <dcterms:modified xsi:type="dcterms:W3CDTF">2020-01-20T22:38:33Z</dcterms:modified>
</cp:coreProperties>
</file>