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228" y="-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ateri%20SimKomDig%20Kelas%2010%20Genap%202019-2020\Minggu%203\Master%20Nilai%20Questioner%20&amp;%20Komentar\Kelas%20X-9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X-4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95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UAS  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</cp:revision>
  <dcterms:created xsi:type="dcterms:W3CDTF">2018-10-14T07:51:26Z</dcterms:created>
  <dcterms:modified xsi:type="dcterms:W3CDTF">2020-01-22T15:31:44Z</dcterms:modified>
</cp:coreProperties>
</file>