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Materi%20SimKomDig%20Kelas%2010%20Genap%202019-2020\Minggu%203\Master%20Nilai%20Questioner%20&amp;%20Komentar\Kelas%20X-9\Lagu%20Nilai%20Questioner.MP3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714612" y="1859721"/>
            <a:ext cx="371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Nilai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Questioner </a:t>
            </a:r>
          </a:p>
          <a:p>
            <a:pPr algn="ctr"/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Lab. </a:t>
            </a:r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Komputer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</a:t>
            </a:r>
          </a:p>
          <a:p>
            <a:pPr algn="ctr"/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Kelas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X-9</a:t>
            </a:r>
            <a:endParaRPr lang="en-US" sz="3800" dirty="0">
              <a:solidFill>
                <a:schemeClr val="bg1"/>
              </a:solidFill>
              <a:latin typeface="Caviar Dreams" pitchFamily="34" charset="0"/>
            </a:endParaRPr>
          </a:p>
        </p:txBody>
      </p:sp>
      <p:pic>
        <p:nvPicPr>
          <p:cNvPr id="4" name="Lagu Nilai Questioner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4419600" y="241935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23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9. Mendorong siswa untuk aktif di dalam labkom dengan metode yang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47686" y="171434"/>
            <a:ext cx="50006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10. Dalam menyampaikan materi pengajaran dilakukan secara lincah dan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86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11.Membagi materi pembelajaran sesuai dengan waktu yang telah dijadwalkan.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12. Siswa menjadi lebih tertarik untuk mengetahui tentang materi yang disampaikan.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82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13. Proses pembelajaran dilakukan tepat waktu.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71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14. Tidak pernah mengganti jam mata pelajaran tanpa pemberitahuan terlebih dahulu.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15. Menggunakan fasilitas pendukung pembelajaran dengan penyajian yang sangat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94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16. Mau menerima masukan untuk memperbaiki mutu pembelajaran.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91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17. Membantu kesulitan siswa dalam materi yang diajarkan.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18. Pertanyaan UAS  / Ulangan Harian sesuai dengan lingkup materi yang diberikan.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1. </a:t>
            </a:r>
            <a:r>
              <a:rPr lang="en-US" sz="4400" dirty="0" err="1" smtClean="0">
                <a:latin typeface="Caviar Dreams" pitchFamily="34" charset="0"/>
              </a:rPr>
              <a:t>Penyampaikan</a:t>
            </a:r>
            <a:r>
              <a:rPr lang="en-US" sz="4400" dirty="0" smtClean="0">
                <a:latin typeface="Caviar Dreams" pitchFamily="34" charset="0"/>
              </a:rPr>
              <a:t> program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</a:t>
            </a:r>
          </a:p>
          <a:p>
            <a:pPr algn="ctr"/>
            <a:r>
              <a:rPr lang="en-US" sz="4400" dirty="0" err="1" smtClean="0">
                <a:latin typeface="Caviar Dreams" pitchFamily="34" charset="0"/>
              </a:rPr>
              <a:t>di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awal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pembelajaran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85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19. Membahas semua hasil UTS / Ulangan Harian yang telah dilaksanakan.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82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807514"/>
            <a:ext cx="51609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5700" dirty="0" smtClean="0">
                <a:latin typeface="Caviar Dreams" pitchFamily="34" charset="0"/>
              </a:rPr>
              <a:t>Rata-rata Nilai Questioner Lab. Komputer </a:t>
            </a:r>
            <a:r>
              <a:rPr lang="fi-FI" sz="5700" b="1" i="1" dirty="0" smtClean="0">
                <a:latin typeface="Caviar Dreams" pitchFamily="34" charset="0"/>
              </a:rPr>
              <a:t>adalah</a:t>
            </a:r>
            <a:r>
              <a:rPr lang="fi-FI" sz="5700" dirty="0" smtClean="0">
                <a:latin typeface="Caviar Dreams" pitchFamily="34" charset="0"/>
              </a:rPr>
              <a:t>...</a:t>
            </a:r>
            <a:endParaRPr lang="en-US" sz="5700" dirty="0">
              <a:latin typeface="Caviar Dream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3070052411_e4XFV6Qa_tumblr_inline_nkjpy18adx1s5rusj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0"/>
            <a:ext cx="7247658" cy="5143500"/>
          </a:xfrm>
          <a:prstGeom prst="rect">
            <a:avLst/>
          </a:prstGeom>
        </p:spPr>
      </p:pic>
    </p:spTree>
  </p:cSld>
  <p:clrMapOvr>
    <a:masterClrMapping/>
  </p:clrMapOvr>
  <p:transition advClick="0" advTm="300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2. </a:t>
            </a:r>
            <a:r>
              <a:rPr lang="en-US" sz="4400" dirty="0" err="1">
                <a:latin typeface="Caviar Dreams" pitchFamily="34" charset="0"/>
              </a:rPr>
              <a:t>M</a:t>
            </a:r>
            <a:r>
              <a:rPr lang="en-US" sz="4400" dirty="0" err="1" smtClean="0">
                <a:latin typeface="Caviar Dreams" pitchFamily="34" charset="0"/>
              </a:rPr>
              <a:t>empersiapkan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yang </a:t>
            </a:r>
            <a:r>
              <a:rPr lang="en-US" sz="4400" dirty="0" err="1" smtClean="0">
                <a:latin typeface="Caviar Dreams" pitchFamily="34" charset="0"/>
              </a:rPr>
              <a:t>akan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disampaikan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3. </a:t>
            </a:r>
            <a:r>
              <a:rPr lang="en-US" sz="4400" dirty="0" err="1" smtClean="0">
                <a:latin typeface="Caviar Dreams" pitchFamily="34" charset="0"/>
              </a:rPr>
              <a:t>Memberikan</a:t>
            </a:r>
            <a:r>
              <a:rPr lang="en-US" sz="4400" dirty="0" smtClean="0">
                <a:latin typeface="Caviar Dreams" pitchFamily="34" charset="0"/>
              </a:rPr>
              <a:t> review/</a:t>
            </a:r>
            <a:r>
              <a:rPr lang="en-US" sz="4400" dirty="0" err="1" smtClean="0">
                <a:latin typeface="Caviar Dreams" pitchFamily="34" charset="0"/>
              </a:rPr>
              <a:t>membahas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kembali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pembelajaran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sebelumnya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4. Tugas yang disampaikan relavan / sesuai dengan materi pelajaran.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2864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5. Materi yang disampaikan sesuai dengan program materi yang direncanakan.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6. Materi pembelajaran disampaikan secara menarik dan sistematik / jelas.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7. Pertanyaan siswa dijawab oleh guru secara komprehensif / menyeluruh dan jelas.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90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8. Tugas dan latihan materi diberikan secara jelas dan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290</Words>
  <Application>Microsoft Office PowerPoint</Application>
  <PresentationFormat>On-screen Show (16:9)</PresentationFormat>
  <Paragraphs>63</Paragraphs>
  <Slides>22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23</cp:revision>
  <dcterms:created xsi:type="dcterms:W3CDTF">2018-10-14T07:51:26Z</dcterms:created>
  <dcterms:modified xsi:type="dcterms:W3CDTF">2020-01-20T22:56:04Z</dcterms:modified>
</cp:coreProperties>
</file>