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9" d="100"/>
          <a:sy n="39" d="100"/>
        </p:scale>
        <p:origin x="-222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Materi%20SimKomDig%20Kelas%2010%20Genap%202019-2020\Minggu%203\Master%20Nilai%20Questioner%20&amp;%20Komentar\Kelas%20X-8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X-8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UAS  / Ulangan 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UTS / Ulangan 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290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home</cp:lastModifiedBy>
  <cp:revision>23</cp:revision>
  <dcterms:created xsi:type="dcterms:W3CDTF">2018-10-14T07:51:26Z</dcterms:created>
  <dcterms:modified xsi:type="dcterms:W3CDTF">2020-01-21T04:10:07Z</dcterms:modified>
</cp:coreProperties>
</file>