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528" r:id="rId2"/>
    <p:sldId id="547" r:id="rId3"/>
    <p:sldId id="548" r:id="rId4"/>
    <p:sldId id="530" r:id="rId5"/>
    <p:sldId id="549" r:id="rId6"/>
    <p:sldId id="550" r:id="rId7"/>
    <p:sldId id="551" r:id="rId8"/>
    <p:sldId id="535" r:id="rId9"/>
    <p:sldId id="536" r:id="rId10"/>
    <p:sldId id="537" r:id="rId11"/>
    <p:sldId id="538" r:id="rId12"/>
    <p:sldId id="539" r:id="rId13"/>
    <p:sldId id="540" r:id="rId14"/>
    <p:sldId id="541" r:id="rId15"/>
    <p:sldId id="542" r:id="rId16"/>
    <p:sldId id="543" r:id="rId17"/>
    <p:sldId id="544" r:id="rId18"/>
    <p:sldId id="545" r:id="rId19"/>
    <p:sldId id="546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777777"/>
    <a:srgbClr val="FF733C"/>
    <a:srgbClr val="E18300"/>
    <a:srgbClr val="FFDA70"/>
    <a:srgbClr val="FFC800"/>
    <a:srgbClr val="FFAA00"/>
    <a:srgbClr val="0A7832"/>
    <a:srgbClr val="0A7828"/>
    <a:srgbClr val="0A7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90" autoAdjust="0"/>
    <p:restoredTop sz="94660"/>
  </p:normalViewPr>
  <p:slideViewPr>
    <p:cSldViewPr>
      <p:cViewPr>
        <p:scale>
          <a:sx n="74" d="100"/>
          <a:sy n="74" d="100"/>
        </p:scale>
        <p:origin x="798" y="72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33A26E-7A53-4D6A-94FD-9DBC06B98406}" type="doc">
      <dgm:prSet loTypeId="urn:microsoft.com/office/officeart/2005/8/layout/hList9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s-PE"/>
        </a:p>
      </dgm:t>
    </dgm:pt>
    <dgm:pt modelId="{5CFE9A87-E76C-4A17-A774-19DB0A0103FD}">
      <dgm:prSet phldrT="[Texto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PE" dirty="0"/>
        </a:p>
      </dgm:t>
    </dgm:pt>
    <dgm:pt modelId="{7B3CD9B5-AB34-4C77-9B86-E2757EF41875}" type="parTrans" cxnId="{E1EE4675-8110-49E9-B515-50A9FE138E49}">
      <dgm:prSet/>
      <dgm:spPr/>
      <dgm:t>
        <a:bodyPr/>
        <a:lstStyle/>
        <a:p>
          <a:endParaRPr lang="es-PE"/>
        </a:p>
      </dgm:t>
    </dgm:pt>
    <dgm:pt modelId="{13906A49-D394-4F58-B583-ECD64B0D6278}" type="sibTrans" cxnId="{E1EE4675-8110-49E9-B515-50A9FE138E49}">
      <dgm:prSet/>
      <dgm:spPr/>
      <dgm:t>
        <a:bodyPr/>
        <a:lstStyle/>
        <a:p>
          <a:endParaRPr lang="es-PE"/>
        </a:p>
      </dgm:t>
    </dgm:pt>
    <dgm:pt modelId="{94FDA393-66DD-46DC-9BAA-06383E3C10BA}">
      <dgm:prSet phldrT="[Texto]" custT="1"/>
      <dgm:spPr/>
      <dgm:t>
        <a:bodyPr/>
        <a:lstStyle/>
        <a:p>
          <a:pPr algn="l"/>
          <a:r>
            <a:rPr lang="es-PE" sz="1300" b="1" dirty="0" smtClean="0">
              <a:latin typeface="Arial"/>
              <a:cs typeface="Arial"/>
            </a:rPr>
            <a:t>		</a:t>
          </a:r>
          <a:r>
            <a:rPr lang="es-PE" sz="1800" b="1" dirty="0" smtClean="0">
              <a:latin typeface="Arial"/>
              <a:cs typeface="Arial"/>
            </a:rPr>
            <a:t>Proyecto: </a:t>
          </a:r>
          <a:endParaRPr lang="es-PE" sz="1300" b="1" dirty="0" smtClean="0">
            <a:latin typeface="Arial"/>
            <a:cs typeface="Arial"/>
          </a:endParaRPr>
        </a:p>
        <a:p>
          <a:pPr algn="l"/>
          <a:r>
            <a:rPr lang="es-PE" sz="1600" b="0" dirty="0" smtClean="0">
              <a:latin typeface="Arial"/>
              <a:cs typeface="Arial"/>
            </a:rPr>
            <a:t>Suministro e instalación de Domos Geodésicos y reemplazo de impermeabilización del Dique de TQ 51 y 52 Refinería </a:t>
          </a:r>
          <a:r>
            <a:rPr lang="es-PE" sz="1600" b="0" dirty="0" err="1" smtClean="0">
              <a:latin typeface="Arial"/>
              <a:cs typeface="Arial"/>
            </a:rPr>
            <a:t>Conchán</a:t>
          </a:r>
          <a:r>
            <a:rPr lang="es-PE" sz="1600" b="0" dirty="0" smtClean="0">
              <a:latin typeface="Arial"/>
              <a:cs typeface="Arial"/>
            </a:rPr>
            <a:t> </a:t>
          </a:r>
          <a:r>
            <a:rPr lang="es-PE" sz="1600" b="0" dirty="0" err="1" smtClean="0">
              <a:latin typeface="Arial"/>
              <a:cs typeface="Arial"/>
            </a:rPr>
            <a:t>Petro</a:t>
          </a:r>
          <a:r>
            <a:rPr lang="es-PE" sz="1600" b="0" dirty="0" smtClean="0">
              <a:latin typeface="Arial"/>
              <a:cs typeface="Arial"/>
            </a:rPr>
            <a:t>-Perú</a:t>
          </a:r>
          <a:endParaRPr lang="es-PE" sz="1600" b="0" dirty="0"/>
        </a:p>
      </dgm:t>
    </dgm:pt>
    <dgm:pt modelId="{DB4B8737-3A38-4F81-80D5-71D0E3933977}" type="parTrans" cxnId="{5B1D50CF-78F5-4EDC-A4FC-C89A4637B2CB}">
      <dgm:prSet/>
      <dgm:spPr/>
      <dgm:t>
        <a:bodyPr/>
        <a:lstStyle/>
        <a:p>
          <a:endParaRPr lang="es-PE"/>
        </a:p>
      </dgm:t>
    </dgm:pt>
    <dgm:pt modelId="{FDF49446-D6BB-4D06-A41B-435C669DB0D4}" type="sibTrans" cxnId="{5B1D50CF-78F5-4EDC-A4FC-C89A4637B2CB}">
      <dgm:prSet/>
      <dgm:spPr/>
      <dgm:t>
        <a:bodyPr/>
        <a:lstStyle/>
        <a:p>
          <a:endParaRPr lang="es-PE"/>
        </a:p>
      </dgm:t>
    </dgm:pt>
    <dgm:pt modelId="{A852875D-3769-4B4D-99AF-6B5231C90CE3}">
      <dgm:prSet phldrT="[Texto]" phldr="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PE" dirty="0"/>
        </a:p>
      </dgm:t>
    </dgm:pt>
    <dgm:pt modelId="{8696B311-166D-459B-9FE3-191277C632F1}" type="parTrans" cxnId="{72D6A6E5-6F1D-4812-A5A6-BE8F4CDC21C6}">
      <dgm:prSet/>
      <dgm:spPr/>
      <dgm:t>
        <a:bodyPr/>
        <a:lstStyle/>
        <a:p>
          <a:endParaRPr lang="es-PE"/>
        </a:p>
      </dgm:t>
    </dgm:pt>
    <dgm:pt modelId="{05C7D670-C90B-4FE7-9FEF-1B8686359297}" type="sibTrans" cxnId="{72D6A6E5-6F1D-4812-A5A6-BE8F4CDC21C6}">
      <dgm:prSet/>
      <dgm:spPr/>
      <dgm:t>
        <a:bodyPr/>
        <a:lstStyle/>
        <a:p>
          <a:endParaRPr lang="es-PE"/>
        </a:p>
      </dgm:t>
    </dgm:pt>
    <dgm:pt modelId="{2BBC9067-4C8B-4484-AC41-1FE195B9EC40}">
      <dgm:prSet phldrT="[Texto]" phldr="1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PE" dirty="0"/>
        </a:p>
      </dgm:t>
    </dgm:pt>
    <dgm:pt modelId="{E2B2E781-9EAE-4FD9-A52A-7070476791C6}" type="parTrans" cxnId="{3DDB18BE-2630-4282-9041-F094652B67BE}">
      <dgm:prSet/>
      <dgm:spPr/>
      <dgm:t>
        <a:bodyPr/>
        <a:lstStyle/>
        <a:p>
          <a:endParaRPr lang="es-PE"/>
        </a:p>
      </dgm:t>
    </dgm:pt>
    <dgm:pt modelId="{1901708C-EB0B-4EF4-8CCB-CD7F84765A9F}" type="sibTrans" cxnId="{3DDB18BE-2630-4282-9041-F094652B67BE}">
      <dgm:prSet/>
      <dgm:spPr/>
      <dgm:t>
        <a:bodyPr/>
        <a:lstStyle/>
        <a:p>
          <a:endParaRPr lang="es-PE"/>
        </a:p>
      </dgm:t>
    </dgm:pt>
    <dgm:pt modelId="{F4398735-28FC-46F0-B192-B231159FBE69}">
      <dgm:prSet phldrT="[Texto]" custT="1"/>
      <dgm:spPr/>
      <dgm:t>
        <a:bodyPr/>
        <a:lstStyle/>
        <a:p>
          <a:pPr algn="l"/>
          <a:r>
            <a:rPr lang="es-PE" sz="1200" b="1" dirty="0" smtClean="0">
              <a:latin typeface="Arial"/>
              <a:cs typeface="Arial"/>
            </a:rPr>
            <a:t>		</a:t>
          </a:r>
          <a:r>
            <a:rPr lang="es-PE" sz="1800" b="1" dirty="0" smtClean="0">
              <a:latin typeface="Arial"/>
              <a:cs typeface="Arial"/>
            </a:rPr>
            <a:t>Objetivo 	Estratégico:</a:t>
          </a:r>
        </a:p>
        <a:p>
          <a:pPr algn="l"/>
          <a:r>
            <a:rPr lang="es-PE" sz="1200" dirty="0" smtClean="0">
              <a:latin typeface="Arial"/>
              <a:cs typeface="Arial"/>
            </a:rPr>
            <a:t>	</a:t>
          </a:r>
        </a:p>
        <a:p>
          <a:pPr algn="l"/>
          <a:endParaRPr lang="es-PE" sz="1200" dirty="0" smtClean="0">
            <a:latin typeface="Arial"/>
            <a:cs typeface="Arial"/>
          </a:endParaRPr>
        </a:p>
        <a:p>
          <a:pPr algn="l"/>
          <a:endParaRPr lang="es-PE" sz="1200" dirty="0" smtClean="0">
            <a:latin typeface="Arial"/>
            <a:cs typeface="Arial"/>
          </a:endParaRPr>
        </a:p>
        <a:p>
          <a:pPr algn="just"/>
          <a:r>
            <a:rPr lang="es-PE" sz="1600" dirty="0" smtClean="0">
              <a:latin typeface="Arial"/>
              <a:cs typeface="Arial"/>
            </a:rPr>
            <a:t>	Aumentar la satisfacción 	de los clientes en 10% 	respecto al año 	anterior.</a:t>
          </a:r>
        </a:p>
        <a:p>
          <a:pPr algn="just"/>
          <a:endParaRPr lang="es-PE" sz="1600" dirty="0" smtClean="0">
            <a:latin typeface="Arial"/>
            <a:cs typeface="Arial"/>
          </a:endParaRPr>
        </a:p>
        <a:p>
          <a:pPr algn="just"/>
          <a:r>
            <a:rPr lang="es-PE" sz="1600" dirty="0" smtClean="0">
              <a:latin typeface="Arial"/>
              <a:cs typeface="Arial"/>
            </a:rPr>
            <a:t>	Aumentar las ganancias 	en 2% respecto al año 	anterior</a:t>
          </a:r>
          <a:endParaRPr lang="es-PE" sz="1600" b="1" dirty="0" smtClean="0">
            <a:latin typeface="Arial"/>
            <a:cs typeface="Arial"/>
          </a:endParaRPr>
        </a:p>
        <a:p>
          <a:pPr algn="l"/>
          <a:endParaRPr lang="es-PE" sz="1200" dirty="0"/>
        </a:p>
      </dgm:t>
    </dgm:pt>
    <dgm:pt modelId="{CE573F72-9DE5-4E9C-80B5-FB164BFC822B}" type="parTrans" cxnId="{29E4D8A2-785D-40CD-9C15-8985E87D1FFD}">
      <dgm:prSet/>
      <dgm:spPr/>
      <dgm:t>
        <a:bodyPr/>
        <a:lstStyle/>
        <a:p>
          <a:endParaRPr lang="es-PE"/>
        </a:p>
      </dgm:t>
    </dgm:pt>
    <dgm:pt modelId="{F2D98B9D-A532-45D1-A0E3-E533DEB1CFAA}" type="sibTrans" cxnId="{29E4D8A2-785D-40CD-9C15-8985E87D1FFD}">
      <dgm:prSet/>
      <dgm:spPr/>
      <dgm:t>
        <a:bodyPr/>
        <a:lstStyle/>
        <a:p>
          <a:endParaRPr lang="es-PE"/>
        </a:p>
      </dgm:t>
    </dgm:pt>
    <dgm:pt modelId="{631C8A2A-9A2F-48F6-A1BD-B9B6099EEDC9}" type="pres">
      <dgm:prSet presAssocID="{B733A26E-7A53-4D6A-94FD-9DBC06B98406}" presName="list" presStyleCnt="0">
        <dgm:presLayoutVars>
          <dgm:dir/>
          <dgm:animLvl val="lvl"/>
        </dgm:presLayoutVars>
      </dgm:prSet>
      <dgm:spPr/>
    </dgm:pt>
    <dgm:pt modelId="{5E0595DC-68F6-424B-8342-420A42E0D814}" type="pres">
      <dgm:prSet presAssocID="{5CFE9A87-E76C-4A17-A774-19DB0A0103FD}" presName="posSpace" presStyleCnt="0"/>
      <dgm:spPr/>
    </dgm:pt>
    <dgm:pt modelId="{FFA647FB-D551-4524-8F0C-F5501E410E42}" type="pres">
      <dgm:prSet presAssocID="{5CFE9A87-E76C-4A17-A774-19DB0A0103FD}" presName="vertFlow" presStyleCnt="0"/>
      <dgm:spPr/>
    </dgm:pt>
    <dgm:pt modelId="{3B31D5CE-2851-471B-8D2A-0C5CA4E4ED35}" type="pres">
      <dgm:prSet presAssocID="{5CFE9A87-E76C-4A17-A774-19DB0A0103FD}" presName="topSpace" presStyleCnt="0"/>
      <dgm:spPr/>
    </dgm:pt>
    <dgm:pt modelId="{224F2E6E-2015-4B3A-AC8B-7568C293242F}" type="pres">
      <dgm:prSet presAssocID="{5CFE9A87-E76C-4A17-A774-19DB0A0103FD}" presName="firstComp" presStyleCnt="0"/>
      <dgm:spPr/>
    </dgm:pt>
    <dgm:pt modelId="{76BAEBB6-1AA3-46D7-B431-DA3EAEADE8E3}" type="pres">
      <dgm:prSet presAssocID="{5CFE9A87-E76C-4A17-A774-19DB0A0103FD}" presName="firstChild" presStyleLbl="bgAccFollowNode1" presStyleIdx="0" presStyleCnt="3" custScaleX="114369" custLinFactNeighborX="-18589" custLinFactNeighborY="3595"/>
      <dgm:spPr/>
      <dgm:t>
        <a:bodyPr/>
        <a:lstStyle/>
        <a:p>
          <a:endParaRPr lang="es-PE"/>
        </a:p>
      </dgm:t>
    </dgm:pt>
    <dgm:pt modelId="{DD94AAB7-B510-4C58-BD66-E55B7E134F04}" type="pres">
      <dgm:prSet presAssocID="{5CFE9A87-E76C-4A17-A774-19DB0A0103FD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019D435-5B3A-4326-8A84-5D76FFC2D4E1}" type="pres">
      <dgm:prSet presAssocID="{A852875D-3769-4B4D-99AF-6B5231C90CE3}" presName="comp" presStyleCnt="0"/>
      <dgm:spPr/>
    </dgm:pt>
    <dgm:pt modelId="{42FA625F-3BBD-4F2C-9937-7809D9CB65AE}" type="pres">
      <dgm:prSet presAssocID="{A852875D-3769-4B4D-99AF-6B5231C90CE3}" presName="child" presStyleLbl="bgAccFollowNode1" presStyleIdx="1" presStyleCnt="3" custScaleX="116220" custScaleY="104961" custLinFactNeighborX="-18589" custLinFactNeighborY="3595"/>
      <dgm:spPr/>
    </dgm:pt>
    <dgm:pt modelId="{B4DF4528-E398-4D78-8826-CF34E833C00C}" type="pres">
      <dgm:prSet presAssocID="{A852875D-3769-4B4D-99AF-6B5231C90CE3}" presName="childTx" presStyleLbl="bgAccFollowNode1" presStyleIdx="1" presStyleCnt="3">
        <dgm:presLayoutVars>
          <dgm:bulletEnabled val="1"/>
        </dgm:presLayoutVars>
      </dgm:prSet>
      <dgm:spPr/>
    </dgm:pt>
    <dgm:pt modelId="{7FAE5564-D24E-4373-A0D3-8BD64345B913}" type="pres">
      <dgm:prSet presAssocID="{5CFE9A87-E76C-4A17-A774-19DB0A0103FD}" presName="negSpace" presStyleCnt="0"/>
      <dgm:spPr/>
    </dgm:pt>
    <dgm:pt modelId="{16571635-A167-4D5A-B89C-849E10CD8DDC}" type="pres">
      <dgm:prSet presAssocID="{5CFE9A87-E76C-4A17-A774-19DB0A0103FD}" presName="circle" presStyleLbl="node1" presStyleIdx="0" presStyleCnt="2" custScaleX="120030" custScaleY="58980" custLinFactNeighborX="-22789" custLinFactNeighborY="8458"/>
      <dgm:spPr>
        <a:prstGeom prst="roundRect">
          <a:avLst/>
        </a:prstGeom>
      </dgm:spPr>
    </dgm:pt>
    <dgm:pt modelId="{FF5F42B5-9DDF-499C-B4EF-C0CA5A131074}" type="pres">
      <dgm:prSet presAssocID="{13906A49-D394-4F58-B583-ECD64B0D6278}" presName="transSpace" presStyleCnt="0"/>
      <dgm:spPr/>
    </dgm:pt>
    <dgm:pt modelId="{3206745C-4F17-4DF0-8780-3AAE9EFEECAD}" type="pres">
      <dgm:prSet presAssocID="{2BBC9067-4C8B-4484-AC41-1FE195B9EC40}" presName="posSpace" presStyleCnt="0"/>
      <dgm:spPr/>
    </dgm:pt>
    <dgm:pt modelId="{04EFAA8D-322B-4872-8072-34B472F98646}" type="pres">
      <dgm:prSet presAssocID="{2BBC9067-4C8B-4484-AC41-1FE195B9EC40}" presName="vertFlow" presStyleCnt="0"/>
      <dgm:spPr/>
    </dgm:pt>
    <dgm:pt modelId="{F15F1FCB-27C2-4F1D-A792-8F1FAAB35973}" type="pres">
      <dgm:prSet presAssocID="{2BBC9067-4C8B-4484-AC41-1FE195B9EC40}" presName="topSpace" presStyleCnt="0"/>
      <dgm:spPr/>
    </dgm:pt>
    <dgm:pt modelId="{2BB4FD94-9056-4EC9-983A-8BA87BEDC788}" type="pres">
      <dgm:prSet presAssocID="{2BBC9067-4C8B-4484-AC41-1FE195B9EC40}" presName="firstComp" presStyleCnt="0"/>
      <dgm:spPr/>
    </dgm:pt>
    <dgm:pt modelId="{0E1386B9-04DF-4B0F-9FB9-ECF0392462A8}" type="pres">
      <dgm:prSet presAssocID="{2BBC9067-4C8B-4484-AC41-1FE195B9EC40}" presName="firstChild" presStyleLbl="bgAccFollowNode1" presStyleIdx="2" presStyleCnt="3" custScaleX="108185" custScaleY="204813" custLinFactNeighborX="-23237" custLinFactNeighborY="15"/>
      <dgm:spPr/>
      <dgm:t>
        <a:bodyPr/>
        <a:lstStyle/>
        <a:p>
          <a:endParaRPr lang="es-PE"/>
        </a:p>
      </dgm:t>
    </dgm:pt>
    <dgm:pt modelId="{C1744DA5-6332-4D49-AB94-29942DF585B1}" type="pres">
      <dgm:prSet presAssocID="{2BBC9067-4C8B-4484-AC41-1FE195B9EC40}" presName="firstChildTx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94864B7-3CDD-46BC-9AF7-6D174A808381}" type="pres">
      <dgm:prSet presAssocID="{2BBC9067-4C8B-4484-AC41-1FE195B9EC40}" presName="negSpace" presStyleCnt="0"/>
      <dgm:spPr/>
    </dgm:pt>
    <dgm:pt modelId="{0C6A7DF7-5C2F-48C3-99D4-97271B51A53A}" type="pres">
      <dgm:prSet presAssocID="{2BBC9067-4C8B-4484-AC41-1FE195B9EC40}" presName="circle" presStyleLbl="node1" presStyleIdx="1" presStyleCnt="2" custScaleX="108475" custScaleY="60733" custLinFactNeighborX="-15154" custLinFactNeighborY="15"/>
      <dgm:spPr>
        <a:prstGeom prst="roundRect">
          <a:avLst/>
        </a:prstGeom>
      </dgm:spPr>
    </dgm:pt>
  </dgm:ptLst>
  <dgm:cxnLst>
    <dgm:cxn modelId="{591BB408-0EBE-4294-A411-C23BF808ADD6}" type="presOf" srcId="{F4398735-28FC-46F0-B192-B231159FBE69}" destId="{0E1386B9-04DF-4B0F-9FB9-ECF0392462A8}" srcOrd="0" destOrd="0" presId="urn:microsoft.com/office/officeart/2005/8/layout/hList9"/>
    <dgm:cxn modelId="{E1EE4675-8110-49E9-B515-50A9FE138E49}" srcId="{B733A26E-7A53-4D6A-94FD-9DBC06B98406}" destId="{5CFE9A87-E76C-4A17-A774-19DB0A0103FD}" srcOrd="0" destOrd="0" parTransId="{7B3CD9B5-AB34-4C77-9B86-E2757EF41875}" sibTransId="{13906A49-D394-4F58-B583-ECD64B0D6278}"/>
    <dgm:cxn modelId="{BE2DD4F5-4844-4EB5-BFF9-3E12D032316D}" type="presOf" srcId="{94FDA393-66DD-46DC-9BAA-06383E3C10BA}" destId="{DD94AAB7-B510-4C58-BD66-E55B7E134F04}" srcOrd="1" destOrd="0" presId="urn:microsoft.com/office/officeart/2005/8/layout/hList9"/>
    <dgm:cxn modelId="{35530866-AEEE-4CDE-9473-AE31155DEFE3}" type="presOf" srcId="{94FDA393-66DD-46DC-9BAA-06383E3C10BA}" destId="{76BAEBB6-1AA3-46D7-B431-DA3EAEADE8E3}" srcOrd="0" destOrd="0" presId="urn:microsoft.com/office/officeart/2005/8/layout/hList9"/>
    <dgm:cxn modelId="{3DDB18BE-2630-4282-9041-F094652B67BE}" srcId="{B733A26E-7A53-4D6A-94FD-9DBC06B98406}" destId="{2BBC9067-4C8B-4484-AC41-1FE195B9EC40}" srcOrd="1" destOrd="0" parTransId="{E2B2E781-9EAE-4FD9-A52A-7070476791C6}" sibTransId="{1901708C-EB0B-4EF4-8CCB-CD7F84765A9F}"/>
    <dgm:cxn modelId="{794CA5CF-AE54-42CC-9813-F82ECBA1B3F5}" type="presOf" srcId="{5CFE9A87-E76C-4A17-A774-19DB0A0103FD}" destId="{16571635-A167-4D5A-B89C-849E10CD8DDC}" srcOrd="0" destOrd="0" presId="urn:microsoft.com/office/officeart/2005/8/layout/hList9"/>
    <dgm:cxn modelId="{5B1D50CF-78F5-4EDC-A4FC-C89A4637B2CB}" srcId="{5CFE9A87-E76C-4A17-A774-19DB0A0103FD}" destId="{94FDA393-66DD-46DC-9BAA-06383E3C10BA}" srcOrd="0" destOrd="0" parTransId="{DB4B8737-3A38-4F81-80D5-71D0E3933977}" sibTransId="{FDF49446-D6BB-4D06-A41B-435C669DB0D4}"/>
    <dgm:cxn modelId="{7A138513-5250-4F6C-A945-BA8CBE6E9A69}" type="presOf" srcId="{F4398735-28FC-46F0-B192-B231159FBE69}" destId="{C1744DA5-6332-4D49-AB94-29942DF585B1}" srcOrd="1" destOrd="0" presId="urn:microsoft.com/office/officeart/2005/8/layout/hList9"/>
    <dgm:cxn modelId="{72D6A6E5-6F1D-4812-A5A6-BE8F4CDC21C6}" srcId="{5CFE9A87-E76C-4A17-A774-19DB0A0103FD}" destId="{A852875D-3769-4B4D-99AF-6B5231C90CE3}" srcOrd="1" destOrd="0" parTransId="{8696B311-166D-459B-9FE3-191277C632F1}" sibTransId="{05C7D670-C90B-4FE7-9FEF-1B8686359297}"/>
    <dgm:cxn modelId="{29E4D8A2-785D-40CD-9C15-8985E87D1FFD}" srcId="{2BBC9067-4C8B-4484-AC41-1FE195B9EC40}" destId="{F4398735-28FC-46F0-B192-B231159FBE69}" srcOrd="0" destOrd="0" parTransId="{CE573F72-9DE5-4E9C-80B5-FB164BFC822B}" sibTransId="{F2D98B9D-A532-45D1-A0E3-E533DEB1CFAA}"/>
    <dgm:cxn modelId="{80666377-79C3-4990-8958-7C4E0FF9C0FD}" type="presOf" srcId="{A852875D-3769-4B4D-99AF-6B5231C90CE3}" destId="{42FA625F-3BBD-4F2C-9937-7809D9CB65AE}" srcOrd="0" destOrd="0" presId="urn:microsoft.com/office/officeart/2005/8/layout/hList9"/>
    <dgm:cxn modelId="{ABEF2AE5-6016-46AA-BAE1-7EED3AFB9F56}" type="presOf" srcId="{A852875D-3769-4B4D-99AF-6B5231C90CE3}" destId="{B4DF4528-E398-4D78-8826-CF34E833C00C}" srcOrd="1" destOrd="0" presId="urn:microsoft.com/office/officeart/2005/8/layout/hList9"/>
    <dgm:cxn modelId="{1A9F5889-7809-4EFC-9FA4-EC8D552AFD0F}" type="presOf" srcId="{2BBC9067-4C8B-4484-AC41-1FE195B9EC40}" destId="{0C6A7DF7-5C2F-48C3-99D4-97271B51A53A}" srcOrd="0" destOrd="0" presId="urn:microsoft.com/office/officeart/2005/8/layout/hList9"/>
    <dgm:cxn modelId="{578828B3-E6BF-4421-B050-EFA99A1C11FF}" type="presOf" srcId="{B733A26E-7A53-4D6A-94FD-9DBC06B98406}" destId="{631C8A2A-9A2F-48F6-A1BD-B9B6099EEDC9}" srcOrd="0" destOrd="0" presId="urn:microsoft.com/office/officeart/2005/8/layout/hList9"/>
    <dgm:cxn modelId="{938B2016-A1A6-46A3-BA2E-330863158E92}" type="presParOf" srcId="{631C8A2A-9A2F-48F6-A1BD-B9B6099EEDC9}" destId="{5E0595DC-68F6-424B-8342-420A42E0D814}" srcOrd="0" destOrd="0" presId="urn:microsoft.com/office/officeart/2005/8/layout/hList9"/>
    <dgm:cxn modelId="{8D7529AA-F4FA-47B0-96DD-E3653FB2DC1F}" type="presParOf" srcId="{631C8A2A-9A2F-48F6-A1BD-B9B6099EEDC9}" destId="{FFA647FB-D551-4524-8F0C-F5501E410E42}" srcOrd="1" destOrd="0" presId="urn:microsoft.com/office/officeart/2005/8/layout/hList9"/>
    <dgm:cxn modelId="{9E0E75EF-85E3-447D-9CEA-78E89B835E07}" type="presParOf" srcId="{FFA647FB-D551-4524-8F0C-F5501E410E42}" destId="{3B31D5CE-2851-471B-8D2A-0C5CA4E4ED35}" srcOrd="0" destOrd="0" presId="urn:microsoft.com/office/officeart/2005/8/layout/hList9"/>
    <dgm:cxn modelId="{F306EB5D-1C82-4A41-898A-764984FEF549}" type="presParOf" srcId="{FFA647FB-D551-4524-8F0C-F5501E410E42}" destId="{224F2E6E-2015-4B3A-AC8B-7568C293242F}" srcOrd="1" destOrd="0" presId="urn:microsoft.com/office/officeart/2005/8/layout/hList9"/>
    <dgm:cxn modelId="{F42159FD-0F9F-46CF-A66F-2A54DD3212E0}" type="presParOf" srcId="{224F2E6E-2015-4B3A-AC8B-7568C293242F}" destId="{76BAEBB6-1AA3-46D7-B431-DA3EAEADE8E3}" srcOrd="0" destOrd="0" presId="urn:microsoft.com/office/officeart/2005/8/layout/hList9"/>
    <dgm:cxn modelId="{7735295F-B6A3-4BF8-82DB-9F76CD7E1A4E}" type="presParOf" srcId="{224F2E6E-2015-4B3A-AC8B-7568C293242F}" destId="{DD94AAB7-B510-4C58-BD66-E55B7E134F04}" srcOrd="1" destOrd="0" presId="urn:microsoft.com/office/officeart/2005/8/layout/hList9"/>
    <dgm:cxn modelId="{0F86D192-A84C-4892-BFE6-9B0913618447}" type="presParOf" srcId="{FFA647FB-D551-4524-8F0C-F5501E410E42}" destId="{2019D435-5B3A-4326-8A84-5D76FFC2D4E1}" srcOrd="2" destOrd="0" presId="urn:microsoft.com/office/officeart/2005/8/layout/hList9"/>
    <dgm:cxn modelId="{AE4C4820-F94C-4B6E-A7BE-C98255E81171}" type="presParOf" srcId="{2019D435-5B3A-4326-8A84-5D76FFC2D4E1}" destId="{42FA625F-3BBD-4F2C-9937-7809D9CB65AE}" srcOrd="0" destOrd="0" presId="urn:microsoft.com/office/officeart/2005/8/layout/hList9"/>
    <dgm:cxn modelId="{0721373C-6E7B-4ACF-A622-95F215D29FE8}" type="presParOf" srcId="{2019D435-5B3A-4326-8A84-5D76FFC2D4E1}" destId="{B4DF4528-E398-4D78-8826-CF34E833C00C}" srcOrd="1" destOrd="0" presId="urn:microsoft.com/office/officeart/2005/8/layout/hList9"/>
    <dgm:cxn modelId="{BC247FE9-A487-4E35-83DF-0D0CB8E421AE}" type="presParOf" srcId="{631C8A2A-9A2F-48F6-A1BD-B9B6099EEDC9}" destId="{7FAE5564-D24E-4373-A0D3-8BD64345B913}" srcOrd="2" destOrd="0" presId="urn:microsoft.com/office/officeart/2005/8/layout/hList9"/>
    <dgm:cxn modelId="{550E9FD9-E226-499D-87FE-15372B88EA75}" type="presParOf" srcId="{631C8A2A-9A2F-48F6-A1BD-B9B6099EEDC9}" destId="{16571635-A167-4D5A-B89C-849E10CD8DDC}" srcOrd="3" destOrd="0" presId="urn:microsoft.com/office/officeart/2005/8/layout/hList9"/>
    <dgm:cxn modelId="{CC6859BF-7FE7-4713-98B4-421F2BAEF9C4}" type="presParOf" srcId="{631C8A2A-9A2F-48F6-A1BD-B9B6099EEDC9}" destId="{FF5F42B5-9DDF-499C-B4EF-C0CA5A131074}" srcOrd="4" destOrd="0" presId="urn:microsoft.com/office/officeart/2005/8/layout/hList9"/>
    <dgm:cxn modelId="{1E155B21-9F1A-4D33-BCBE-A9B7FBD1BDE3}" type="presParOf" srcId="{631C8A2A-9A2F-48F6-A1BD-B9B6099EEDC9}" destId="{3206745C-4F17-4DF0-8780-3AAE9EFEECAD}" srcOrd="5" destOrd="0" presId="urn:microsoft.com/office/officeart/2005/8/layout/hList9"/>
    <dgm:cxn modelId="{D973D99D-C807-4724-A69A-7FC768F09019}" type="presParOf" srcId="{631C8A2A-9A2F-48F6-A1BD-B9B6099EEDC9}" destId="{04EFAA8D-322B-4872-8072-34B472F98646}" srcOrd="6" destOrd="0" presId="urn:microsoft.com/office/officeart/2005/8/layout/hList9"/>
    <dgm:cxn modelId="{78193DE3-5D58-468C-96EE-B2B87FE7F46C}" type="presParOf" srcId="{04EFAA8D-322B-4872-8072-34B472F98646}" destId="{F15F1FCB-27C2-4F1D-A792-8F1FAAB35973}" srcOrd="0" destOrd="0" presId="urn:microsoft.com/office/officeart/2005/8/layout/hList9"/>
    <dgm:cxn modelId="{A9941E68-A6DF-4669-9706-36FB0EBC32DB}" type="presParOf" srcId="{04EFAA8D-322B-4872-8072-34B472F98646}" destId="{2BB4FD94-9056-4EC9-983A-8BA87BEDC788}" srcOrd="1" destOrd="0" presId="urn:microsoft.com/office/officeart/2005/8/layout/hList9"/>
    <dgm:cxn modelId="{BCF11AA0-AE85-4A1D-8E0D-B9C626133BF5}" type="presParOf" srcId="{2BB4FD94-9056-4EC9-983A-8BA87BEDC788}" destId="{0E1386B9-04DF-4B0F-9FB9-ECF0392462A8}" srcOrd="0" destOrd="0" presId="urn:microsoft.com/office/officeart/2005/8/layout/hList9"/>
    <dgm:cxn modelId="{59BFCE14-9A96-4D0E-9FE6-923EE35FC99C}" type="presParOf" srcId="{2BB4FD94-9056-4EC9-983A-8BA87BEDC788}" destId="{C1744DA5-6332-4D49-AB94-29942DF585B1}" srcOrd="1" destOrd="0" presId="urn:microsoft.com/office/officeart/2005/8/layout/hList9"/>
    <dgm:cxn modelId="{2B38B65A-CB29-4FE3-AEF5-AD4A2235AEFB}" type="presParOf" srcId="{631C8A2A-9A2F-48F6-A1BD-B9B6099EEDC9}" destId="{994864B7-3CDD-46BC-9AF7-6D174A808381}" srcOrd="7" destOrd="0" presId="urn:microsoft.com/office/officeart/2005/8/layout/hList9"/>
    <dgm:cxn modelId="{9BAF1391-8F90-4B2F-BA97-4F044FAA5105}" type="presParOf" srcId="{631C8A2A-9A2F-48F6-A1BD-B9B6099EEDC9}" destId="{0C6A7DF7-5C2F-48C3-99D4-97271B51A53A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D007D0-7313-448B-8DCC-66A87C6423AA}" type="doc">
      <dgm:prSet loTypeId="urn:microsoft.com/office/officeart/2005/8/layout/h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PE"/>
        </a:p>
      </dgm:t>
    </dgm:pt>
    <dgm:pt modelId="{095AABC2-99AD-4F8C-9D90-040E05EFC1D4}">
      <dgm:prSet phldrT="[Texto]"/>
      <dgm:spPr/>
      <dgm:t>
        <a:bodyPr/>
        <a:lstStyle/>
        <a:p>
          <a:r>
            <a:rPr lang="es-ES" b="1" dirty="0" smtClean="0">
              <a:solidFill>
                <a:schemeClr val="tx1"/>
              </a:solidFill>
              <a:latin typeface="Arial"/>
              <a:cs typeface="Arial"/>
            </a:rPr>
            <a:t>2.1 ANTECEDENTES</a:t>
          </a:r>
          <a:endParaRPr lang="es-PE" dirty="0">
            <a:solidFill>
              <a:schemeClr val="tx1"/>
            </a:solidFill>
          </a:endParaRPr>
        </a:p>
      </dgm:t>
    </dgm:pt>
    <dgm:pt modelId="{9BA138A3-E373-4528-A0F8-B4BB30A36D71}" type="parTrans" cxnId="{2D791FA8-E0D2-4757-91A6-AC1DA8DE7DB3}">
      <dgm:prSet/>
      <dgm:spPr/>
      <dgm:t>
        <a:bodyPr/>
        <a:lstStyle/>
        <a:p>
          <a:endParaRPr lang="es-PE"/>
        </a:p>
      </dgm:t>
    </dgm:pt>
    <dgm:pt modelId="{E1A5E01E-3230-4135-8E7D-79F573AD030E}" type="sibTrans" cxnId="{2D791FA8-E0D2-4757-91A6-AC1DA8DE7DB3}">
      <dgm:prSet/>
      <dgm:spPr/>
      <dgm:t>
        <a:bodyPr/>
        <a:lstStyle/>
        <a:p>
          <a:endParaRPr lang="es-PE"/>
        </a:p>
      </dgm:t>
    </dgm:pt>
    <dgm:pt modelId="{2FC42176-6DA8-431F-B1F9-9A4BBD161DB4}">
      <dgm:prSet phldrT="[Texto]"/>
      <dgm:spPr/>
      <dgm:t>
        <a:bodyPr/>
        <a:lstStyle/>
        <a:p>
          <a:r>
            <a:rPr lang="es-PE" dirty="0" err="1" smtClean="0">
              <a:solidFill>
                <a:schemeClr val="tx1"/>
              </a:solidFill>
            </a:rPr>
            <a:t>Cime</a:t>
          </a:r>
          <a:r>
            <a:rPr lang="es-PE" dirty="0" smtClean="0">
              <a:solidFill>
                <a:schemeClr val="tx1"/>
              </a:solidFill>
            </a:rPr>
            <a:t> Ingenieros S.R.L. es una empresa especializada en trabajos civiles, de mantenimiento, fabricación, montaje, instalaciones electromecánicas y gas natural.</a:t>
          </a:r>
          <a:endParaRPr lang="es-PE" dirty="0">
            <a:solidFill>
              <a:schemeClr val="tx1"/>
            </a:solidFill>
          </a:endParaRPr>
        </a:p>
      </dgm:t>
    </dgm:pt>
    <dgm:pt modelId="{0C144099-5DB3-4EF6-A52D-7571AFAD47C1}" type="parTrans" cxnId="{05274BA3-6FD0-48C7-A868-16E841398CA3}">
      <dgm:prSet/>
      <dgm:spPr/>
      <dgm:t>
        <a:bodyPr/>
        <a:lstStyle/>
        <a:p>
          <a:endParaRPr lang="es-PE"/>
        </a:p>
      </dgm:t>
    </dgm:pt>
    <dgm:pt modelId="{B3B3668D-F2B4-4695-AB70-D08140AB9164}" type="sibTrans" cxnId="{05274BA3-6FD0-48C7-A868-16E841398CA3}">
      <dgm:prSet/>
      <dgm:spPr/>
      <dgm:t>
        <a:bodyPr/>
        <a:lstStyle/>
        <a:p>
          <a:endParaRPr lang="es-PE"/>
        </a:p>
      </dgm:t>
    </dgm:pt>
    <dgm:pt modelId="{5BE7AB9D-D569-42DE-9F22-0AB552E2DA1B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Aplicar buenas prácticas en la gestión de sus proyectos</a:t>
          </a:r>
          <a:r>
            <a:rPr lang="es-PE" dirty="0" smtClean="0">
              <a:solidFill>
                <a:srgbClr val="4D4D4D"/>
              </a:solidFill>
            </a:rPr>
            <a:t>.</a:t>
          </a:r>
          <a:endParaRPr lang="es-PE" dirty="0"/>
        </a:p>
      </dgm:t>
    </dgm:pt>
    <dgm:pt modelId="{215FED50-2061-4861-9108-D44ED22FDCC0}" type="parTrans" cxnId="{B928D5C9-9912-4CC0-BD74-37E37D6CF038}">
      <dgm:prSet/>
      <dgm:spPr/>
      <dgm:t>
        <a:bodyPr/>
        <a:lstStyle/>
        <a:p>
          <a:endParaRPr lang="es-PE"/>
        </a:p>
      </dgm:t>
    </dgm:pt>
    <dgm:pt modelId="{A401B552-1E6F-4529-B8D1-2D23465423E1}" type="sibTrans" cxnId="{B928D5C9-9912-4CC0-BD74-37E37D6CF038}">
      <dgm:prSet/>
      <dgm:spPr/>
      <dgm:t>
        <a:bodyPr/>
        <a:lstStyle/>
        <a:p>
          <a:endParaRPr lang="es-PE"/>
        </a:p>
      </dgm:t>
    </dgm:pt>
    <dgm:pt modelId="{E65A7FD5-60E8-4853-B5E2-650480B3E34D}">
      <dgm:prSet phldrT="[Texto]"/>
      <dgm:spPr/>
      <dgm:t>
        <a:bodyPr/>
        <a:lstStyle/>
        <a:p>
          <a:r>
            <a:rPr lang="es-ES" b="1" dirty="0" smtClean="0">
              <a:solidFill>
                <a:schemeClr val="tx1"/>
              </a:solidFill>
              <a:latin typeface="Arial"/>
              <a:cs typeface="Arial"/>
            </a:rPr>
            <a:t>2.2 OBJETIVO DEL NEGOCIO</a:t>
          </a:r>
          <a:endParaRPr lang="es-PE" dirty="0">
            <a:solidFill>
              <a:schemeClr val="tx1"/>
            </a:solidFill>
          </a:endParaRPr>
        </a:p>
      </dgm:t>
    </dgm:pt>
    <dgm:pt modelId="{9480C928-3AF6-4114-BD71-C87CC632481E}" type="parTrans" cxnId="{1112352A-FA65-44E9-AA31-87E079127E28}">
      <dgm:prSet/>
      <dgm:spPr/>
      <dgm:t>
        <a:bodyPr/>
        <a:lstStyle/>
        <a:p>
          <a:endParaRPr lang="es-PE"/>
        </a:p>
      </dgm:t>
    </dgm:pt>
    <dgm:pt modelId="{5C321342-4AE8-4222-96DC-88015B18E48E}" type="sibTrans" cxnId="{1112352A-FA65-44E9-AA31-87E079127E28}">
      <dgm:prSet/>
      <dgm:spPr/>
      <dgm:t>
        <a:bodyPr/>
        <a:lstStyle/>
        <a:p>
          <a:endParaRPr lang="es-PE"/>
        </a:p>
      </dgm:t>
    </dgm:pt>
    <dgm:pt modelId="{146C1EA6-4B4A-4A60-A4C5-36CD77469FC8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  <a:cs typeface="Arial"/>
            </a:rPr>
            <a:t>Aumentar la satisfacción de los clientes en 10% respecto al año anterior.</a:t>
          </a:r>
          <a:endParaRPr lang="es-PE" dirty="0">
            <a:solidFill>
              <a:schemeClr val="tx1"/>
            </a:solidFill>
          </a:endParaRPr>
        </a:p>
      </dgm:t>
    </dgm:pt>
    <dgm:pt modelId="{D23EC932-AC40-44AC-8A57-CB72B629101B}" type="parTrans" cxnId="{3CEDFC9C-AB62-46C2-BF31-BD0B6668AD2D}">
      <dgm:prSet/>
      <dgm:spPr/>
      <dgm:t>
        <a:bodyPr/>
        <a:lstStyle/>
        <a:p>
          <a:endParaRPr lang="es-PE"/>
        </a:p>
      </dgm:t>
    </dgm:pt>
    <dgm:pt modelId="{E6DB78BE-416F-4C2E-BF34-6E5F6312DB5C}" type="sibTrans" cxnId="{3CEDFC9C-AB62-46C2-BF31-BD0B6668AD2D}">
      <dgm:prSet/>
      <dgm:spPr/>
      <dgm:t>
        <a:bodyPr/>
        <a:lstStyle/>
        <a:p>
          <a:endParaRPr lang="es-PE"/>
        </a:p>
      </dgm:t>
    </dgm:pt>
    <dgm:pt modelId="{760DA7D8-B88D-49BD-8347-BE5F1BE75A74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  <a:cs typeface="Arial"/>
            </a:rPr>
            <a:t>Aumentar las ganancias en 2% respecto al año anterior</a:t>
          </a:r>
          <a:endParaRPr lang="es-PE" dirty="0">
            <a:solidFill>
              <a:schemeClr val="tx1"/>
            </a:solidFill>
          </a:endParaRPr>
        </a:p>
      </dgm:t>
    </dgm:pt>
    <dgm:pt modelId="{41B7B28E-AC22-4B0F-816D-C9A944A155E2}" type="parTrans" cxnId="{6C147FF6-874A-487D-AFD6-7C118A6AC112}">
      <dgm:prSet/>
      <dgm:spPr/>
      <dgm:t>
        <a:bodyPr/>
        <a:lstStyle/>
        <a:p>
          <a:endParaRPr lang="es-PE"/>
        </a:p>
      </dgm:t>
    </dgm:pt>
    <dgm:pt modelId="{C6778D07-A2D6-4600-B026-2B1937D647CC}" type="sibTrans" cxnId="{6C147FF6-874A-487D-AFD6-7C118A6AC112}">
      <dgm:prSet/>
      <dgm:spPr/>
      <dgm:t>
        <a:bodyPr/>
        <a:lstStyle/>
        <a:p>
          <a:endParaRPr lang="es-PE"/>
        </a:p>
      </dgm:t>
    </dgm:pt>
    <dgm:pt modelId="{54038F7E-D981-479B-BD0A-DD918E2B9FC4}">
      <dgm:prSet phldrT="[Texto]"/>
      <dgm:spPr/>
      <dgm:t>
        <a:bodyPr/>
        <a:lstStyle/>
        <a:p>
          <a:r>
            <a:rPr lang="es-ES" b="1" dirty="0" smtClean="0">
              <a:solidFill>
                <a:schemeClr val="tx1"/>
              </a:solidFill>
              <a:latin typeface="Arial"/>
              <a:cs typeface="Arial"/>
            </a:rPr>
            <a:t>2.3 SITUACIÓN ACTUAL Y PROBLEMAS</a:t>
          </a:r>
          <a:endParaRPr lang="es-PE" dirty="0">
            <a:solidFill>
              <a:schemeClr val="tx1"/>
            </a:solidFill>
          </a:endParaRPr>
        </a:p>
      </dgm:t>
    </dgm:pt>
    <dgm:pt modelId="{48AD22E2-3ECC-44B1-8035-C3A140C0D89E}" type="parTrans" cxnId="{43567806-A07C-4601-B618-72B85F69C4BB}">
      <dgm:prSet/>
      <dgm:spPr/>
      <dgm:t>
        <a:bodyPr/>
        <a:lstStyle/>
        <a:p>
          <a:endParaRPr lang="es-PE"/>
        </a:p>
      </dgm:t>
    </dgm:pt>
    <dgm:pt modelId="{4DE17475-2866-46FA-9571-8D59CDC95835}" type="sibTrans" cxnId="{43567806-A07C-4601-B618-72B85F69C4BB}">
      <dgm:prSet/>
      <dgm:spPr/>
      <dgm:t>
        <a:bodyPr/>
        <a:lstStyle/>
        <a:p>
          <a:endParaRPr lang="es-PE"/>
        </a:p>
      </dgm:t>
    </dgm:pt>
    <dgm:pt modelId="{4A39447F-168B-4820-99A8-756DEC7BECCC}">
      <dgm:prSet phldrT="[Texto]"/>
      <dgm:spPr/>
      <dgm:t>
        <a:bodyPr/>
        <a:lstStyle/>
        <a:p>
          <a:r>
            <a:rPr lang="es-PE" dirty="0" smtClean="0">
              <a:solidFill>
                <a:srgbClr val="4D4D4D"/>
              </a:solidFill>
              <a:cs typeface="Arial"/>
            </a:rPr>
            <a:t>Observaciones a diques de tanques según reglamento de </a:t>
          </a:r>
          <a:r>
            <a:rPr lang="es-PE" dirty="0" smtClean="0">
              <a:solidFill>
                <a:srgbClr val="4D4D4D"/>
              </a:solidFill>
            </a:rPr>
            <a:t>Protección Ambiental en las actividades de hidrocarburo</a:t>
          </a:r>
          <a:r>
            <a:rPr lang="es-PE" dirty="0" smtClean="0">
              <a:solidFill>
                <a:srgbClr val="4D4D4D"/>
              </a:solidFill>
              <a:cs typeface="Arial"/>
            </a:rPr>
            <a:t>.</a:t>
          </a:r>
          <a:endParaRPr lang="es-PE" dirty="0"/>
        </a:p>
      </dgm:t>
    </dgm:pt>
    <dgm:pt modelId="{31129103-8588-4785-A453-AA12A9D55154}" type="parTrans" cxnId="{3EED0A31-8C13-44D6-8D23-15E246EAFAE0}">
      <dgm:prSet/>
      <dgm:spPr/>
      <dgm:t>
        <a:bodyPr/>
        <a:lstStyle/>
        <a:p>
          <a:endParaRPr lang="es-PE"/>
        </a:p>
      </dgm:t>
    </dgm:pt>
    <dgm:pt modelId="{EB3DC9F4-BAD2-4552-8C86-049119914F13}" type="sibTrans" cxnId="{3EED0A31-8C13-44D6-8D23-15E246EAFAE0}">
      <dgm:prSet/>
      <dgm:spPr/>
      <dgm:t>
        <a:bodyPr/>
        <a:lstStyle/>
        <a:p>
          <a:endParaRPr lang="es-PE"/>
        </a:p>
      </dgm:t>
    </dgm:pt>
    <dgm:pt modelId="{828AB8C2-8F53-43A0-AA11-551D2A667393}">
      <dgm:prSet phldrT="[Texto]"/>
      <dgm:spPr/>
      <dgm:t>
        <a:bodyPr/>
        <a:lstStyle/>
        <a:p>
          <a:r>
            <a:rPr lang="es-PE" dirty="0" smtClean="0">
              <a:solidFill>
                <a:srgbClr val="4D4D4D"/>
              </a:solidFill>
              <a:cs typeface="Arial"/>
            </a:rPr>
            <a:t>Petroperú S.A efectúa la contratación de un servicio para la impermeabilización e instalación de los Domos Geodésicos a fin de levantar la observación.</a:t>
          </a:r>
          <a:endParaRPr lang="es-PE" dirty="0"/>
        </a:p>
      </dgm:t>
    </dgm:pt>
    <dgm:pt modelId="{7A094795-5FDD-4EB9-990C-4C908789A741}" type="parTrans" cxnId="{4A2ECBCD-A5E5-4676-930F-5563B542D52D}">
      <dgm:prSet/>
      <dgm:spPr/>
      <dgm:t>
        <a:bodyPr/>
        <a:lstStyle/>
        <a:p>
          <a:endParaRPr lang="es-PE"/>
        </a:p>
      </dgm:t>
    </dgm:pt>
    <dgm:pt modelId="{0261E3C2-01F4-45B6-B198-7C2CD586F44E}" type="sibTrans" cxnId="{4A2ECBCD-A5E5-4676-930F-5563B542D52D}">
      <dgm:prSet/>
      <dgm:spPr/>
      <dgm:t>
        <a:bodyPr/>
        <a:lstStyle/>
        <a:p>
          <a:endParaRPr lang="es-PE"/>
        </a:p>
      </dgm:t>
    </dgm:pt>
    <dgm:pt modelId="{DA66851B-29AE-4A72-9357-D35DB843AF55}">
      <dgm:prSet/>
      <dgm:spPr/>
      <dgm:t>
        <a:bodyPr/>
        <a:lstStyle/>
        <a:p>
          <a:endParaRPr lang="es-PE" dirty="0" smtClean="0">
            <a:solidFill>
              <a:schemeClr val="tx1"/>
            </a:solidFill>
            <a:latin typeface="Arial"/>
            <a:cs typeface="Arial"/>
          </a:endParaRPr>
        </a:p>
      </dgm:t>
    </dgm:pt>
    <dgm:pt modelId="{D6DE33AA-1D7D-4DFD-A633-AB6DF5FA46D7}" type="parTrans" cxnId="{14AE386F-86DF-4499-B32B-62FF4DBACF75}">
      <dgm:prSet/>
      <dgm:spPr/>
      <dgm:t>
        <a:bodyPr/>
        <a:lstStyle/>
        <a:p>
          <a:endParaRPr lang="es-PE"/>
        </a:p>
      </dgm:t>
    </dgm:pt>
    <dgm:pt modelId="{18F69E10-7821-48EB-8C37-EC84B34CD43B}" type="sibTrans" cxnId="{14AE386F-86DF-4499-B32B-62FF4DBACF75}">
      <dgm:prSet/>
      <dgm:spPr/>
      <dgm:t>
        <a:bodyPr/>
        <a:lstStyle/>
        <a:p>
          <a:endParaRPr lang="es-PE"/>
        </a:p>
      </dgm:t>
    </dgm:pt>
    <dgm:pt modelId="{D02233F2-FB2E-4A76-9C4B-B678CEB8DD5C}">
      <dgm:prSet/>
      <dgm:spPr/>
      <dgm:t>
        <a:bodyPr/>
        <a:lstStyle/>
        <a:p>
          <a:endParaRPr lang="es-PE" dirty="0" smtClean="0">
            <a:solidFill>
              <a:schemeClr val="tx1"/>
            </a:solidFill>
            <a:cs typeface="Arial"/>
          </a:endParaRPr>
        </a:p>
      </dgm:t>
    </dgm:pt>
    <dgm:pt modelId="{6FDAEE40-2BA8-474A-99FA-D70A54FAE4B7}" type="parTrans" cxnId="{EC3BDC6F-128C-46B7-AEAA-4E70A5D2F016}">
      <dgm:prSet/>
      <dgm:spPr/>
      <dgm:t>
        <a:bodyPr/>
        <a:lstStyle/>
        <a:p>
          <a:endParaRPr lang="es-PE"/>
        </a:p>
      </dgm:t>
    </dgm:pt>
    <dgm:pt modelId="{07FD92BD-F1F6-4AFE-AECC-2C3364B94741}" type="sibTrans" cxnId="{EC3BDC6F-128C-46B7-AEAA-4E70A5D2F016}">
      <dgm:prSet/>
      <dgm:spPr/>
      <dgm:t>
        <a:bodyPr/>
        <a:lstStyle/>
        <a:p>
          <a:endParaRPr lang="es-PE"/>
        </a:p>
      </dgm:t>
    </dgm:pt>
    <dgm:pt modelId="{4AAAB4FA-A039-407F-B7BD-C681EE46F3A8}">
      <dgm:prSet phldrT="[Texto]"/>
      <dgm:spPr/>
      <dgm:t>
        <a:bodyPr/>
        <a:lstStyle/>
        <a:p>
          <a:endParaRPr lang="es-PE" dirty="0"/>
        </a:p>
      </dgm:t>
    </dgm:pt>
    <dgm:pt modelId="{9E8F1BE9-6798-4FCC-B7B5-9BE2492140E2}" type="parTrans" cxnId="{EAF58898-A766-4472-9015-BF269F68A584}">
      <dgm:prSet/>
      <dgm:spPr/>
      <dgm:t>
        <a:bodyPr/>
        <a:lstStyle/>
        <a:p>
          <a:endParaRPr lang="es-PE"/>
        </a:p>
      </dgm:t>
    </dgm:pt>
    <dgm:pt modelId="{A6D54965-E413-4CF2-8481-1118D1AC0400}" type="sibTrans" cxnId="{EAF58898-A766-4472-9015-BF269F68A584}">
      <dgm:prSet/>
      <dgm:spPr/>
      <dgm:t>
        <a:bodyPr/>
        <a:lstStyle/>
        <a:p>
          <a:endParaRPr lang="es-PE"/>
        </a:p>
      </dgm:t>
    </dgm:pt>
    <dgm:pt modelId="{8CA2729D-BA12-4467-A7AB-F849CD5909A4}">
      <dgm:prSet phldrT="[Texto]"/>
      <dgm:spPr/>
      <dgm:t>
        <a:bodyPr/>
        <a:lstStyle/>
        <a:p>
          <a:endParaRPr lang="es-PE" dirty="0"/>
        </a:p>
      </dgm:t>
    </dgm:pt>
    <dgm:pt modelId="{EE06333A-517C-48BF-B9EB-9341DF8FEE73}" type="parTrans" cxnId="{67293706-FE65-4EFF-87C7-ACEA0F7C073E}">
      <dgm:prSet/>
      <dgm:spPr/>
      <dgm:t>
        <a:bodyPr/>
        <a:lstStyle/>
        <a:p>
          <a:endParaRPr lang="es-PE"/>
        </a:p>
      </dgm:t>
    </dgm:pt>
    <dgm:pt modelId="{EB093098-39C7-49FB-9BD0-9D66DF970DB7}" type="sibTrans" cxnId="{67293706-FE65-4EFF-87C7-ACEA0F7C073E}">
      <dgm:prSet/>
      <dgm:spPr/>
      <dgm:t>
        <a:bodyPr/>
        <a:lstStyle/>
        <a:p>
          <a:endParaRPr lang="es-PE"/>
        </a:p>
      </dgm:t>
    </dgm:pt>
    <dgm:pt modelId="{5A71AE8F-41DE-4076-B67C-D1CDC35D374D}" type="pres">
      <dgm:prSet presAssocID="{A7D007D0-7313-448B-8DCC-66A87C6423AA}" presName="Name0" presStyleCnt="0">
        <dgm:presLayoutVars>
          <dgm:dir/>
          <dgm:animLvl val="lvl"/>
          <dgm:resizeHandles val="exact"/>
        </dgm:presLayoutVars>
      </dgm:prSet>
      <dgm:spPr/>
    </dgm:pt>
    <dgm:pt modelId="{E5D89DDA-5F4F-4087-9D1E-32AFBDED8609}" type="pres">
      <dgm:prSet presAssocID="{095AABC2-99AD-4F8C-9D90-040E05EFC1D4}" presName="composite" presStyleCnt="0"/>
      <dgm:spPr/>
    </dgm:pt>
    <dgm:pt modelId="{D0B7FE30-6F8D-438F-82DB-E2064E4F15C1}" type="pres">
      <dgm:prSet presAssocID="{095AABC2-99AD-4F8C-9D90-040E05EFC1D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655312C-5A1E-41B1-9E5B-D8707B8B1D17}" type="pres">
      <dgm:prSet presAssocID="{095AABC2-99AD-4F8C-9D90-040E05EFC1D4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37958BB-F0D5-4B56-BC79-422093993646}" type="pres">
      <dgm:prSet presAssocID="{E1A5E01E-3230-4135-8E7D-79F573AD030E}" presName="space" presStyleCnt="0"/>
      <dgm:spPr/>
    </dgm:pt>
    <dgm:pt modelId="{A198E61B-24EA-4711-ACFD-C9E9E5E6BF47}" type="pres">
      <dgm:prSet presAssocID="{E65A7FD5-60E8-4853-B5E2-650480B3E34D}" presName="composite" presStyleCnt="0"/>
      <dgm:spPr/>
    </dgm:pt>
    <dgm:pt modelId="{592A9760-DF6E-4198-8451-D35AC623FA89}" type="pres">
      <dgm:prSet presAssocID="{E65A7FD5-60E8-4853-B5E2-650480B3E34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A846447-C845-440D-AA23-B44E8F57A7CA}" type="pres">
      <dgm:prSet presAssocID="{E65A7FD5-60E8-4853-B5E2-650480B3E34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18224DD-01DB-49C3-ACDA-FA5F599C92DA}" type="pres">
      <dgm:prSet presAssocID="{5C321342-4AE8-4222-96DC-88015B18E48E}" presName="space" presStyleCnt="0"/>
      <dgm:spPr/>
    </dgm:pt>
    <dgm:pt modelId="{725876D3-108F-4DD1-882E-9FA9ADE81454}" type="pres">
      <dgm:prSet presAssocID="{54038F7E-D981-479B-BD0A-DD918E2B9FC4}" presName="composite" presStyleCnt="0"/>
      <dgm:spPr/>
    </dgm:pt>
    <dgm:pt modelId="{F6A13FBF-E49F-4D10-9458-8A18754E882F}" type="pres">
      <dgm:prSet presAssocID="{54038F7E-D981-479B-BD0A-DD918E2B9FC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9EB4B1A-5ACC-4DCF-BC04-4B947F5D5D82}" type="pres">
      <dgm:prSet presAssocID="{54038F7E-D981-479B-BD0A-DD918E2B9FC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3CEDFC9C-AB62-46C2-BF31-BD0B6668AD2D}" srcId="{E65A7FD5-60E8-4853-B5E2-650480B3E34D}" destId="{146C1EA6-4B4A-4A60-A4C5-36CD77469FC8}" srcOrd="0" destOrd="0" parTransId="{D23EC932-AC40-44AC-8A57-CB72B629101B}" sibTransId="{E6DB78BE-416F-4C2E-BF34-6E5F6312DB5C}"/>
    <dgm:cxn modelId="{B928D5C9-9912-4CC0-BD74-37E37D6CF038}" srcId="{095AABC2-99AD-4F8C-9D90-040E05EFC1D4}" destId="{5BE7AB9D-D569-42DE-9F22-0AB552E2DA1B}" srcOrd="2" destOrd="0" parTransId="{215FED50-2061-4861-9108-D44ED22FDCC0}" sibTransId="{A401B552-1E6F-4529-B8D1-2D23465423E1}"/>
    <dgm:cxn modelId="{9471625E-9178-41A6-8C2B-B9B27345D0D2}" type="presOf" srcId="{8CA2729D-BA12-4467-A7AB-F849CD5909A4}" destId="{69EB4B1A-5ACC-4DCF-BC04-4B947F5D5D82}" srcOrd="0" destOrd="1" presId="urn:microsoft.com/office/officeart/2005/8/layout/hList1"/>
    <dgm:cxn modelId="{090F5AAE-BC97-42CA-B199-B8BBDB0DE4B0}" type="presOf" srcId="{2FC42176-6DA8-431F-B1F9-9A4BBD161DB4}" destId="{8655312C-5A1E-41B1-9E5B-D8707B8B1D17}" srcOrd="0" destOrd="0" presId="urn:microsoft.com/office/officeart/2005/8/layout/hList1"/>
    <dgm:cxn modelId="{6C147FF6-874A-487D-AFD6-7C118A6AC112}" srcId="{E65A7FD5-60E8-4853-B5E2-650480B3E34D}" destId="{760DA7D8-B88D-49BD-8347-BE5F1BE75A74}" srcOrd="2" destOrd="0" parTransId="{41B7B28E-AC22-4B0F-816D-C9A944A155E2}" sibTransId="{C6778D07-A2D6-4600-B026-2B1937D647CC}"/>
    <dgm:cxn modelId="{05274BA3-6FD0-48C7-A868-16E841398CA3}" srcId="{095AABC2-99AD-4F8C-9D90-040E05EFC1D4}" destId="{2FC42176-6DA8-431F-B1F9-9A4BBD161DB4}" srcOrd="0" destOrd="0" parTransId="{0C144099-5DB3-4EF6-A52D-7571AFAD47C1}" sibTransId="{B3B3668D-F2B4-4695-AB70-D08140AB9164}"/>
    <dgm:cxn modelId="{D8660010-4766-494B-B9E7-D71A07562456}" type="presOf" srcId="{760DA7D8-B88D-49BD-8347-BE5F1BE75A74}" destId="{3A846447-C845-440D-AA23-B44E8F57A7CA}" srcOrd="0" destOrd="2" presId="urn:microsoft.com/office/officeart/2005/8/layout/hList1"/>
    <dgm:cxn modelId="{D0BC4FAE-B510-47E5-BAE4-B130C2D45F36}" type="presOf" srcId="{095AABC2-99AD-4F8C-9D90-040E05EFC1D4}" destId="{D0B7FE30-6F8D-438F-82DB-E2064E4F15C1}" srcOrd="0" destOrd="0" presId="urn:microsoft.com/office/officeart/2005/8/layout/hList1"/>
    <dgm:cxn modelId="{43B8F4A4-EC1C-46DA-AD38-571240EAEBC7}" type="presOf" srcId="{DA66851B-29AE-4A72-9357-D35DB843AF55}" destId="{8655312C-5A1E-41B1-9E5B-D8707B8B1D17}" srcOrd="0" destOrd="1" presId="urn:microsoft.com/office/officeart/2005/8/layout/hList1"/>
    <dgm:cxn modelId="{1100E5D9-0BED-4371-A0F8-1866B37F64F8}" type="presOf" srcId="{4AAAB4FA-A039-407F-B7BD-C681EE46F3A8}" destId="{69EB4B1A-5ACC-4DCF-BC04-4B947F5D5D82}" srcOrd="0" destOrd="2" presId="urn:microsoft.com/office/officeart/2005/8/layout/hList1"/>
    <dgm:cxn modelId="{14AE386F-86DF-4499-B32B-62FF4DBACF75}" srcId="{095AABC2-99AD-4F8C-9D90-040E05EFC1D4}" destId="{DA66851B-29AE-4A72-9357-D35DB843AF55}" srcOrd="1" destOrd="0" parTransId="{D6DE33AA-1D7D-4DFD-A633-AB6DF5FA46D7}" sibTransId="{18F69E10-7821-48EB-8C37-EC84B34CD43B}"/>
    <dgm:cxn modelId="{3054014D-81D3-4E99-AC14-2C8CBD741C34}" type="presOf" srcId="{4A39447F-168B-4820-99A8-756DEC7BECCC}" destId="{69EB4B1A-5ACC-4DCF-BC04-4B947F5D5D82}" srcOrd="0" destOrd="0" presId="urn:microsoft.com/office/officeart/2005/8/layout/hList1"/>
    <dgm:cxn modelId="{3ACD01D9-AF72-486D-BD6B-6D2FB4F1253C}" type="presOf" srcId="{828AB8C2-8F53-43A0-AA11-551D2A667393}" destId="{69EB4B1A-5ACC-4DCF-BC04-4B947F5D5D82}" srcOrd="0" destOrd="3" presId="urn:microsoft.com/office/officeart/2005/8/layout/hList1"/>
    <dgm:cxn modelId="{89BE619C-B33D-4E71-AE8E-D5582CBB32F4}" type="presOf" srcId="{A7D007D0-7313-448B-8DCC-66A87C6423AA}" destId="{5A71AE8F-41DE-4076-B67C-D1CDC35D374D}" srcOrd="0" destOrd="0" presId="urn:microsoft.com/office/officeart/2005/8/layout/hList1"/>
    <dgm:cxn modelId="{1112352A-FA65-44E9-AA31-87E079127E28}" srcId="{A7D007D0-7313-448B-8DCC-66A87C6423AA}" destId="{E65A7FD5-60E8-4853-B5E2-650480B3E34D}" srcOrd="1" destOrd="0" parTransId="{9480C928-3AF6-4114-BD71-C87CC632481E}" sibTransId="{5C321342-4AE8-4222-96DC-88015B18E48E}"/>
    <dgm:cxn modelId="{BC7D86DA-268F-4D51-B48F-97A269FC04FA}" type="presOf" srcId="{5BE7AB9D-D569-42DE-9F22-0AB552E2DA1B}" destId="{8655312C-5A1E-41B1-9E5B-D8707B8B1D17}" srcOrd="0" destOrd="2" presId="urn:microsoft.com/office/officeart/2005/8/layout/hList1"/>
    <dgm:cxn modelId="{43567806-A07C-4601-B618-72B85F69C4BB}" srcId="{A7D007D0-7313-448B-8DCC-66A87C6423AA}" destId="{54038F7E-D981-479B-BD0A-DD918E2B9FC4}" srcOrd="2" destOrd="0" parTransId="{48AD22E2-3ECC-44B1-8035-C3A140C0D89E}" sibTransId="{4DE17475-2866-46FA-9571-8D59CDC95835}"/>
    <dgm:cxn modelId="{EAF58898-A766-4472-9015-BF269F68A584}" srcId="{54038F7E-D981-479B-BD0A-DD918E2B9FC4}" destId="{4AAAB4FA-A039-407F-B7BD-C681EE46F3A8}" srcOrd="2" destOrd="0" parTransId="{9E8F1BE9-6798-4FCC-B7B5-9BE2492140E2}" sibTransId="{A6D54965-E413-4CF2-8481-1118D1AC0400}"/>
    <dgm:cxn modelId="{3EED0A31-8C13-44D6-8D23-15E246EAFAE0}" srcId="{54038F7E-D981-479B-BD0A-DD918E2B9FC4}" destId="{4A39447F-168B-4820-99A8-756DEC7BECCC}" srcOrd="0" destOrd="0" parTransId="{31129103-8588-4785-A453-AA12A9D55154}" sibTransId="{EB3DC9F4-BAD2-4552-8C86-049119914F13}"/>
    <dgm:cxn modelId="{67293706-FE65-4EFF-87C7-ACEA0F7C073E}" srcId="{54038F7E-D981-479B-BD0A-DD918E2B9FC4}" destId="{8CA2729D-BA12-4467-A7AB-F849CD5909A4}" srcOrd="1" destOrd="0" parTransId="{EE06333A-517C-48BF-B9EB-9341DF8FEE73}" sibTransId="{EB093098-39C7-49FB-9BD0-9D66DF970DB7}"/>
    <dgm:cxn modelId="{CE3AD103-E2B1-4251-85B7-D228BCA5346A}" type="presOf" srcId="{146C1EA6-4B4A-4A60-A4C5-36CD77469FC8}" destId="{3A846447-C845-440D-AA23-B44E8F57A7CA}" srcOrd="0" destOrd="0" presId="urn:microsoft.com/office/officeart/2005/8/layout/hList1"/>
    <dgm:cxn modelId="{AC9CBC6F-85E8-4EC3-8F92-ED746DD9B4CF}" type="presOf" srcId="{D02233F2-FB2E-4A76-9C4B-B678CEB8DD5C}" destId="{3A846447-C845-440D-AA23-B44E8F57A7CA}" srcOrd="0" destOrd="1" presId="urn:microsoft.com/office/officeart/2005/8/layout/hList1"/>
    <dgm:cxn modelId="{EC3BDC6F-128C-46B7-AEAA-4E70A5D2F016}" srcId="{E65A7FD5-60E8-4853-B5E2-650480B3E34D}" destId="{D02233F2-FB2E-4A76-9C4B-B678CEB8DD5C}" srcOrd="1" destOrd="0" parTransId="{6FDAEE40-2BA8-474A-99FA-D70A54FAE4B7}" sibTransId="{07FD92BD-F1F6-4AFE-AECC-2C3364B94741}"/>
    <dgm:cxn modelId="{92301013-CAA5-4087-9252-1BF7D292B3EA}" type="presOf" srcId="{E65A7FD5-60E8-4853-B5E2-650480B3E34D}" destId="{592A9760-DF6E-4198-8451-D35AC623FA89}" srcOrd="0" destOrd="0" presId="urn:microsoft.com/office/officeart/2005/8/layout/hList1"/>
    <dgm:cxn modelId="{4A2ECBCD-A5E5-4676-930F-5563B542D52D}" srcId="{54038F7E-D981-479B-BD0A-DD918E2B9FC4}" destId="{828AB8C2-8F53-43A0-AA11-551D2A667393}" srcOrd="3" destOrd="0" parTransId="{7A094795-5FDD-4EB9-990C-4C908789A741}" sibTransId="{0261E3C2-01F4-45B6-B198-7C2CD586F44E}"/>
    <dgm:cxn modelId="{2D791FA8-E0D2-4757-91A6-AC1DA8DE7DB3}" srcId="{A7D007D0-7313-448B-8DCC-66A87C6423AA}" destId="{095AABC2-99AD-4F8C-9D90-040E05EFC1D4}" srcOrd="0" destOrd="0" parTransId="{9BA138A3-E373-4528-A0F8-B4BB30A36D71}" sibTransId="{E1A5E01E-3230-4135-8E7D-79F573AD030E}"/>
    <dgm:cxn modelId="{BF19C61C-A4D5-4AB4-B5E7-A7F4F7606310}" type="presOf" srcId="{54038F7E-D981-479B-BD0A-DD918E2B9FC4}" destId="{F6A13FBF-E49F-4D10-9458-8A18754E882F}" srcOrd="0" destOrd="0" presId="urn:microsoft.com/office/officeart/2005/8/layout/hList1"/>
    <dgm:cxn modelId="{F682C181-9DF2-4CF8-8F58-E8EEF3DDA0DE}" type="presParOf" srcId="{5A71AE8F-41DE-4076-B67C-D1CDC35D374D}" destId="{E5D89DDA-5F4F-4087-9D1E-32AFBDED8609}" srcOrd="0" destOrd="0" presId="urn:microsoft.com/office/officeart/2005/8/layout/hList1"/>
    <dgm:cxn modelId="{0178AC42-FEAB-48FA-9C44-89FFEA48C7B1}" type="presParOf" srcId="{E5D89DDA-5F4F-4087-9D1E-32AFBDED8609}" destId="{D0B7FE30-6F8D-438F-82DB-E2064E4F15C1}" srcOrd="0" destOrd="0" presId="urn:microsoft.com/office/officeart/2005/8/layout/hList1"/>
    <dgm:cxn modelId="{DDD0C362-FEB1-43BE-9E64-13187C4F851C}" type="presParOf" srcId="{E5D89DDA-5F4F-4087-9D1E-32AFBDED8609}" destId="{8655312C-5A1E-41B1-9E5B-D8707B8B1D17}" srcOrd="1" destOrd="0" presId="urn:microsoft.com/office/officeart/2005/8/layout/hList1"/>
    <dgm:cxn modelId="{9186F8A1-A23E-4EBE-B5DA-268B39D9D423}" type="presParOf" srcId="{5A71AE8F-41DE-4076-B67C-D1CDC35D374D}" destId="{737958BB-F0D5-4B56-BC79-422093993646}" srcOrd="1" destOrd="0" presId="urn:microsoft.com/office/officeart/2005/8/layout/hList1"/>
    <dgm:cxn modelId="{621481F5-B5EC-4BDD-9E63-5F7507D98AFF}" type="presParOf" srcId="{5A71AE8F-41DE-4076-B67C-D1CDC35D374D}" destId="{A198E61B-24EA-4711-ACFD-C9E9E5E6BF47}" srcOrd="2" destOrd="0" presId="urn:microsoft.com/office/officeart/2005/8/layout/hList1"/>
    <dgm:cxn modelId="{0BD6A2F6-2760-4756-B56E-A3589BDA8E7D}" type="presParOf" srcId="{A198E61B-24EA-4711-ACFD-C9E9E5E6BF47}" destId="{592A9760-DF6E-4198-8451-D35AC623FA89}" srcOrd="0" destOrd="0" presId="urn:microsoft.com/office/officeart/2005/8/layout/hList1"/>
    <dgm:cxn modelId="{2CF943D5-3F04-4AAE-B068-1936D8EB43C9}" type="presParOf" srcId="{A198E61B-24EA-4711-ACFD-C9E9E5E6BF47}" destId="{3A846447-C845-440D-AA23-B44E8F57A7CA}" srcOrd="1" destOrd="0" presId="urn:microsoft.com/office/officeart/2005/8/layout/hList1"/>
    <dgm:cxn modelId="{08286F08-2B4B-4628-B4AE-720C597E0245}" type="presParOf" srcId="{5A71AE8F-41DE-4076-B67C-D1CDC35D374D}" destId="{718224DD-01DB-49C3-ACDA-FA5F599C92DA}" srcOrd="3" destOrd="0" presId="urn:microsoft.com/office/officeart/2005/8/layout/hList1"/>
    <dgm:cxn modelId="{C4B1E42B-D747-419C-B0F9-D3E733B151C7}" type="presParOf" srcId="{5A71AE8F-41DE-4076-B67C-D1CDC35D374D}" destId="{725876D3-108F-4DD1-882E-9FA9ADE81454}" srcOrd="4" destOrd="0" presId="urn:microsoft.com/office/officeart/2005/8/layout/hList1"/>
    <dgm:cxn modelId="{A27AA655-41E9-4CCD-8585-23977925E5ED}" type="presParOf" srcId="{725876D3-108F-4DD1-882E-9FA9ADE81454}" destId="{F6A13FBF-E49F-4D10-9458-8A18754E882F}" srcOrd="0" destOrd="0" presId="urn:microsoft.com/office/officeart/2005/8/layout/hList1"/>
    <dgm:cxn modelId="{B3171F40-AE91-454A-AD95-4223F3B51596}" type="presParOf" srcId="{725876D3-108F-4DD1-882E-9FA9ADE81454}" destId="{69EB4B1A-5ACC-4DCF-BC04-4B947F5D5D8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BAC60F-07A2-4AF9-A958-19895D014B38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</dgm:pt>
    <dgm:pt modelId="{58ED954E-BD5A-4DEB-A4CE-D5492207C864}">
      <dgm:prSet phldrT="[Texto]"/>
      <dgm:spPr/>
      <dgm:t>
        <a:bodyPr/>
        <a:lstStyle/>
        <a:p>
          <a:r>
            <a:rPr lang="es-PE" dirty="0" smtClean="0"/>
            <a:t>1</a:t>
          </a:r>
          <a:endParaRPr lang="es-PE" dirty="0"/>
        </a:p>
      </dgm:t>
    </dgm:pt>
    <dgm:pt modelId="{CF262694-355F-4A38-A43D-0575936BCF0E}" type="parTrans" cxnId="{FE804368-1A68-4C4D-9FAB-50004FC99785}">
      <dgm:prSet/>
      <dgm:spPr/>
      <dgm:t>
        <a:bodyPr/>
        <a:lstStyle/>
        <a:p>
          <a:endParaRPr lang="es-PE"/>
        </a:p>
      </dgm:t>
    </dgm:pt>
    <dgm:pt modelId="{9266EC65-9C36-4D1F-AC7C-8D7407AF313C}" type="sibTrans" cxnId="{FE804368-1A68-4C4D-9FAB-50004FC99785}">
      <dgm:prSet/>
      <dgm:spPr/>
      <dgm:t>
        <a:bodyPr/>
        <a:lstStyle/>
        <a:p>
          <a:endParaRPr lang="es-PE"/>
        </a:p>
      </dgm:t>
    </dgm:pt>
    <dgm:pt modelId="{4F915E46-21AC-4C6B-B5A8-BA156DC93317}">
      <dgm:prSet phldrT="[Texto]"/>
      <dgm:spPr/>
      <dgm:t>
        <a:bodyPr/>
        <a:lstStyle/>
        <a:p>
          <a:r>
            <a:rPr lang="es-PE" dirty="0" smtClean="0"/>
            <a:t>2</a:t>
          </a:r>
          <a:endParaRPr lang="es-PE" dirty="0"/>
        </a:p>
      </dgm:t>
    </dgm:pt>
    <dgm:pt modelId="{A5A13D0F-FF53-4FED-876C-F1DDF0526AF7}" type="parTrans" cxnId="{F19EE1D2-DA7B-4CFF-8042-8FF7B72CACB8}">
      <dgm:prSet/>
      <dgm:spPr/>
      <dgm:t>
        <a:bodyPr/>
        <a:lstStyle/>
        <a:p>
          <a:endParaRPr lang="es-PE"/>
        </a:p>
      </dgm:t>
    </dgm:pt>
    <dgm:pt modelId="{AEC271CB-8348-46C7-96BB-87AA56BE6F2B}" type="sibTrans" cxnId="{F19EE1D2-DA7B-4CFF-8042-8FF7B72CACB8}">
      <dgm:prSet/>
      <dgm:spPr/>
      <dgm:t>
        <a:bodyPr/>
        <a:lstStyle/>
        <a:p>
          <a:endParaRPr lang="es-PE"/>
        </a:p>
      </dgm:t>
    </dgm:pt>
    <dgm:pt modelId="{F2B7F6E6-9A7E-4F0F-A6EB-22E692BB4B38}">
      <dgm:prSet phldrT="[Texto]"/>
      <dgm:spPr/>
      <dgm:t>
        <a:bodyPr/>
        <a:lstStyle/>
        <a:p>
          <a:r>
            <a:rPr lang="es-PE" dirty="0" smtClean="0"/>
            <a:t>3</a:t>
          </a:r>
          <a:endParaRPr lang="es-PE" dirty="0"/>
        </a:p>
      </dgm:t>
    </dgm:pt>
    <dgm:pt modelId="{0DD815C8-9D95-455A-8676-80D01C89C998}" type="parTrans" cxnId="{17D188BC-D472-4CAE-854F-3210184349B4}">
      <dgm:prSet/>
      <dgm:spPr/>
      <dgm:t>
        <a:bodyPr/>
        <a:lstStyle/>
        <a:p>
          <a:endParaRPr lang="es-PE"/>
        </a:p>
      </dgm:t>
    </dgm:pt>
    <dgm:pt modelId="{FDE55DA7-5FC1-4BA6-8039-217DE408DFC7}" type="sibTrans" cxnId="{17D188BC-D472-4CAE-854F-3210184349B4}">
      <dgm:prSet/>
      <dgm:spPr/>
      <dgm:t>
        <a:bodyPr/>
        <a:lstStyle/>
        <a:p>
          <a:endParaRPr lang="es-PE"/>
        </a:p>
      </dgm:t>
    </dgm:pt>
    <dgm:pt modelId="{D4E6950F-8F14-42D0-8D70-A2AD860B66CB}">
      <dgm:prSet/>
      <dgm:spPr/>
      <dgm:t>
        <a:bodyPr/>
        <a:lstStyle/>
        <a:p>
          <a:r>
            <a:rPr lang="es-PE" dirty="0" smtClean="0"/>
            <a:t>Asumir responsabilidad total</a:t>
          </a:r>
          <a:endParaRPr lang="es-PE" dirty="0"/>
        </a:p>
      </dgm:t>
    </dgm:pt>
    <dgm:pt modelId="{88383FDF-BD12-4396-820A-D882B72829BD}" type="parTrans" cxnId="{3D664C98-1454-4F82-B9D0-3DEEBCE9C918}">
      <dgm:prSet/>
      <dgm:spPr/>
      <dgm:t>
        <a:bodyPr/>
        <a:lstStyle/>
        <a:p>
          <a:endParaRPr lang="es-PE"/>
        </a:p>
      </dgm:t>
    </dgm:pt>
    <dgm:pt modelId="{8A7C81C6-6963-4C86-9A71-5CB86063C41E}" type="sibTrans" cxnId="{3D664C98-1454-4F82-B9D0-3DEEBCE9C918}">
      <dgm:prSet/>
      <dgm:spPr/>
      <dgm:t>
        <a:bodyPr/>
        <a:lstStyle/>
        <a:p>
          <a:endParaRPr lang="es-PE"/>
        </a:p>
      </dgm:t>
    </dgm:pt>
    <dgm:pt modelId="{F5F52195-9350-49A1-82E5-4564F1BDAACC}">
      <dgm:prSet/>
      <dgm:spPr/>
      <dgm:t>
        <a:bodyPr/>
        <a:lstStyle/>
        <a:p>
          <a:r>
            <a:rPr lang="es-PE" dirty="0" err="1" smtClean="0"/>
            <a:t>Tercearizar</a:t>
          </a:r>
          <a:r>
            <a:rPr lang="es-PE" dirty="0" smtClean="0"/>
            <a:t> entregables</a:t>
          </a:r>
          <a:endParaRPr lang="es-PE" dirty="0"/>
        </a:p>
      </dgm:t>
    </dgm:pt>
    <dgm:pt modelId="{83687657-3ADD-4D27-B734-5FD3004DE927}" type="parTrans" cxnId="{C2B1FFEB-E3B0-4ABE-85D1-7AFF80481C1B}">
      <dgm:prSet/>
      <dgm:spPr/>
      <dgm:t>
        <a:bodyPr/>
        <a:lstStyle/>
        <a:p>
          <a:endParaRPr lang="es-PE"/>
        </a:p>
      </dgm:t>
    </dgm:pt>
    <dgm:pt modelId="{8F69268B-D81E-4152-B99F-456DBC5F66CC}" type="sibTrans" cxnId="{C2B1FFEB-E3B0-4ABE-85D1-7AFF80481C1B}">
      <dgm:prSet/>
      <dgm:spPr/>
      <dgm:t>
        <a:bodyPr/>
        <a:lstStyle/>
        <a:p>
          <a:endParaRPr lang="es-PE"/>
        </a:p>
      </dgm:t>
    </dgm:pt>
    <dgm:pt modelId="{553DC0B0-0EAB-4395-B8CE-2F951F37D2A6}">
      <dgm:prSet/>
      <dgm:spPr/>
      <dgm:t>
        <a:bodyPr/>
        <a:lstStyle/>
        <a:p>
          <a:r>
            <a:rPr lang="es-PE" dirty="0" smtClean="0"/>
            <a:t>No participar del proyecto</a:t>
          </a:r>
          <a:endParaRPr lang="es-PE" dirty="0"/>
        </a:p>
      </dgm:t>
    </dgm:pt>
    <dgm:pt modelId="{FA623CCE-9915-4C97-B9DC-8B438266AC09}" type="parTrans" cxnId="{AA29DD03-BB3A-466E-9F3C-133843F5BF71}">
      <dgm:prSet/>
      <dgm:spPr/>
      <dgm:t>
        <a:bodyPr/>
        <a:lstStyle/>
        <a:p>
          <a:endParaRPr lang="es-PE"/>
        </a:p>
      </dgm:t>
    </dgm:pt>
    <dgm:pt modelId="{43B9389A-1DB1-4649-9717-5884405973FB}" type="sibTrans" cxnId="{AA29DD03-BB3A-466E-9F3C-133843F5BF71}">
      <dgm:prSet/>
      <dgm:spPr/>
      <dgm:t>
        <a:bodyPr/>
        <a:lstStyle/>
        <a:p>
          <a:endParaRPr lang="es-PE"/>
        </a:p>
      </dgm:t>
    </dgm:pt>
    <dgm:pt modelId="{2C508D10-016A-4A12-8339-9416B808AC38}" type="pres">
      <dgm:prSet presAssocID="{B8BAC60F-07A2-4AF9-A958-19895D014B38}" presName="list" presStyleCnt="0">
        <dgm:presLayoutVars>
          <dgm:dir/>
          <dgm:animLvl val="lvl"/>
        </dgm:presLayoutVars>
      </dgm:prSet>
      <dgm:spPr/>
    </dgm:pt>
    <dgm:pt modelId="{2D4DEE3F-B1E1-4AC1-9578-7A4E832FEDE2}" type="pres">
      <dgm:prSet presAssocID="{58ED954E-BD5A-4DEB-A4CE-D5492207C864}" presName="posSpace" presStyleCnt="0"/>
      <dgm:spPr/>
    </dgm:pt>
    <dgm:pt modelId="{E2C0896E-91FE-4AA8-A607-4DD8CBA63D09}" type="pres">
      <dgm:prSet presAssocID="{58ED954E-BD5A-4DEB-A4CE-D5492207C864}" presName="vertFlow" presStyleCnt="0"/>
      <dgm:spPr/>
    </dgm:pt>
    <dgm:pt modelId="{CA4F600B-570B-45D5-9AF9-E1AE23699CDD}" type="pres">
      <dgm:prSet presAssocID="{58ED954E-BD5A-4DEB-A4CE-D5492207C864}" presName="topSpace" presStyleCnt="0"/>
      <dgm:spPr/>
    </dgm:pt>
    <dgm:pt modelId="{8FECEC69-8834-45CB-8CCA-B6B5E8FD2866}" type="pres">
      <dgm:prSet presAssocID="{58ED954E-BD5A-4DEB-A4CE-D5492207C864}" presName="firstComp" presStyleCnt="0"/>
      <dgm:spPr/>
    </dgm:pt>
    <dgm:pt modelId="{CBAE93BF-A2E1-47E2-861C-6F1BA21100A5}" type="pres">
      <dgm:prSet presAssocID="{58ED954E-BD5A-4DEB-A4CE-D5492207C864}" presName="firstChild" presStyleLbl="bgAccFollowNode1" presStyleIdx="0" presStyleCnt="3" custScaleY="45970"/>
      <dgm:spPr/>
      <dgm:t>
        <a:bodyPr/>
        <a:lstStyle/>
        <a:p>
          <a:endParaRPr lang="es-PE"/>
        </a:p>
      </dgm:t>
    </dgm:pt>
    <dgm:pt modelId="{FB937611-5D42-4EDE-AFBD-6A9828CEE89E}" type="pres">
      <dgm:prSet presAssocID="{58ED954E-BD5A-4DEB-A4CE-D5492207C864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6412352-5BA6-4F90-A355-C71D48A15EC4}" type="pres">
      <dgm:prSet presAssocID="{58ED954E-BD5A-4DEB-A4CE-D5492207C864}" presName="negSpace" presStyleCnt="0"/>
      <dgm:spPr/>
    </dgm:pt>
    <dgm:pt modelId="{F9EDBA2B-1FC9-446D-982A-D3B6A0E05AAA}" type="pres">
      <dgm:prSet presAssocID="{58ED954E-BD5A-4DEB-A4CE-D5492207C864}" presName="circle" presStyleLbl="node1" presStyleIdx="0" presStyleCnt="3" custScaleX="39981" custScaleY="40764" custLinFactNeighborX="33675" custLinFactNeighborY="13137"/>
      <dgm:spPr/>
      <dgm:t>
        <a:bodyPr/>
        <a:lstStyle/>
        <a:p>
          <a:endParaRPr lang="es-PE"/>
        </a:p>
      </dgm:t>
    </dgm:pt>
    <dgm:pt modelId="{317581DE-1480-4C15-824D-6201442CA0CD}" type="pres">
      <dgm:prSet presAssocID="{9266EC65-9C36-4D1F-AC7C-8D7407AF313C}" presName="transSpace" presStyleCnt="0"/>
      <dgm:spPr/>
    </dgm:pt>
    <dgm:pt modelId="{A3DF0907-CBE4-4FB6-B7BF-6E5CE870B828}" type="pres">
      <dgm:prSet presAssocID="{4F915E46-21AC-4C6B-B5A8-BA156DC93317}" presName="posSpace" presStyleCnt="0"/>
      <dgm:spPr/>
    </dgm:pt>
    <dgm:pt modelId="{4600DB6A-879B-43AA-A296-5C4CC1874446}" type="pres">
      <dgm:prSet presAssocID="{4F915E46-21AC-4C6B-B5A8-BA156DC93317}" presName="vertFlow" presStyleCnt="0"/>
      <dgm:spPr/>
    </dgm:pt>
    <dgm:pt modelId="{A30A6AA1-D0F4-41CC-8231-6F048F3C0208}" type="pres">
      <dgm:prSet presAssocID="{4F915E46-21AC-4C6B-B5A8-BA156DC93317}" presName="topSpace" presStyleCnt="0"/>
      <dgm:spPr/>
    </dgm:pt>
    <dgm:pt modelId="{94082D3C-CA92-4031-8A22-965365E1C2E3}" type="pres">
      <dgm:prSet presAssocID="{4F915E46-21AC-4C6B-B5A8-BA156DC93317}" presName="firstComp" presStyleCnt="0"/>
      <dgm:spPr/>
    </dgm:pt>
    <dgm:pt modelId="{C7B19B87-BD1C-41B4-9463-BAFBE658DC1A}" type="pres">
      <dgm:prSet presAssocID="{4F915E46-21AC-4C6B-B5A8-BA156DC93317}" presName="firstChild" presStyleLbl="bgAccFollowNode1" presStyleIdx="1" presStyleCnt="3" custScaleY="45971"/>
      <dgm:spPr/>
      <dgm:t>
        <a:bodyPr/>
        <a:lstStyle/>
        <a:p>
          <a:endParaRPr lang="es-PE"/>
        </a:p>
      </dgm:t>
    </dgm:pt>
    <dgm:pt modelId="{09D5021C-4198-40F8-A98E-2A45BE6B988E}" type="pres">
      <dgm:prSet presAssocID="{4F915E46-21AC-4C6B-B5A8-BA156DC93317}" presName="firstChildTx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B312A2C-A080-49B1-80B2-12B982784DBD}" type="pres">
      <dgm:prSet presAssocID="{4F915E46-21AC-4C6B-B5A8-BA156DC93317}" presName="negSpace" presStyleCnt="0"/>
      <dgm:spPr/>
    </dgm:pt>
    <dgm:pt modelId="{3B228F61-D01F-41DC-B74B-CA1264C53436}" type="pres">
      <dgm:prSet presAssocID="{4F915E46-21AC-4C6B-B5A8-BA156DC93317}" presName="circle" presStyleLbl="node1" presStyleIdx="1" presStyleCnt="3" custScaleX="40971" custScaleY="40971" custLinFactNeighborX="35350" custLinFactNeighborY="12930"/>
      <dgm:spPr/>
      <dgm:t>
        <a:bodyPr/>
        <a:lstStyle/>
        <a:p>
          <a:endParaRPr lang="es-PE"/>
        </a:p>
      </dgm:t>
    </dgm:pt>
    <dgm:pt modelId="{52BA8756-1417-426A-B839-C3A35183A892}" type="pres">
      <dgm:prSet presAssocID="{AEC271CB-8348-46C7-96BB-87AA56BE6F2B}" presName="transSpace" presStyleCnt="0"/>
      <dgm:spPr/>
    </dgm:pt>
    <dgm:pt modelId="{E78ADF11-8FEF-4F13-B0A2-9986610DD2BF}" type="pres">
      <dgm:prSet presAssocID="{F2B7F6E6-9A7E-4F0F-A6EB-22E692BB4B38}" presName="posSpace" presStyleCnt="0"/>
      <dgm:spPr/>
    </dgm:pt>
    <dgm:pt modelId="{C1396D14-1A57-4E6F-BBB7-C22AC869EBED}" type="pres">
      <dgm:prSet presAssocID="{F2B7F6E6-9A7E-4F0F-A6EB-22E692BB4B38}" presName="vertFlow" presStyleCnt="0"/>
      <dgm:spPr/>
    </dgm:pt>
    <dgm:pt modelId="{370BB906-D50D-4B3A-89EF-F28B633EC804}" type="pres">
      <dgm:prSet presAssocID="{F2B7F6E6-9A7E-4F0F-A6EB-22E692BB4B38}" presName="topSpace" presStyleCnt="0"/>
      <dgm:spPr/>
    </dgm:pt>
    <dgm:pt modelId="{B936A71A-F830-4043-8D56-B502295402DE}" type="pres">
      <dgm:prSet presAssocID="{F2B7F6E6-9A7E-4F0F-A6EB-22E692BB4B38}" presName="firstComp" presStyleCnt="0"/>
      <dgm:spPr/>
    </dgm:pt>
    <dgm:pt modelId="{A3AE723B-47F4-4408-944D-6FEECC341BBB}" type="pres">
      <dgm:prSet presAssocID="{F2B7F6E6-9A7E-4F0F-A6EB-22E692BB4B38}" presName="firstChild" presStyleLbl="bgAccFollowNode1" presStyleIdx="2" presStyleCnt="3" custScaleY="45970"/>
      <dgm:spPr/>
      <dgm:t>
        <a:bodyPr/>
        <a:lstStyle/>
        <a:p>
          <a:endParaRPr lang="es-PE"/>
        </a:p>
      </dgm:t>
    </dgm:pt>
    <dgm:pt modelId="{B93450BF-7D45-4501-9EE4-C028409A4E2B}" type="pres">
      <dgm:prSet presAssocID="{F2B7F6E6-9A7E-4F0F-A6EB-22E692BB4B38}" presName="firstChildTx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2F8220E-E8E3-4E20-8330-39C45EF5E40B}" type="pres">
      <dgm:prSet presAssocID="{F2B7F6E6-9A7E-4F0F-A6EB-22E692BB4B38}" presName="negSpace" presStyleCnt="0"/>
      <dgm:spPr/>
    </dgm:pt>
    <dgm:pt modelId="{5A73A1F3-576B-4E86-B16D-77F961CD4C33}" type="pres">
      <dgm:prSet presAssocID="{F2B7F6E6-9A7E-4F0F-A6EB-22E692BB4B38}" presName="circle" presStyleLbl="node1" presStyleIdx="2" presStyleCnt="3" custScaleX="43501" custScaleY="43501" custLinFactNeighborX="23048" custLinFactNeighborY="6035"/>
      <dgm:spPr/>
      <dgm:t>
        <a:bodyPr/>
        <a:lstStyle/>
        <a:p>
          <a:endParaRPr lang="es-PE"/>
        </a:p>
      </dgm:t>
    </dgm:pt>
  </dgm:ptLst>
  <dgm:cxnLst>
    <dgm:cxn modelId="{FF5BD735-BB56-4627-9624-0AC341C9E5C5}" type="presOf" srcId="{553DC0B0-0EAB-4395-B8CE-2F951F37D2A6}" destId="{A3AE723B-47F4-4408-944D-6FEECC341BBB}" srcOrd="0" destOrd="0" presId="urn:microsoft.com/office/officeart/2005/8/layout/hList9"/>
    <dgm:cxn modelId="{0816E022-8389-4988-860F-2E9BE7D18B07}" type="presOf" srcId="{58ED954E-BD5A-4DEB-A4CE-D5492207C864}" destId="{F9EDBA2B-1FC9-446D-982A-D3B6A0E05AAA}" srcOrd="0" destOrd="0" presId="urn:microsoft.com/office/officeart/2005/8/layout/hList9"/>
    <dgm:cxn modelId="{C2B1FFEB-E3B0-4ABE-85D1-7AFF80481C1B}" srcId="{4F915E46-21AC-4C6B-B5A8-BA156DC93317}" destId="{F5F52195-9350-49A1-82E5-4564F1BDAACC}" srcOrd="0" destOrd="0" parTransId="{83687657-3ADD-4D27-B734-5FD3004DE927}" sibTransId="{8F69268B-D81E-4152-B99F-456DBC5F66CC}"/>
    <dgm:cxn modelId="{C75B9700-2534-414E-B75F-05659DA53DEA}" type="presOf" srcId="{D4E6950F-8F14-42D0-8D70-A2AD860B66CB}" destId="{CBAE93BF-A2E1-47E2-861C-6F1BA21100A5}" srcOrd="0" destOrd="0" presId="urn:microsoft.com/office/officeart/2005/8/layout/hList9"/>
    <dgm:cxn modelId="{77D06937-C94F-44A8-9126-8A7A06EB5E18}" type="presOf" srcId="{F5F52195-9350-49A1-82E5-4564F1BDAACC}" destId="{C7B19B87-BD1C-41B4-9463-BAFBE658DC1A}" srcOrd="0" destOrd="0" presId="urn:microsoft.com/office/officeart/2005/8/layout/hList9"/>
    <dgm:cxn modelId="{7B204F57-8F81-424E-9B51-F8CC6D017FB0}" type="presOf" srcId="{F5F52195-9350-49A1-82E5-4564F1BDAACC}" destId="{09D5021C-4198-40F8-A98E-2A45BE6B988E}" srcOrd="1" destOrd="0" presId="urn:microsoft.com/office/officeart/2005/8/layout/hList9"/>
    <dgm:cxn modelId="{F19EE1D2-DA7B-4CFF-8042-8FF7B72CACB8}" srcId="{B8BAC60F-07A2-4AF9-A958-19895D014B38}" destId="{4F915E46-21AC-4C6B-B5A8-BA156DC93317}" srcOrd="1" destOrd="0" parTransId="{A5A13D0F-FF53-4FED-876C-F1DDF0526AF7}" sibTransId="{AEC271CB-8348-46C7-96BB-87AA56BE6F2B}"/>
    <dgm:cxn modelId="{04D99FFF-B027-4A67-A12B-BA5286A25124}" type="presOf" srcId="{D4E6950F-8F14-42D0-8D70-A2AD860B66CB}" destId="{FB937611-5D42-4EDE-AFBD-6A9828CEE89E}" srcOrd="1" destOrd="0" presId="urn:microsoft.com/office/officeart/2005/8/layout/hList9"/>
    <dgm:cxn modelId="{5EB1DE21-166E-4F0E-BE39-B16DB86E7566}" type="presOf" srcId="{553DC0B0-0EAB-4395-B8CE-2F951F37D2A6}" destId="{B93450BF-7D45-4501-9EE4-C028409A4E2B}" srcOrd="1" destOrd="0" presId="urn:microsoft.com/office/officeart/2005/8/layout/hList9"/>
    <dgm:cxn modelId="{17D188BC-D472-4CAE-854F-3210184349B4}" srcId="{B8BAC60F-07A2-4AF9-A958-19895D014B38}" destId="{F2B7F6E6-9A7E-4F0F-A6EB-22E692BB4B38}" srcOrd="2" destOrd="0" parTransId="{0DD815C8-9D95-455A-8676-80D01C89C998}" sibTransId="{FDE55DA7-5FC1-4BA6-8039-217DE408DFC7}"/>
    <dgm:cxn modelId="{FE804368-1A68-4C4D-9FAB-50004FC99785}" srcId="{B8BAC60F-07A2-4AF9-A958-19895D014B38}" destId="{58ED954E-BD5A-4DEB-A4CE-D5492207C864}" srcOrd="0" destOrd="0" parTransId="{CF262694-355F-4A38-A43D-0575936BCF0E}" sibTransId="{9266EC65-9C36-4D1F-AC7C-8D7407AF313C}"/>
    <dgm:cxn modelId="{518445C3-7F7D-4A4D-8B73-FE9EFBCA56F4}" type="presOf" srcId="{F2B7F6E6-9A7E-4F0F-A6EB-22E692BB4B38}" destId="{5A73A1F3-576B-4E86-B16D-77F961CD4C33}" srcOrd="0" destOrd="0" presId="urn:microsoft.com/office/officeart/2005/8/layout/hList9"/>
    <dgm:cxn modelId="{A77A52A9-0FCF-4E65-8530-B85F60D62D28}" type="presOf" srcId="{B8BAC60F-07A2-4AF9-A958-19895D014B38}" destId="{2C508D10-016A-4A12-8339-9416B808AC38}" srcOrd="0" destOrd="0" presId="urn:microsoft.com/office/officeart/2005/8/layout/hList9"/>
    <dgm:cxn modelId="{3D664C98-1454-4F82-B9D0-3DEEBCE9C918}" srcId="{58ED954E-BD5A-4DEB-A4CE-D5492207C864}" destId="{D4E6950F-8F14-42D0-8D70-A2AD860B66CB}" srcOrd="0" destOrd="0" parTransId="{88383FDF-BD12-4396-820A-D882B72829BD}" sibTransId="{8A7C81C6-6963-4C86-9A71-5CB86063C41E}"/>
    <dgm:cxn modelId="{AA29DD03-BB3A-466E-9F3C-133843F5BF71}" srcId="{F2B7F6E6-9A7E-4F0F-A6EB-22E692BB4B38}" destId="{553DC0B0-0EAB-4395-B8CE-2F951F37D2A6}" srcOrd="0" destOrd="0" parTransId="{FA623CCE-9915-4C97-B9DC-8B438266AC09}" sibTransId="{43B9389A-1DB1-4649-9717-5884405973FB}"/>
    <dgm:cxn modelId="{2E0948A5-8366-46CC-848A-B41E260EA0E1}" type="presOf" srcId="{4F915E46-21AC-4C6B-B5A8-BA156DC93317}" destId="{3B228F61-D01F-41DC-B74B-CA1264C53436}" srcOrd="0" destOrd="0" presId="urn:microsoft.com/office/officeart/2005/8/layout/hList9"/>
    <dgm:cxn modelId="{9D0A26D1-9C53-4B04-9DFE-9428F9EF539D}" type="presParOf" srcId="{2C508D10-016A-4A12-8339-9416B808AC38}" destId="{2D4DEE3F-B1E1-4AC1-9578-7A4E832FEDE2}" srcOrd="0" destOrd="0" presId="urn:microsoft.com/office/officeart/2005/8/layout/hList9"/>
    <dgm:cxn modelId="{60962B77-D285-4F29-8FA3-A5895DC4F277}" type="presParOf" srcId="{2C508D10-016A-4A12-8339-9416B808AC38}" destId="{E2C0896E-91FE-4AA8-A607-4DD8CBA63D09}" srcOrd="1" destOrd="0" presId="urn:microsoft.com/office/officeart/2005/8/layout/hList9"/>
    <dgm:cxn modelId="{66D63829-F926-44B3-A9C4-098F997A7693}" type="presParOf" srcId="{E2C0896E-91FE-4AA8-A607-4DD8CBA63D09}" destId="{CA4F600B-570B-45D5-9AF9-E1AE23699CDD}" srcOrd="0" destOrd="0" presId="urn:microsoft.com/office/officeart/2005/8/layout/hList9"/>
    <dgm:cxn modelId="{2B8EE544-7CF9-4ED8-8695-C9DC89E73ED6}" type="presParOf" srcId="{E2C0896E-91FE-4AA8-A607-4DD8CBA63D09}" destId="{8FECEC69-8834-45CB-8CCA-B6B5E8FD2866}" srcOrd="1" destOrd="0" presId="urn:microsoft.com/office/officeart/2005/8/layout/hList9"/>
    <dgm:cxn modelId="{04F1BBDE-DD17-4321-BD42-BD5432D28091}" type="presParOf" srcId="{8FECEC69-8834-45CB-8CCA-B6B5E8FD2866}" destId="{CBAE93BF-A2E1-47E2-861C-6F1BA21100A5}" srcOrd="0" destOrd="0" presId="urn:microsoft.com/office/officeart/2005/8/layout/hList9"/>
    <dgm:cxn modelId="{9A7283F9-4ADC-487F-9B09-10B6E29B794D}" type="presParOf" srcId="{8FECEC69-8834-45CB-8CCA-B6B5E8FD2866}" destId="{FB937611-5D42-4EDE-AFBD-6A9828CEE89E}" srcOrd="1" destOrd="0" presId="urn:microsoft.com/office/officeart/2005/8/layout/hList9"/>
    <dgm:cxn modelId="{69EA458F-EA24-4C14-8BA6-A7DE4E5EACF1}" type="presParOf" srcId="{2C508D10-016A-4A12-8339-9416B808AC38}" destId="{36412352-5BA6-4F90-A355-C71D48A15EC4}" srcOrd="2" destOrd="0" presId="urn:microsoft.com/office/officeart/2005/8/layout/hList9"/>
    <dgm:cxn modelId="{867BD71F-C565-4303-8583-5A1C4543E055}" type="presParOf" srcId="{2C508D10-016A-4A12-8339-9416B808AC38}" destId="{F9EDBA2B-1FC9-446D-982A-D3B6A0E05AAA}" srcOrd="3" destOrd="0" presId="urn:microsoft.com/office/officeart/2005/8/layout/hList9"/>
    <dgm:cxn modelId="{5FD3E5AC-E1EC-430A-904C-71F1ED0C1387}" type="presParOf" srcId="{2C508D10-016A-4A12-8339-9416B808AC38}" destId="{317581DE-1480-4C15-824D-6201442CA0CD}" srcOrd="4" destOrd="0" presId="urn:microsoft.com/office/officeart/2005/8/layout/hList9"/>
    <dgm:cxn modelId="{0631E13E-9DE9-4B8F-9521-0353B6A57840}" type="presParOf" srcId="{2C508D10-016A-4A12-8339-9416B808AC38}" destId="{A3DF0907-CBE4-4FB6-B7BF-6E5CE870B828}" srcOrd="5" destOrd="0" presId="urn:microsoft.com/office/officeart/2005/8/layout/hList9"/>
    <dgm:cxn modelId="{CCA59F0A-F05A-4372-8A61-BAB00447A678}" type="presParOf" srcId="{2C508D10-016A-4A12-8339-9416B808AC38}" destId="{4600DB6A-879B-43AA-A296-5C4CC1874446}" srcOrd="6" destOrd="0" presId="urn:microsoft.com/office/officeart/2005/8/layout/hList9"/>
    <dgm:cxn modelId="{A5B6FB6F-784A-42F5-91B1-D47C7768D27C}" type="presParOf" srcId="{4600DB6A-879B-43AA-A296-5C4CC1874446}" destId="{A30A6AA1-D0F4-41CC-8231-6F048F3C0208}" srcOrd="0" destOrd="0" presId="urn:microsoft.com/office/officeart/2005/8/layout/hList9"/>
    <dgm:cxn modelId="{7203BD0E-5162-40B8-928B-54323AB45320}" type="presParOf" srcId="{4600DB6A-879B-43AA-A296-5C4CC1874446}" destId="{94082D3C-CA92-4031-8A22-965365E1C2E3}" srcOrd="1" destOrd="0" presId="urn:microsoft.com/office/officeart/2005/8/layout/hList9"/>
    <dgm:cxn modelId="{FCF70DBC-5FF1-43B8-B17E-56012E1A8CD2}" type="presParOf" srcId="{94082D3C-CA92-4031-8A22-965365E1C2E3}" destId="{C7B19B87-BD1C-41B4-9463-BAFBE658DC1A}" srcOrd="0" destOrd="0" presId="urn:microsoft.com/office/officeart/2005/8/layout/hList9"/>
    <dgm:cxn modelId="{664544E4-7480-46AA-99F8-0C7693431F55}" type="presParOf" srcId="{94082D3C-CA92-4031-8A22-965365E1C2E3}" destId="{09D5021C-4198-40F8-A98E-2A45BE6B988E}" srcOrd="1" destOrd="0" presId="urn:microsoft.com/office/officeart/2005/8/layout/hList9"/>
    <dgm:cxn modelId="{21DCE89E-BD85-4CB3-A968-293ED836FFC4}" type="presParOf" srcId="{2C508D10-016A-4A12-8339-9416B808AC38}" destId="{DB312A2C-A080-49B1-80B2-12B982784DBD}" srcOrd="7" destOrd="0" presId="urn:microsoft.com/office/officeart/2005/8/layout/hList9"/>
    <dgm:cxn modelId="{0A08E790-C087-4B32-8F6E-2D9E9038D568}" type="presParOf" srcId="{2C508D10-016A-4A12-8339-9416B808AC38}" destId="{3B228F61-D01F-41DC-B74B-CA1264C53436}" srcOrd="8" destOrd="0" presId="urn:microsoft.com/office/officeart/2005/8/layout/hList9"/>
    <dgm:cxn modelId="{682008F9-092A-459E-88C2-DA46A461A51A}" type="presParOf" srcId="{2C508D10-016A-4A12-8339-9416B808AC38}" destId="{52BA8756-1417-426A-B839-C3A35183A892}" srcOrd="9" destOrd="0" presId="urn:microsoft.com/office/officeart/2005/8/layout/hList9"/>
    <dgm:cxn modelId="{C9A07E5D-50D5-4007-9F07-398790608E55}" type="presParOf" srcId="{2C508D10-016A-4A12-8339-9416B808AC38}" destId="{E78ADF11-8FEF-4F13-B0A2-9986610DD2BF}" srcOrd="10" destOrd="0" presId="urn:microsoft.com/office/officeart/2005/8/layout/hList9"/>
    <dgm:cxn modelId="{F65FB696-DFD6-4CD0-9300-4A7F7EE17CB7}" type="presParOf" srcId="{2C508D10-016A-4A12-8339-9416B808AC38}" destId="{C1396D14-1A57-4E6F-BBB7-C22AC869EBED}" srcOrd="11" destOrd="0" presId="urn:microsoft.com/office/officeart/2005/8/layout/hList9"/>
    <dgm:cxn modelId="{46F5F003-0423-4AE7-96A0-60DEFEFAC395}" type="presParOf" srcId="{C1396D14-1A57-4E6F-BBB7-C22AC869EBED}" destId="{370BB906-D50D-4B3A-89EF-F28B633EC804}" srcOrd="0" destOrd="0" presId="urn:microsoft.com/office/officeart/2005/8/layout/hList9"/>
    <dgm:cxn modelId="{E47C3038-5F61-4DAA-914F-9952CA6C6DFA}" type="presParOf" srcId="{C1396D14-1A57-4E6F-BBB7-C22AC869EBED}" destId="{B936A71A-F830-4043-8D56-B502295402DE}" srcOrd="1" destOrd="0" presId="urn:microsoft.com/office/officeart/2005/8/layout/hList9"/>
    <dgm:cxn modelId="{063E596F-1AE2-44C4-8AEE-A32CBF39796D}" type="presParOf" srcId="{B936A71A-F830-4043-8D56-B502295402DE}" destId="{A3AE723B-47F4-4408-944D-6FEECC341BBB}" srcOrd="0" destOrd="0" presId="urn:microsoft.com/office/officeart/2005/8/layout/hList9"/>
    <dgm:cxn modelId="{8767FF6C-803C-45F8-ABCF-89BEFC939198}" type="presParOf" srcId="{B936A71A-F830-4043-8D56-B502295402DE}" destId="{B93450BF-7D45-4501-9EE4-C028409A4E2B}" srcOrd="1" destOrd="0" presId="urn:microsoft.com/office/officeart/2005/8/layout/hList9"/>
    <dgm:cxn modelId="{36E00607-0FF6-458A-9443-FFF156EE449D}" type="presParOf" srcId="{2C508D10-016A-4A12-8339-9416B808AC38}" destId="{E2F8220E-E8E3-4E20-8330-39C45EF5E40B}" srcOrd="12" destOrd="0" presId="urn:microsoft.com/office/officeart/2005/8/layout/hList9"/>
    <dgm:cxn modelId="{FA67CAF4-5EB5-4D60-BDE5-CC971681E1CF}" type="presParOf" srcId="{2C508D10-016A-4A12-8339-9416B808AC38}" destId="{5A73A1F3-576B-4E86-B16D-77F961CD4C33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D531E8-76E0-4537-950D-D05B38955031}" type="doc">
      <dgm:prSet loTypeId="urn:microsoft.com/office/officeart/2005/8/layout/vList4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PE"/>
        </a:p>
      </dgm:t>
    </dgm:pt>
    <dgm:pt modelId="{05B6E41B-DAAC-436F-AE80-EB1447DBE1D1}">
      <dgm:prSet phldrT="[Texto]"/>
      <dgm:spPr/>
      <dgm:t>
        <a:bodyPr/>
        <a:lstStyle/>
        <a:p>
          <a:r>
            <a:rPr lang="es-ES" sz="1300" b="1" dirty="0" smtClean="0">
              <a:solidFill>
                <a:schemeClr val="tx1"/>
              </a:solidFill>
              <a:latin typeface="Arial"/>
              <a:cs typeface="Arial"/>
            </a:rPr>
            <a:t>2.6 REQUISITOS PRELIMINARES</a:t>
          </a:r>
          <a:endParaRPr lang="es-PE" sz="1300" dirty="0">
            <a:solidFill>
              <a:schemeClr val="tx1"/>
            </a:solidFill>
          </a:endParaRPr>
        </a:p>
      </dgm:t>
    </dgm:pt>
    <dgm:pt modelId="{0C67C7AF-A2AB-41A3-A2BF-DEC2E630C8ED}" type="parTrans" cxnId="{46EC8684-3917-437D-97EE-537539006078}">
      <dgm:prSet/>
      <dgm:spPr/>
      <dgm:t>
        <a:bodyPr/>
        <a:lstStyle/>
        <a:p>
          <a:endParaRPr lang="es-PE"/>
        </a:p>
      </dgm:t>
    </dgm:pt>
    <dgm:pt modelId="{BCBC1932-7829-4EB0-AE1C-4CDA55576EAF}" type="sibTrans" cxnId="{46EC8684-3917-437D-97EE-537539006078}">
      <dgm:prSet/>
      <dgm:spPr/>
      <dgm:t>
        <a:bodyPr/>
        <a:lstStyle/>
        <a:p>
          <a:endParaRPr lang="es-PE"/>
        </a:p>
      </dgm:t>
    </dgm:pt>
    <dgm:pt modelId="{3D620D34-92E7-4540-9CE7-CE03C4097A35}">
      <dgm:prSet phldrT="[Texto]" custT="1"/>
      <dgm:spPr/>
      <dgm:t>
        <a:bodyPr/>
        <a:lstStyle/>
        <a:p>
          <a:r>
            <a:rPr lang="es-PE" sz="1400" dirty="0" smtClean="0">
              <a:solidFill>
                <a:schemeClr val="tx1"/>
              </a:solidFill>
            </a:rPr>
            <a:t>Instalación de oficinas y almacenes de carácter provisional.</a:t>
          </a:r>
          <a:endParaRPr lang="es-PE" sz="1400" dirty="0">
            <a:solidFill>
              <a:schemeClr val="tx1"/>
            </a:solidFill>
          </a:endParaRPr>
        </a:p>
      </dgm:t>
    </dgm:pt>
    <dgm:pt modelId="{4BB9C645-1537-4481-B5AA-4E2765545AE9}" type="parTrans" cxnId="{99CB252A-5FB3-4D2F-84B4-126CB2BC3292}">
      <dgm:prSet/>
      <dgm:spPr/>
      <dgm:t>
        <a:bodyPr/>
        <a:lstStyle/>
        <a:p>
          <a:endParaRPr lang="es-PE"/>
        </a:p>
      </dgm:t>
    </dgm:pt>
    <dgm:pt modelId="{62A99B1A-7288-4436-BA81-C89A3C7E05F7}" type="sibTrans" cxnId="{99CB252A-5FB3-4D2F-84B4-126CB2BC3292}">
      <dgm:prSet/>
      <dgm:spPr/>
      <dgm:t>
        <a:bodyPr/>
        <a:lstStyle/>
        <a:p>
          <a:endParaRPr lang="es-PE"/>
        </a:p>
      </dgm:t>
    </dgm:pt>
    <dgm:pt modelId="{5ECA9D71-C27A-4BCB-99C8-90B143683B34}">
      <dgm:prSet phldrT="[Texto]"/>
      <dgm:spPr/>
      <dgm:t>
        <a:bodyPr/>
        <a:lstStyle/>
        <a:p>
          <a:r>
            <a:rPr lang="es-ES" b="1" dirty="0" smtClean="0">
              <a:solidFill>
                <a:schemeClr val="tx1"/>
              </a:solidFill>
              <a:latin typeface="Arial"/>
              <a:cs typeface="Arial"/>
            </a:rPr>
            <a:t>2.8 ESTIMACIÓN DEL CRONOGRAMA</a:t>
          </a:r>
          <a:endParaRPr lang="es-PE" dirty="0">
            <a:solidFill>
              <a:schemeClr val="tx1"/>
            </a:solidFill>
          </a:endParaRPr>
        </a:p>
      </dgm:t>
    </dgm:pt>
    <dgm:pt modelId="{2864F1C4-8498-4017-99A1-79CBB58A64AE}" type="parTrans" cxnId="{380BB306-9AF8-4871-9410-598640693128}">
      <dgm:prSet/>
      <dgm:spPr/>
      <dgm:t>
        <a:bodyPr/>
        <a:lstStyle/>
        <a:p>
          <a:endParaRPr lang="es-PE"/>
        </a:p>
      </dgm:t>
    </dgm:pt>
    <dgm:pt modelId="{CA3D7B13-FB0A-4EC5-8F18-E0A3522E16A4}" type="sibTrans" cxnId="{380BB306-9AF8-4871-9410-598640693128}">
      <dgm:prSet/>
      <dgm:spPr/>
      <dgm:t>
        <a:bodyPr/>
        <a:lstStyle/>
        <a:p>
          <a:endParaRPr lang="es-PE"/>
        </a:p>
      </dgm:t>
    </dgm:pt>
    <dgm:pt modelId="{333FBCF7-AF42-4526-876B-99CA5FD74B9C}">
      <dgm:prSet phldrT="[Texto]"/>
      <dgm:spPr/>
      <dgm:t>
        <a:bodyPr/>
        <a:lstStyle/>
        <a:p>
          <a:r>
            <a:rPr lang="es-PE" dirty="0" smtClean="0">
              <a:solidFill>
                <a:srgbClr val="4D4D4D"/>
              </a:solidFill>
            </a:rPr>
            <a:t>Duración 180 días calendario</a:t>
          </a:r>
          <a:endParaRPr lang="es-PE" dirty="0"/>
        </a:p>
      </dgm:t>
    </dgm:pt>
    <dgm:pt modelId="{8FF35ABA-7DCE-4ECF-A567-ABA5AE3DC0D8}" type="parTrans" cxnId="{9486FF13-823A-44EB-8903-68EBBE6FC9FA}">
      <dgm:prSet/>
      <dgm:spPr/>
      <dgm:t>
        <a:bodyPr/>
        <a:lstStyle/>
        <a:p>
          <a:endParaRPr lang="es-PE"/>
        </a:p>
      </dgm:t>
    </dgm:pt>
    <dgm:pt modelId="{529F1E86-A1D5-4203-B5F5-B5093129E7DE}" type="sibTrans" cxnId="{9486FF13-823A-44EB-8903-68EBBE6FC9FA}">
      <dgm:prSet/>
      <dgm:spPr/>
      <dgm:t>
        <a:bodyPr/>
        <a:lstStyle/>
        <a:p>
          <a:endParaRPr lang="es-PE"/>
        </a:p>
      </dgm:t>
    </dgm:pt>
    <dgm:pt modelId="{A3F76CCD-1365-400C-B766-9FBCE85FF0D1}">
      <dgm:prSet phldrT="[Texto]"/>
      <dgm:spPr/>
      <dgm:t>
        <a:bodyPr/>
        <a:lstStyle/>
        <a:p>
          <a:r>
            <a:rPr lang="es-ES" b="1" dirty="0" smtClean="0">
              <a:solidFill>
                <a:schemeClr val="tx1"/>
              </a:solidFill>
              <a:latin typeface="Arial"/>
              <a:cs typeface="Arial"/>
            </a:rPr>
            <a:t>2.9 RIESGO POTENCIAL</a:t>
          </a:r>
          <a:endParaRPr lang="es-PE" dirty="0">
            <a:solidFill>
              <a:schemeClr val="tx1"/>
            </a:solidFill>
          </a:endParaRPr>
        </a:p>
      </dgm:t>
    </dgm:pt>
    <dgm:pt modelId="{36F54B7A-3707-4EBC-9408-EAC925BF3CAA}" type="parTrans" cxnId="{9D5F221B-5166-4FD6-9E66-91FD9B1D2F06}">
      <dgm:prSet/>
      <dgm:spPr/>
      <dgm:t>
        <a:bodyPr/>
        <a:lstStyle/>
        <a:p>
          <a:endParaRPr lang="es-PE"/>
        </a:p>
      </dgm:t>
    </dgm:pt>
    <dgm:pt modelId="{0BC27684-E70C-4862-8661-5C175E159081}" type="sibTrans" cxnId="{9D5F221B-5166-4FD6-9E66-91FD9B1D2F06}">
      <dgm:prSet/>
      <dgm:spPr/>
      <dgm:t>
        <a:bodyPr/>
        <a:lstStyle/>
        <a:p>
          <a:endParaRPr lang="es-PE"/>
        </a:p>
      </dgm:t>
    </dgm:pt>
    <dgm:pt modelId="{365E2BAB-6299-4DF3-8384-6FC9C04378BD}">
      <dgm:prSet phldrT="[Texto]"/>
      <dgm:spPr/>
      <dgm:t>
        <a:bodyPr/>
        <a:lstStyle/>
        <a:p>
          <a:r>
            <a:rPr lang="es-PE" dirty="0" smtClean="0">
              <a:solidFill>
                <a:srgbClr val="4D4D4D"/>
              </a:solidFill>
            </a:rPr>
            <a:t>Entrega oportuna de los Tanques por parte de PETROPERU para inicio de trabajos.</a:t>
          </a:r>
          <a:endParaRPr lang="es-PE" dirty="0"/>
        </a:p>
      </dgm:t>
    </dgm:pt>
    <dgm:pt modelId="{74ADB30B-94BB-4481-9310-FBE809A8D97D}" type="parTrans" cxnId="{4E80918A-51F5-475F-B0F0-92239E0EAE9A}">
      <dgm:prSet/>
      <dgm:spPr/>
      <dgm:t>
        <a:bodyPr/>
        <a:lstStyle/>
        <a:p>
          <a:endParaRPr lang="es-PE"/>
        </a:p>
      </dgm:t>
    </dgm:pt>
    <dgm:pt modelId="{6E7314FD-086D-4C52-8331-63282F24C240}" type="sibTrans" cxnId="{4E80918A-51F5-475F-B0F0-92239E0EAE9A}">
      <dgm:prSet/>
      <dgm:spPr/>
      <dgm:t>
        <a:bodyPr/>
        <a:lstStyle/>
        <a:p>
          <a:endParaRPr lang="es-PE"/>
        </a:p>
      </dgm:t>
    </dgm:pt>
    <dgm:pt modelId="{9233EE19-DABD-4B70-8610-9F3E334C3BA4}">
      <dgm:prSet custT="1"/>
      <dgm:spPr/>
      <dgm:t>
        <a:bodyPr/>
        <a:lstStyle/>
        <a:p>
          <a:r>
            <a:rPr lang="es-PE" sz="1400" dirty="0" smtClean="0">
              <a:solidFill>
                <a:schemeClr val="tx1"/>
              </a:solidFill>
            </a:rPr>
            <a:t>Apertura, limpieza, ventilación y desgasificación de los tanques antes de inicio de trabajos mecánicos.</a:t>
          </a:r>
          <a:endParaRPr lang="es-PE" sz="1400" dirty="0" smtClean="0">
            <a:solidFill>
              <a:schemeClr val="tx1"/>
            </a:solidFill>
          </a:endParaRPr>
        </a:p>
      </dgm:t>
    </dgm:pt>
    <dgm:pt modelId="{1F5F33A1-5C93-453A-A74C-6A56518CD269}" type="parTrans" cxnId="{CDE0CA07-86C9-445F-A01F-1AE83F0B8777}">
      <dgm:prSet/>
      <dgm:spPr/>
      <dgm:t>
        <a:bodyPr/>
        <a:lstStyle/>
        <a:p>
          <a:endParaRPr lang="es-PE"/>
        </a:p>
      </dgm:t>
    </dgm:pt>
    <dgm:pt modelId="{B62B6528-F0A9-45A9-BF1B-1CDF629AE5BB}" type="sibTrans" cxnId="{CDE0CA07-86C9-445F-A01F-1AE83F0B8777}">
      <dgm:prSet/>
      <dgm:spPr/>
      <dgm:t>
        <a:bodyPr/>
        <a:lstStyle/>
        <a:p>
          <a:endParaRPr lang="es-PE"/>
        </a:p>
      </dgm:t>
    </dgm:pt>
    <dgm:pt modelId="{DC919EEB-1518-452A-B874-681FFEEE9923}">
      <dgm:prSet custT="1"/>
      <dgm:spPr/>
      <dgm:t>
        <a:bodyPr/>
        <a:lstStyle/>
        <a:p>
          <a:r>
            <a:rPr lang="es-PE" sz="1400" dirty="0" smtClean="0">
              <a:solidFill>
                <a:schemeClr val="tx1"/>
              </a:solidFill>
            </a:rPr>
            <a:t>Desarrollo de la ingeniería de detalle del proyecto.</a:t>
          </a:r>
          <a:endParaRPr lang="es-PE" sz="1400" dirty="0" smtClean="0">
            <a:solidFill>
              <a:schemeClr val="tx1"/>
            </a:solidFill>
          </a:endParaRPr>
        </a:p>
      </dgm:t>
    </dgm:pt>
    <dgm:pt modelId="{3C78B008-EE01-4E19-B60D-CAF4BA7D3F2B}" type="parTrans" cxnId="{EEBA82D8-8BCC-48F2-BFAA-4D8AC58C2A46}">
      <dgm:prSet/>
      <dgm:spPr/>
      <dgm:t>
        <a:bodyPr/>
        <a:lstStyle/>
        <a:p>
          <a:endParaRPr lang="es-PE"/>
        </a:p>
      </dgm:t>
    </dgm:pt>
    <dgm:pt modelId="{95D90CAC-9F00-4BC7-B269-D42986EA4B27}" type="sibTrans" cxnId="{EEBA82D8-8BCC-48F2-BFAA-4D8AC58C2A46}">
      <dgm:prSet/>
      <dgm:spPr/>
      <dgm:t>
        <a:bodyPr/>
        <a:lstStyle/>
        <a:p>
          <a:endParaRPr lang="es-PE"/>
        </a:p>
      </dgm:t>
    </dgm:pt>
    <dgm:pt modelId="{CE3F36E7-D4BE-4B8D-8764-BD712521CA40}">
      <dgm:prSet custT="1"/>
      <dgm:spPr/>
      <dgm:t>
        <a:bodyPr/>
        <a:lstStyle/>
        <a:p>
          <a:r>
            <a:rPr lang="es-PE" sz="1400" dirty="0" smtClean="0">
              <a:solidFill>
                <a:schemeClr val="tx1"/>
              </a:solidFill>
            </a:rPr>
            <a:t>Los cubetos de los tanques deben ser impermeabilizados según especificación técnica</a:t>
          </a:r>
          <a:r>
            <a:rPr lang="es-PE" sz="1200" dirty="0" smtClean="0">
              <a:solidFill>
                <a:schemeClr val="tx1"/>
              </a:solidFill>
            </a:rPr>
            <a:t>.</a:t>
          </a:r>
          <a:endParaRPr lang="es-PE" sz="1200" dirty="0" smtClean="0">
            <a:solidFill>
              <a:schemeClr val="tx1"/>
            </a:solidFill>
            <a:latin typeface="Arial"/>
            <a:cs typeface="Arial"/>
          </a:endParaRPr>
        </a:p>
      </dgm:t>
    </dgm:pt>
    <dgm:pt modelId="{9036F9BA-D79E-46AA-B03C-073C15001230}" type="parTrans" cxnId="{23B2BD8A-5313-4075-A142-BB460CD1A7AA}">
      <dgm:prSet/>
      <dgm:spPr/>
      <dgm:t>
        <a:bodyPr/>
        <a:lstStyle/>
        <a:p>
          <a:endParaRPr lang="es-PE"/>
        </a:p>
      </dgm:t>
    </dgm:pt>
    <dgm:pt modelId="{80678F39-6D4E-463E-A65E-53C3E7F75757}" type="sibTrans" cxnId="{23B2BD8A-5313-4075-A142-BB460CD1A7AA}">
      <dgm:prSet/>
      <dgm:spPr/>
      <dgm:t>
        <a:bodyPr/>
        <a:lstStyle/>
        <a:p>
          <a:endParaRPr lang="es-PE"/>
        </a:p>
      </dgm:t>
    </dgm:pt>
    <dgm:pt modelId="{A5A442CA-BE36-4629-958F-A75BFC272EB8}" type="pres">
      <dgm:prSet presAssocID="{FFD531E8-76E0-4537-950D-D05B38955031}" presName="linear" presStyleCnt="0">
        <dgm:presLayoutVars>
          <dgm:dir/>
          <dgm:resizeHandles val="exact"/>
        </dgm:presLayoutVars>
      </dgm:prSet>
      <dgm:spPr/>
    </dgm:pt>
    <dgm:pt modelId="{F92818F4-A202-40AA-A4BE-92960110D071}" type="pres">
      <dgm:prSet presAssocID="{05B6E41B-DAAC-436F-AE80-EB1447DBE1D1}" presName="comp" presStyleCnt="0"/>
      <dgm:spPr/>
    </dgm:pt>
    <dgm:pt modelId="{3D914632-21AE-4CF4-B9D9-786FBFB92B97}" type="pres">
      <dgm:prSet presAssocID="{05B6E41B-DAAC-436F-AE80-EB1447DBE1D1}" presName="box" presStyleLbl="node1" presStyleIdx="0" presStyleCnt="3"/>
      <dgm:spPr/>
      <dgm:t>
        <a:bodyPr/>
        <a:lstStyle/>
        <a:p>
          <a:endParaRPr lang="es-PE"/>
        </a:p>
      </dgm:t>
    </dgm:pt>
    <dgm:pt modelId="{C949B892-AE84-419C-BA5A-31DB61E981E0}" type="pres">
      <dgm:prSet presAssocID="{05B6E41B-DAAC-436F-AE80-EB1447DBE1D1}" presName="img" presStyleLbl="fgImgPlace1" presStyleIdx="0" presStyleCnt="3" custScaleX="111961" custScaleY="123852" custLinFactNeighborX="-12824" custLinFactNeighborY="-57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F5995568-9150-40DD-814D-0018F71951FF}" type="pres">
      <dgm:prSet presAssocID="{05B6E41B-DAAC-436F-AE80-EB1447DBE1D1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F953B05-D746-4EDF-B0EF-F4652BB7AC7E}" type="pres">
      <dgm:prSet presAssocID="{BCBC1932-7829-4EB0-AE1C-4CDA55576EAF}" presName="spacer" presStyleCnt="0"/>
      <dgm:spPr/>
    </dgm:pt>
    <dgm:pt modelId="{654AF033-C446-4DE1-8A0B-D9AC3B35FE27}" type="pres">
      <dgm:prSet presAssocID="{5ECA9D71-C27A-4BCB-99C8-90B143683B34}" presName="comp" presStyleCnt="0"/>
      <dgm:spPr/>
    </dgm:pt>
    <dgm:pt modelId="{1CF4EF6F-D2DB-4D1B-9245-E8485A6825EF}" type="pres">
      <dgm:prSet presAssocID="{5ECA9D71-C27A-4BCB-99C8-90B143683B34}" presName="box" presStyleLbl="node1" presStyleIdx="1" presStyleCnt="3" custScaleY="41156"/>
      <dgm:spPr/>
      <dgm:t>
        <a:bodyPr/>
        <a:lstStyle/>
        <a:p>
          <a:endParaRPr lang="es-PE"/>
        </a:p>
      </dgm:t>
    </dgm:pt>
    <dgm:pt modelId="{369EA794-0593-4087-A469-50BA6F2537EA}" type="pres">
      <dgm:prSet presAssocID="{5ECA9D71-C27A-4BCB-99C8-90B143683B34}" presName="img" presStyleLbl="fgImgPlace1" presStyleIdx="1" presStyleCnt="3" custScaleX="84240" custScaleY="6350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70A6411B-BB16-4BFA-9D2E-39C835421808}" type="pres">
      <dgm:prSet presAssocID="{5ECA9D71-C27A-4BCB-99C8-90B143683B34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6505012-DAC5-42A4-8385-033E3235649C}" type="pres">
      <dgm:prSet presAssocID="{CA3D7B13-FB0A-4EC5-8F18-E0A3522E16A4}" presName="spacer" presStyleCnt="0"/>
      <dgm:spPr/>
    </dgm:pt>
    <dgm:pt modelId="{B22C2635-5576-464D-8E6D-F889FAE3FC06}" type="pres">
      <dgm:prSet presAssocID="{A3F76CCD-1365-400C-B766-9FBCE85FF0D1}" presName="comp" presStyleCnt="0"/>
      <dgm:spPr/>
    </dgm:pt>
    <dgm:pt modelId="{E1064C6C-2467-41B5-8E78-FFB2C89B9A65}" type="pres">
      <dgm:prSet presAssocID="{A3F76CCD-1365-400C-B766-9FBCE85FF0D1}" presName="box" presStyleLbl="node1" presStyleIdx="2" presStyleCnt="3" custScaleY="48750" custLinFactNeighborX="2536" custLinFactNeighborY="4457"/>
      <dgm:spPr/>
      <dgm:t>
        <a:bodyPr/>
        <a:lstStyle/>
        <a:p>
          <a:endParaRPr lang="es-PE"/>
        </a:p>
      </dgm:t>
    </dgm:pt>
    <dgm:pt modelId="{06A05BD0-2899-41AE-B831-BF4CDAA7E597}" type="pres">
      <dgm:prSet presAssocID="{A3F76CCD-1365-400C-B766-9FBCE85FF0D1}" presName="img" presStyleLbl="fgImgPlace1" presStyleIdx="2" presStyleCnt="3" custScaleX="90886" custScaleY="68652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AB19C423-9554-41A8-9A18-FE30F66D93E5}" type="pres">
      <dgm:prSet presAssocID="{A3F76CCD-1365-400C-B766-9FBCE85FF0D1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337B7FE5-F819-4B5F-A16A-7A0F9E6BE3E1}" type="presOf" srcId="{333FBCF7-AF42-4526-876B-99CA5FD74B9C}" destId="{1CF4EF6F-D2DB-4D1B-9245-E8485A6825EF}" srcOrd="0" destOrd="1" presId="urn:microsoft.com/office/officeart/2005/8/layout/vList4"/>
    <dgm:cxn modelId="{EEBA82D8-8BCC-48F2-BFAA-4D8AC58C2A46}" srcId="{05B6E41B-DAAC-436F-AE80-EB1447DBE1D1}" destId="{DC919EEB-1518-452A-B874-681FFEEE9923}" srcOrd="2" destOrd="0" parTransId="{3C78B008-EE01-4E19-B60D-CAF4BA7D3F2B}" sibTransId="{95D90CAC-9F00-4BC7-B269-D42986EA4B27}"/>
    <dgm:cxn modelId="{13EEB426-D5D3-4769-BC68-BF02B2C46EF7}" type="presOf" srcId="{5ECA9D71-C27A-4BCB-99C8-90B143683B34}" destId="{70A6411B-BB16-4BFA-9D2E-39C835421808}" srcOrd="1" destOrd="0" presId="urn:microsoft.com/office/officeart/2005/8/layout/vList4"/>
    <dgm:cxn modelId="{8E3DCB72-A7E8-4093-B9D1-8CE6C466725D}" type="presOf" srcId="{9233EE19-DABD-4B70-8610-9F3E334C3BA4}" destId="{F5995568-9150-40DD-814D-0018F71951FF}" srcOrd="1" destOrd="2" presId="urn:microsoft.com/office/officeart/2005/8/layout/vList4"/>
    <dgm:cxn modelId="{46EC8684-3917-437D-97EE-537539006078}" srcId="{FFD531E8-76E0-4537-950D-D05B38955031}" destId="{05B6E41B-DAAC-436F-AE80-EB1447DBE1D1}" srcOrd="0" destOrd="0" parTransId="{0C67C7AF-A2AB-41A3-A2BF-DEC2E630C8ED}" sibTransId="{BCBC1932-7829-4EB0-AE1C-4CDA55576EAF}"/>
    <dgm:cxn modelId="{055EF4F0-1A93-4C7C-87CB-6F0FF804126E}" type="presOf" srcId="{CE3F36E7-D4BE-4B8D-8764-BD712521CA40}" destId="{F5995568-9150-40DD-814D-0018F71951FF}" srcOrd="1" destOrd="4" presId="urn:microsoft.com/office/officeart/2005/8/layout/vList4"/>
    <dgm:cxn modelId="{201A24E2-ECAE-437F-BE39-899D16E75074}" type="presOf" srcId="{3D620D34-92E7-4540-9CE7-CE03C4097A35}" destId="{3D914632-21AE-4CF4-B9D9-786FBFB92B97}" srcOrd="0" destOrd="1" presId="urn:microsoft.com/office/officeart/2005/8/layout/vList4"/>
    <dgm:cxn modelId="{9D5F221B-5166-4FD6-9E66-91FD9B1D2F06}" srcId="{FFD531E8-76E0-4537-950D-D05B38955031}" destId="{A3F76CCD-1365-400C-B766-9FBCE85FF0D1}" srcOrd="2" destOrd="0" parTransId="{36F54B7A-3707-4EBC-9408-EAC925BF3CAA}" sibTransId="{0BC27684-E70C-4862-8661-5C175E159081}"/>
    <dgm:cxn modelId="{9486FF13-823A-44EB-8903-68EBBE6FC9FA}" srcId="{5ECA9D71-C27A-4BCB-99C8-90B143683B34}" destId="{333FBCF7-AF42-4526-876B-99CA5FD74B9C}" srcOrd="0" destOrd="0" parTransId="{8FF35ABA-7DCE-4ECF-A567-ABA5AE3DC0D8}" sibTransId="{529F1E86-A1D5-4203-B5F5-B5093129E7DE}"/>
    <dgm:cxn modelId="{801A6C10-730C-47EC-AA67-EDA370F62BFD}" type="presOf" srcId="{365E2BAB-6299-4DF3-8384-6FC9C04378BD}" destId="{E1064C6C-2467-41B5-8E78-FFB2C89B9A65}" srcOrd="0" destOrd="1" presId="urn:microsoft.com/office/officeart/2005/8/layout/vList4"/>
    <dgm:cxn modelId="{0A9FB9EF-D5DD-4624-89CB-AE5F3C0F0F3A}" type="presOf" srcId="{DC919EEB-1518-452A-B874-681FFEEE9923}" destId="{3D914632-21AE-4CF4-B9D9-786FBFB92B97}" srcOrd="0" destOrd="3" presId="urn:microsoft.com/office/officeart/2005/8/layout/vList4"/>
    <dgm:cxn modelId="{B0CCE982-49D8-4EC9-81DA-F63FAF2E89BA}" type="presOf" srcId="{365E2BAB-6299-4DF3-8384-6FC9C04378BD}" destId="{AB19C423-9554-41A8-9A18-FE30F66D93E5}" srcOrd="1" destOrd="1" presId="urn:microsoft.com/office/officeart/2005/8/layout/vList4"/>
    <dgm:cxn modelId="{9467646D-B384-4D0F-981F-823F2F6A4585}" type="presOf" srcId="{A3F76CCD-1365-400C-B766-9FBCE85FF0D1}" destId="{AB19C423-9554-41A8-9A18-FE30F66D93E5}" srcOrd="1" destOrd="0" presId="urn:microsoft.com/office/officeart/2005/8/layout/vList4"/>
    <dgm:cxn modelId="{CDE0CA07-86C9-445F-A01F-1AE83F0B8777}" srcId="{05B6E41B-DAAC-436F-AE80-EB1447DBE1D1}" destId="{9233EE19-DABD-4B70-8610-9F3E334C3BA4}" srcOrd="1" destOrd="0" parTransId="{1F5F33A1-5C93-453A-A74C-6A56518CD269}" sibTransId="{B62B6528-F0A9-45A9-BF1B-1CDF629AE5BB}"/>
    <dgm:cxn modelId="{CDDE6683-2973-4A34-B6D5-9369FDBFADED}" type="presOf" srcId="{3D620D34-92E7-4540-9CE7-CE03C4097A35}" destId="{F5995568-9150-40DD-814D-0018F71951FF}" srcOrd="1" destOrd="1" presId="urn:microsoft.com/office/officeart/2005/8/layout/vList4"/>
    <dgm:cxn modelId="{FE3408D0-E9F7-47DA-BAE7-DF86A5FD365B}" type="presOf" srcId="{DC919EEB-1518-452A-B874-681FFEEE9923}" destId="{F5995568-9150-40DD-814D-0018F71951FF}" srcOrd="1" destOrd="3" presId="urn:microsoft.com/office/officeart/2005/8/layout/vList4"/>
    <dgm:cxn modelId="{F39F79D4-0CBB-44A7-9E8C-8C9DA017E176}" type="presOf" srcId="{FFD531E8-76E0-4537-950D-D05B38955031}" destId="{A5A442CA-BE36-4629-958F-A75BFC272EB8}" srcOrd="0" destOrd="0" presId="urn:microsoft.com/office/officeart/2005/8/layout/vList4"/>
    <dgm:cxn modelId="{9D81BB28-C165-46C0-B7B9-29FE23D2272C}" type="presOf" srcId="{A3F76CCD-1365-400C-B766-9FBCE85FF0D1}" destId="{E1064C6C-2467-41B5-8E78-FFB2C89B9A65}" srcOrd="0" destOrd="0" presId="urn:microsoft.com/office/officeart/2005/8/layout/vList4"/>
    <dgm:cxn modelId="{23B2BD8A-5313-4075-A142-BB460CD1A7AA}" srcId="{05B6E41B-DAAC-436F-AE80-EB1447DBE1D1}" destId="{CE3F36E7-D4BE-4B8D-8764-BD712521CA40}" srcOrd="3" destOrd="0" parTransId="{9036F9BA-D79E-46AA-B03C-073C15001230}" sibTransId="{80678F39-6D4E-463E-A65E-53C3E7F75757}"/>
    <dgm:cxn modelId="{C842EDC9-A61F-43BB-9E5F-85920B7C58BF}" type="presOf" srcId="{333FBCF7-AF42-4526-876B-99CA5FD74B9C}" destId="{70A6411B-BB16-4BFA-9D2E-39C835421808}" srcOrd="1" destOrd="1" presId="urn:microsoft.com/office/officeart/2005/8/layout/vList4"/>
    <dgm:cxn modelId="{99CB252A-5FB3-4D2F-84B4-126CB2BC3292}" srcId="{05B6E41B-DAAC-436F-AE80-EB1447DBE1D1}" destId="{3D620D34-92E7-4540-9CE7-CE03C4097A35}" srcOrd="0" destOrd="0" parTransId="{4BB9C645-1537-4481-B5AA-4E2765545AE9}" sibTransId="{62A99B1A-7288-4436-BA81-C89A3C7E05F7}"/>
    <dgm:cxn modelId="{85F05062-B2F5-4891-AF81-4122C7F4D74B}" type="presOf" srcId="{05B6E41B-DAAC-436F-AE80-EB1447DBE1D1}" destId="{3D914632-21AE-4CF4-B9D9-786FBFB92B97}" srcOrd="0" destOrd="0" presId="urn:microsoft.com/office/officeart/2005/8/layout/vList4"/>
    <dgm:cxn modelId="{EFE8597D-2674-4DE8-86B0-C5B15B0D8C64}" type="presOf" srcId="{9233EE19-DABD-4B70-8610-9F3E334C3BA4}" destId="{3D914632-21AE-4CF4-B9D9-786FBFB92B97}" srcOrd="0" destOrd="2" presId="urn:microsoft.com/office/officeart/2005/8/layout/vList4"/>
    <dgm:cxn modelId="{380BB306-9AF8-4871-9410-598640693128}" srcId="{FFD531E8-76E0-4537-950D-D05B38955031}" destId="{5ECA9D71-C27A-4BCB-99C8-90B143683B34}" srcOrd="1" destOrd="0" parTransId="{2864F1C4-8498-4017-99A1-79CBB58A64AE}" sibTransId="{CA3D7B13-FB0A-4EC5-8F18-E0A3522E16A4}"/>
    <dgm:cxn modelId="{0F63B7B8-8C2D-4A1C-91F3-487222FC0025}" type="presOf" srcId="{5ECA9D71-C27A-4BCB-99C8-90B143683B34}" destId="{1CF4EF6F-D2DB-4D1B-9245-E8485A6825EF}" srcOrd="0" destOrd="0" presId="urn:microsoft.com/office/officeart/2005/8/layout/vList4"/>
    <dgm:cxn modelId="{9806D5AF-7EBE-4A86-B6A8-249C7E87BC66}" type="presOf" srcId="{CE3F36E7-D4BE-4B8D-8764-BD712521CA40}" destId="{3D914632-21AE-4CF4-B9D9-786FBFB92B97}" srcOrd="0" destOrd="4" presId="urn:microsoft.com/office/officeart/2005/8/layout/vList4"/>
    <dgm:cxn modelId="{4E80918A-51F5-475F-B0F0-92239E0EAE9A}" srcId="{A3F76CCD-1365-400C-B766-9FBCE85FF0D1}" destId="{365E2BAB-6299-4DF3-8384-6FC9C04378BD}" srcOrd="0" destOrd="0" parTransId="{74ADB30B-94BB-4481-9310-FBE809A8D97D}" sibTransId="{6E7314FD-086D-4C52-8331-63282F24C240}"/>
    <dgm:cxn modelId="{DEA5FA11-E916-4034-9C0B-C3646F23BA1A}" type="presOf" srcId="{05B6E41B-DAAC-436F-AE80-EB1447DBE1D1}" destId="{F5995568-9150-40DD-814D-0018F71951FF}" srcOrd="1" destOrd="0" presId="urn:microsoft.com/office/officeart/2005/8/layout/vList4"/>
    <dgm:cxn modelId="{185DE140-5A08-4BA5-ADF9-48E3378B6306}" type="presParOf" srcId="{A5A442CA-BE36-4629-958F-A75BFC272EB8}" destId="{F92818F4-A202-40AA-A4BE-92960110D071}" srcOrd="0" destOrd="0" presId="urn:microsoft.com/office/officeart/2005/8/layout/vList4"/>
    <dgm:cxn modelId="{66075012-F476-4514-9EA0-5FFEB4C845A0}" type="presParOf" srcId="{F92818F4-A202-40AA-A4BE-92960110D071}" destId="{3D914632-21AE-4CF4-B9D9-786FBFB92B97}" srcOrd="0" destOrd="0" presId="urn:microsoft.com/office/officeart/2005/8/layout/vList4"/>
    <dgm:cxn modelId="{DE301F50-FF79-4072-BD97-4EAC4CBBB0C8}" type="presParOf" srcId="{F92818F4-A202-40AA-A4BE-92960110D071}" destId="{C949B892-AE84-419C-BA5A-31DB61E981E0}" srcOrd="1" destOrd="0" presId="urn:microsoft.com/office/officeart/2005/8/layout/vList4"/>
    <dgm:cxn modelId="{D1D91CA2-AE30-4C92-A6FB-11B9A4639ABE}" type="presParOf" srcId="{F92818F4-A202-40AA-A4BE-92960110D071}" destId="{F5995568-9150-40DD-814D-0018F71951FF}" srcOrd="2" destOrd="0" presId="urn:microsoft.com/office/officeart/2005/8/layout/vList4"/>
    <dgm:cxn modelId="{DB997201-411C-4054-B4A2-6EC3F13D059D}" type="presParOf" srcId="{A5A442CA-BE36-4629-958F-A75BFC272EB8}" destId="{3F953B05-D746-4EDF-B0EF-F4652BB7AC7E}" srcOrd="1" destOrd="0" presId="urn:microsoft.com/office/officeart/2005/8/layout/vList4"/>
    <dgm:cxn modelId="{51E8B84C-D20A-4E51-AC8C-EAA38225CC93}" type="presParOf" srcId="{A5A442CA-BE36-4629-958F-A75BFC272EB8}" destId="{654AF033-C446-4DE1-8A0B-D9AC3B35FE27}" srcOrd="2" destOrd="0" presId="urn:microsoft.com/office/officeart/2005/8/layout/vList4"/>
    <dgm:cxn modelId="{7872F5AC-38C7-44D9-A6A6-B9EE4213CB61}" type="presParOf" srcId="{654AF033-C446-4DE1-8A0B-D9AC3B35FE27}" destId="{1CF4EF6F-D2DB-4D1B-9245-E8485A6825EF}" srcOrd="0" destOrd="0" presId="urn:microsoft.com/office/officeart/2005/8/layout/vList4"/>
    <dgm:cxn modelId="{C934DBA3-826B-47B9-BBDB-D22FB42973DD}" type="presParOf" srcId="{654AF033-C446-4DE1-8A0B-D9AC3B35FE27}" destId="{369EA794-0593-4087-A469-50BA6F2537EA}" srcOrd="1" destOrd="0" presId="urn:microsoft.com/office/officeart/2005/8/layout/vList4"/>
    <dgm:cxn modelId="{B4813DE0-A3E9-4F16-9501-1C337211157B}" type="presParOf" srcId="{654AF033-C446-4DE1-8A0B-D9AC3B35FE27}" destId="{70A6411B-BB16-4BFA-9D2E-39C835421808}" srcOrd="2" destOrd="0" presId="urn:microsoft.com/office/officeart/2005/8/layout/vList4"/>
    <dgm:cxn modelId="{38C2C1E4-575E-4C47-ADB3-5F1EB6CF04A9}" type="presParOf" srcId="{A5A442CA-BE36-4629-958F-A75BFC272EB8}" destId="{86505012-DAC5-42A4-8385-033E3235649C}" srcOrd="3" destOrd="0" presId="urn:microsoft.com/office/officeart/2005/8/layout/vList4"/>
    <dgm:cxn modelId="{F2F21508-B3FF-471E-A1EC-5841B9E0C9DE}" type="presParOf" srcId="{A5A442CA-BE36-4629-958F-A75BFC272EB8}" destId="{B22C2635-5576-464D-8E6D-F889FAE3FC06}" srcOrd="4" destOrd="0" presId="urn:microsoft.com/office/officeart/2005/8/layout/vList4"/>
    <dgm:cxn modelId="{7682A07E-DD59-4869-BD3E-3DED434646FF}" type="presParOf" srcId="{B22C2635-5576-464D-8E6D-F889FAE3FC06}" destId="{E1064C6C-2467-41B5-8E78-FFB2C89B9A65}" srcOrd="0" destOrd="0" presId="urn:microsoft.com/office/officeart/2005/8/layout/vList4"/>
    <dgm:cxn modelId="{4BFB803D-FA1D-4698-8E89-D83C878EA498}" type="presParOf" srcId="{B22C2635-5576-464D-8E6D-F889FAE3FC06}" destId="{06A05BD0-2899-41AE-B831-BF4CDAA7E597}" srcOrd="1" destOrd="0" presId="urn:microsoft.com/office/officeart/2005/8/layout/vList4"/>
    <dgm:cxn modelId="{2E73E22B-B792-4FB5-81C0-E68CF3BD6C43}" type="presParOf" srcId="{B22C2635-5576-464D-8E6D-F889FAE3FC06}" destId="{AB19C423-9554-41A8-9A18-FE30F66D93E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9C3FED-AA1E-407F-89A8-386C7F9A7A6D}" type="doc">
      <dgm:prSet loTypeId="urn:microsoft.com/office/officeart/2005/8/layout/lProcess2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BF36DE38-94DF-48C4-B627-12011A3E7C8B}">
      <dgm:prSet phldrT="[Texto]" custT="1"/>
      <dgm:spPr/>
      <dgm:t>
        <a:bodyPr/>
        <a:lstStyle/>
        <a:p>
          <a:r>
            <a:rPr lang="es-PE" sz="1400" dirty="0" smtClean="0"/>
            <a:t>Se definirá el alcance del proyecto</a:t>
          </a:r>
          <a:endParaRPr lang="es-PE" sz="1400" dirty="0"/>
        </a:p>
      </dgm:t>
    </dgm:pt>
    <dgm:pt modelId="{E9CBD381-DD60-4962-A92B-0F5D8D3A11DD}" type="parTrans" cxnId="{4225FBC7-4773-4323-A833-B881A185120C}">
      <dgm:prSet/>
      <dgm:spPr/>
      <dgm:t>
        <a:bodyPr/>
        <a:lstStyle/>
        <a:p>
          <a:endParaRPr lang="es-PE"/>
        </a:p>
      </dgm:t>
    </dgm:pt>
    <dgm:pt modelId="{1C90B000-538F-4D52-AB6E-66CF165C0599}" type="sibTrans" cxnId="{4225FBC7-4773-4323-A833-B881A185120C}">
      <dgm:prSet/>
      <dgm:spPr/>
      <dgm:t>
        <a:bodyPr/>
        <a:lstStyle/>
        <a:p>
          <a:endParaRPr lang="es-PE"/>
        </a:p>
      </dgm:t>
    </dgm:pt>
    <dgm:pt modelId="{08449FDF-0206-4747-BC38-40DD57D0FD88}">
      <dgm:prSet phldrT="[Texto]" custT="1"/>
      <dgm:spPr/>
      <dgm:t>
        <a:bodyPr/>
        <a:lstStyle/>
        <a:p>
          <a:r>
            <a:rPr lang="es-PE" sz="1400" dirty="0" smtClean="0"/>
            <a:t>Se elaborará la estructura desglosable de trabajo</a:t>
          </a:r>
          <a:endParaRPr lang="es-PE" sz="1400" dirty="0"/>
        </a:p>
      </dgm:t>
    </dgm:pt>
    <dgm:pt modelId="{D0373D68-914D-401E-8471-2AA9E4E87E93}" type="parTrans" cxnId="{8D559870-846D-4472-AFF7-F13780F179C8}">
      <dgm:prSet/>
      <dgm:spPr/>
      <dgm:t>
        <a:bodyPr/>
        <a:lstStyle/>
        <a:p>
          <a:endParaRPr lang="es-PE"/>
        </a:p>
      </dgm:t>
    </dgm:pt>
    <dgm:pt modelId="{BCCDDA2D-80E3-4CB7-B4BC-94FEC8CD5CCD}" type="sibTrans" cxnId="{8D559870-846D-4472-AFF7-F13780F179C8}">
      <dgm:prSet/>
      <dgm:spPr/>
      <dgm:t>
        <a:bodyPr/>
        <a:lstStyle/>
        <a:p>
          <a:endParaRPr lang="es-PE"/>
        </a:p>
      </dgm:t>
    </dgm:pt>
    <dgm:pt modelId="{66C8CC77-1C2A-4B72-9ABC-3A8A7CA44B23}">
      <dgm:prSet phldrT="[Texto]"/>
      <dgm:spPr/>
      <dgm:t>
        <a:bodyPr/>
        <a:lstStyle/>
        <a:p>
          <a:r>
            <a:rPr lang="es-PE" dirty="0" smtClean="0"/>
            <a:t>Evaluar la estabilidad del alcance del proyecto </a:t>
          </a:r>
          <a:endParaRPr lang="es-PE" dirty="0"/>
        </a:p>
      </dgm:t>
    </dgm:pt>
    <dgm:pt modelId="{C377CEFD-B957-417F-A545-1FCF6628DE63}" type="parTrans" cxnId="{7ED46D01-9257-4FD0-A219-FAC1561A9ED0}">
      <dgm:prSet/>
      <dgm:spPr/>
      <dgm:t>
        <a:bodyPr/>
        <a:lstStyle/>
        <a:p>
          <a:endParaRPr lang="es-PE"/>
        </a:p>
      </dgm:t>
    </dgm:pt>
    <dgm:pt modelId="{A2ED4B27-677A-413D-942B-CE95CBD9072F}" type="sibTrans" cxnId="{7ED46D01-9257-4FD0-A219-FAC1561A9ED0}">
      <dgm:prSet/>
      <dgm:spPr/>
      <dgm:t>
        <a:bodyPr/>
        <a:lstStyle/>
        <a:p>
          <a:endParaRPr lang="es-PE"/>
        </a:p>
      </dgm:t>
    </dgm:pt>
    <dgm:pt modelId="{0C026219-D443-404C-A75F-BD8B72BFDE89}">
      <dgm:prSet phldrT="[Texto]" custT="1"/>
      <dgm:spPr/>
      <dgm:t>
        <a:bodyPr/>
        <a:lstStyle/>
        <a:p>
          <a:r>
            <a:rPr lang="es-PE" sz="1200" dirty="0" smtClean="0"/>
            <a:t>Será gestionado por el Gerente de Proyecto</a:t>
          </a:r>
          <a:endParaRPr lang="es-PE" sz="1200" dirty="0"/>
        </a:p>
      </dgm:t>
    </dgm:pt>
    <dgm:pt modelId="{B9E50AF2-5F15-4D0F-847D-E04BB1B29F8B}" type="parTrans" cxnId="{D3FB628E-2368-4CAF-9447-909C488B1645}">
      <dgm:prSet/>
      <dgm:spPr/>
      <dgm:t>
        <a:bodyPr/>
        <a:lstStyle/>
        <a:p>
          <a:endParaRPr lang="es-PE"/>
        </a:p>
      </dgm:t>
    </dgm:pt>
    <dgm:pt modelId="{5E009D21-E633-4BD0-8DE4-2EA1A81F55E0}" type="sibTrans" cxnId="{D3FB628E-2368-4CAF-9447-909C488B1645}">
      <dgm:prSet/>
      <dgm:spPr/>
      <dgm:t>
        <a:bodyPr/>
        <a:lstStyle/>
        <a:p>
          <a:endParaRPr lang="es-PE"/>
        </a:p>
      </dgm:t>
    </dgm:pt>
    <dgm:pt modelId="{A0D90974-6BFE-436A-9DA7-6CFD5639C209}">
      <dgm:prSet phldrT="[Texto]" custT="1"/>
      <dgm:spPr/>
      <dgm:t>
        <a:bodyPr/>
        <a:lstStyle/>
        <a:p>
          <a:r>
            <a:rPr lang="es-PE" sz="1200" dirty="0" smtClean="0"/>
            <a:t>Cualquier persona puede solicitar un cambio</a:t>
          </a:r>
          <a:endParaRPr lang="es-PE" sz="1200" dirty="0"/>
        </a:p>
      </dgm:t>
    </dgm:pt>
    <dgm:pt modelId="{5A027D8B-7386-47D8-B12E-3C911D438171}" type="parTrans" cxnId="{B924E9A0-5BC4-4F9E-97ED-2F3C7E0E5E18}">
      <dgm:prSet/>
      <dgm:spPr/>
      <dgm:t>
        <a:bodyPr/>
        <a:lstStyle/>
        <a:p>
          <a:endParaRPr lang="es-PE"/>
        </a:p>
      </dgm:t>
    </dgm:pt>
    <dgm:pt modelId="{5F78ADE1-E13E-4655-87FD-6E2E4D9C17CD}" type="sibTrans" cxnId="{B924E9A0-5BC4-4F9E-97ED-2F3C7E0E5E18}">
      <dgm:prSet/>
      <dgm:spPr/>
      <dgm:t>
        <a:bodyPr/>
        <a:lstStyle/>
        <a:p>
          <a:endParaRPr lang="es-PE"/>
        </a:p>
      </dgm:t>
    </dgm:pt>
    <dgm:pt modelId="{1153C310-8BA6-4290-BB57-06CBFE115675}">
      <dgm:prSet phldrT="[Texto]"/>
      <dgm:spPr/>
      <dgm:t>
        <a:bodyPr/>
        <a:lstStyle/>
        <a:p>
          <a:r>
            <a:rPr lang="es-PE" dirty="0" smtClean="0"/>
            <a:t>¿Cómo será administrado el alcance del Proyecto?</a:t>
          </a:r>
          <a:endParaRPr lang="es-PE" dirty="0"/>
        </a:p>
      </dgm:t>
    </dgm:pt>
    <dgm:pt modelId="{560E4427-C72D-49E5-B9A0-43BD6601D136}" type="sibTrans" cxnId="{0B5959B9-AAD1-4BFD-B890-B9013796F0C9}">
      <dgm:prSet/>
      <dgm:spPr/>
      <dgm:t>
        <a:bodyPr/>
        <a:lstStyle/>
        <a:p>
          <a:endParaRPr lang="es-PE"/>
        </a:p>
      </dgm:t>
    </dgm:pt>
    <dgm:pt modelId="{1A837675-126B-4BA7-8E40-92B9CFF1FC44}" type="parTrans" cxnId="{0B5959B9-AAD1-4BFD-B890-B9013796F0C9}">
      <dgm:prSet/>
      <dgm:spPr/>
      <dgm:t>
        <a:bodyPr/>
        <a:lstStyle/>
        <a:p>
          <a:endParaRPr lang="es-PE"/>
        </a:p>
      </dgm:t>
    </dgm:pt>
    <dgm:pt modelId="{3AAAFD6C-14CB-40F5-9079-1874E6C37263}">
      <dgm:prSet phldrT="[Texto]" custT="1"/>
      <dgm:spPr/>
      <dgm:t>
        <a:bodyPr/>
        <a:lstStyle/>
        <a:p>
          <a:r>
            <a:rPr lang="es-PE" sz="1400" dirty="0" smtClean="0"/>
            <a:t>La validación del alcance </a:t>
          </a:r>
          <a:endParaRPr lang="es-PE" sz="1400" dirty="0"/>
        </a:p>
      </dgm:t>
    </dgm:pt>
    <dgm:pt modelId="{284A6931-FF88-4D6C-91D1-05F3CA00CA61}" type="parTrans" cxnId="{A8824C17-1F95-44DB-B66D-0F9B5CE3471D}">
      <dgm:prSet/>
      <dgm:spPr/>
      <dgm:t>
        <a:bodyPr/>
        <a:lstStyle/>
        <a:p>
          <a:endParaRPr lang="es-PE"/>
        </a:p>
      </dgm:t>
    </dgm:pt>
    <dgm:pt modelId="{19C0B1CE-3894-454B-9748-848381617C83}" type="sibTrans" cxnId="{A8824C17-1F95-44DB-B66D-0F9B5CE3471D}">
      <dgm:prSet/>
      <dgm:spPr/>
      <dgm:t>
        <a:bodyPr/>
        <a:lstStyle/>
        <a:p>
          <a:endParaRPr lang="es-PE"/>
        </a:p>
      </dgm:t>
    </dgm:pt>
    <dgm:pt modelId="{D35E20F4-539E-4684-A6AC-B6D679F47759}">
      <dgm:prSet phldrT="[Texto]" custT="1"/>
      <dgm:spPr/>
      <dgm:t>
        <a:bodyPr/>
        <a:lstStyle/>
        <a:p>
          <a:r>
            <a:rPr lang="es-PE" sz="1200" dirty="0" smtClean="0"/>
            <a:t>El gerente de proyecto efectuará la actualización. </a:t>
          </a:r>
          <a:endParaRPr lang="es-PE" sz="1200" dirty="0"/>
        </a:p>
      </dgm:t>
    </dgm:pt>
    <dgm:pt modelId="{EF48451D-AA4E-42A2-AD00-995EB423D518}" type="sibTrans" cxnId="{461531EB-C448-48B5-B3F2-7B5DBEED121F}">
      <dgm:prSet/>
      <dgm:spPr/>
      <dgm:t>
        <a:bodyPr/>
        <a:lstStyle/>
        <a:p>
          <a:endParaRPr lang="es-PE"/>
        </a:p>
      </dgm:t>
    </dgm:pt>
    <dgm:pt modelId="{617D9628-34C9-4CBC-A6F1-D37306059BF4}" type="parTrans" cxnId="{461531EB-C448-48B5-B3F2-7B5DBEED121F}">
      <dgm:prSet/>
      <dgm:spPr/>
      <dgm:t>
        <a:bodyPr/>
        <a:lstStyle/>
        <a:p>
          <a:endParaRPr lang="es-PE"/>
        </a:p>
      </dgm:t>
    </dgm:pt>
    <dgm:pt modelId="{C6790FA0-656D-4B9D-913C-8D41AFD870E0}">
      <dgm:prSet phldrT="[Texto]"/>
      <dgm:spPr/>
      <dgm:t>
        <a:bodyPr/>
        <a:lstStyle/>
        <a:p>
          <a:r>
            <a:rPr lang="es-PE" dirty="0" smtClean="0"/>
            <a:t>¿Cómo los cambios del alcance serán integrados al proyecto?</a:t>
          </a:r>
          <a:endParaRPr lang="es-PE" dirty="0"/>
        </a:p>
      </dgm:t>
    </dgm:pt>
    <dgm:pt modelId="{BC4B7E31-8E91-4810-85EF-F56790D4FADB}" type="sibTrans" cxnId="{19CFC854-1905-4EA4-9C1F-5A62CB4C1201}">
      <dgm:prSet/>
      <dgm:spPr/>
      <dgm:t>
        <a:bodyPr/>
        <a:lstStyle/>
        <a:p>
          <a:endParaRPr lang="es-PE"/>
        </a:p>
      </dgm:t>
    </dgm:pt>
    <dgm:pt modelId="{664338E9-2D5E-47CE-A823-DB7C25484F08}" type="parTrans" cxnId="{19CFC854-1905-4EA4-9C1F-5A62CB4C1201}">
      <dgm:prSet/>
      <dgm:spPr/>
      <dgm:t>
        <a:bodyPr/>
        <a:lstStyle/>
        <a:p>
          <a:endParaRPr lang="es-PE"/>
        </a:p>
      </dgm:t>
    </dgm:pt>
    <dgm:pt modelId="{FAE63758-7ECD-4F7C-90AE-1CF3F85CD0F8}">
      <dgm:prSet phldrT="[Texto]" custT="1"/>
      <dgm:spPr/>
      <dgm:t>
        <a:bodyPr/>
        <a:lstStyle/>
        <a:p>
          <a:r>
            <a:rPr lang="es-PE" sz="1400" dirty="0" smtClean="0"/>
            <a:t>Cuando la solicitud sea presentada por </a:t>
          </a:r>
          <a:r>
            <a:rPr lang="es-PE" sz="1400" dirty="0" err="1" smtClean="0"/>
            <a:t>Cime</a:t>
          </a:r>
          <a:r>
            <a:rPr lang="es-PE" sz="1400" dirty="0" smtClean="0"/>
            <a:t> Ingenieros S.R.L</a:t>
          </a:r>
          <a:endParaRPr lang="es-PE" sz="1400" dirty="0"/>
        </a:p>
      </dgm:t>
    </dgm:pt>
    <dgm:pt modelId="{4FFC7BC0-8747-4E73-8365-5C8F9993A096}" type="sibTrans" cxnId="{5FC6B686-FB25-4F25-BC1A-DFB1EA0A114A}">
      <dgm:prSet/>
      <dgm:spPr/>
      <dgm:t>
        <a:bodyPr/>
        <a:lstStyle/>
        <a:p>
          <a:endParaRPr lang="es-PE"/>
        </a:p>
      </dgm:t>
    </dgm:pt>
    <dgm:pt modelId="{364F3455-0830-448A-8B38-7D3923CDEF89}" type="parTrans" cxnId="{5FC6B686-FB25-4F25-BC1A-DFB1EA0A114A}">
      <dgm:prSet/>
      <dgm:spPr/>
      <dgm:t>
        <a:bodyPr/>
        <a:lstStyle/>
        <a:p>
          <a:endParaRPr lang="es-PE"/>
        </a:p>
      </dgm:t>
    </dgm:pt>
    <dgm:pt modelId="{34D07B04-654D-4DD8-B522-E5C478C0316F}">
      <dgm:prSet phldrT="[Texto]" custT="1"/>
      <dgm:spPr/>
      <dgm:t>
        <a:bodyPr/>
        <a:lstStyle/>
        <a:p>
          <a:r>
            <a:rPr lang="es-PE" sz="1400" dirty="0" smtClean="0"/>
            <a:t>Cuando la solicitud sea presentada por el cliente</a:t>
          </a:r>
          <a:endParaRPr lang="es-PE" sz="1400" dirty="0"/>
        </a:p>
      </dgm:t>
    </dgm:pt>
    <dgm:pt modelId="{7FB41957-B7A2-4D01-A6FC-9E3A7A725370}" type="sibTrans" cxnId="{4025E8A6-72A0-4AB1-A94D-03DC30BFDEE0}">
      <dgm:prSet/>
      <dgm:spPr/>
      <dgm:t>
        <a:bodyPr/>
        <a:lstStyle/>
        <a:p>
          <a:endParaRPr lang="es-PE"/>
        </a:p>
      </dgm:t>
    </dgm:pt>
    <dgm:pt modelId="{57843CBB-4D86-4A4B-BAD0-C54625283A06}" type="parTrans" cxnId="{4025E8A6-72A0-4AB1-A94D-03DC30BFDEE0}">
      <dgm:prSet/>
      <dgm:spPr/>
      <dgm:t>
        <a:bodyPr/>
        <a:lstStyle/>
        <a:p>
          <a:endParaRPr lang="es-PE"/>
        </a:p>
      </dgm:t>
    </dgm:pt>
    <dgm:pt modelId="{4465D965-18E8-4A41-BEF7-0CF9159B93E5}">
      <dgm:prSet phldrT="[Texto]"/>
      <dgm:spPr/>
      <dgm:t>
        <a:bodyPr/>
        <a:lstStyle/>
        <a:p>
          <a:r>
            <a:rPr lang="es-PE" dirty="0" smtClean="0"/>
            <a:t>¿Cómo los cambios al alcance, serán identificados y clasificados?</a:t>
          </a:r>
          <a:endParaRPr lang="es-PE" dirty="0"/>
        </a:p>
      </dgm:t>
    </dgm:pt>
    <dgm:pt modelId="{9E3EA04D-F56A-4CFE-94E1-C0EC375C8B2F}" type="sibTrans" cxnId="{2EB5D6B7-C892-4AC6-80BA-B3CF4210F178}">
      <dgm:prSet/>
      <dgm:spPr/>
      <dgm:t>
        <a:bodyPr/>
        <a:lstStyle/>
        <a:p>
          <a:endParaRPr lang="es-PE"/>
        </a:p>
      </dgm:t>
    </dgm:pt>
    <dgm:pt modelId="{07A48575-7549-4773-8300-C1EAF2284059}" type="parTrans" cxnId="{2EB5D6B7-C892-4AC6-80BA-B3CF4210F178}">
      <dgm:prSet/>
      <dgm:spPr/>
      <dgm:t>
        <a:bodyPr/>
        <a:lstStyle/>
        <a:p>
          <a:endParaRPr lang="es-PE"/>
        </a:p>
      </dgm:t>
    </dgm:pt>
    <dgm:pt modelId="{D200DA89-DD7D-4AE7-9162-2B444B11A1ED}">
      <dgm:prSet phldrT="[Texto]" custT="1"/>
      <dgm:spPr/>
      <dgm:t>
        <a:bodyPr/>
        <a:lstStyle/>
        <a:p>
          <a:r>
            <a:rPr lang="es-PE" sz="1200" dirty="0" smtClean="0"/>
            <a:t>Los  cambios será evaluados por Of. Técnica de CIME</a:t>
          </a:r>
          <a:endParaRPr lang="es-PE" sz="1200" dirty="0"/>
        </a:p>
      </dgm:t>
    </dgm:pt>
    <dgm:pt modelId="{23ADF33E-C8FF-4816-A789-CD11A8D2CF20}" type="parTrans" cxnId="{398D59F8-FD8F-41B9-910E-E542C165D0AF}">
      <dgm:prSet/>
      <dgm:spPr/>
      <dgm:t>
        <a:bodyPr/>
        <a:lstStyle/>
        <a:p>
          <a:endParaRPr lang="es-PE"/>
        </a:p>
      </dgm:t>
    </dgm:pt>
    <dgm:pt modelId="{DED09D93-7484-4915-86C9-F48E6E428998}" type="sibTrans" cxnId="{398D59F8-FD8F-41B9-910E-E542C165D0AF}">
      <dgm:prSet/>
      <dgm:spPr/>
      <dgm:t>
        <a:bodyPr/>
        <a:lstStyle/>
        <a:p>
          <a:endParaRPr lang="es-PE"/>
        </a:p>
      </dgm:t>
    </dgm:pt>
    <dgm:pt modelId="{DCF79E70-144D-4C69-873E-706C60BD880B}">
      <dgm:prSet phldrT="[Texto]" custT="1"/>
      <dgm:spPr/>
      <dgm:t>
        <a:bodyPr/>
        <a:lstStyle/>
        <a:p>
          <a:r>
            <a:rPr lang="es-PE" sz="1200" dirty="0" smtClean="0"/>
            <a:t>Finalmente, se remite al </a:t>
          </a:r>
          <a:r>
            <a:rPr lang="es-PE" sz="1200" dirty="0" err="1" smtClean="0"/>
            <a:t>ciiente</a:t>
          </a:r>
          <a:r>
            <a:rPr lang="es-PE" sz="1200" dirty="0" smtClean="0"/>
            <a:t> para su aprobación.</a:t>
          </a:r>
          <a:endParaRPr lang="es-PE" sz="1200" dirty="0"/>
        </a:p>
      </dgm:t>
    </dgm:pt>
    <dgm:pt modelId="{B108F1A3-6A20-4C52-9F07-523F565E4096}" type="parTrans" cxnId="{69462C7C-F676-47BC-A298-6C0F923F43D9}">
      <dgm:prSet/>
      <dgm:spPr/>
      <dgm:t>
        <a:bodyPr/>
        <a:lstStyle/>
        <a:p>
          <a:endParaRPr lang="es-PE"/>
        </a:p>
      </dgm:t>
    </dgm:pt>
    <dgm:pt modelId="{6528D1B5-F9F0-4938-9E3D-1126DBFC44B6}" type="sibTrans" cxnId="{69462C7C-F676-47BC-A298-6C0F923F43D9}">
      <dgm:prSet/>
      <dgm:spPr/>
      <dgm:t>
        <a:bodyPr/>
        <a:lstStyle/>
        <a:p>
          <a:endParaRPr lang="es-PE"/>
        </a:p>
      </dgm:t>
    </dgm:pt>
    <dgm:pt modelId="{2A0F20D4-4E99-4694-AF01-15BAE4FFC930}">
      <dgm:prSet phldrT="[Texto]" custT="1"/>
      <dgm:spPr/>
      <dgm:t>
        <a:bodyPr/>
        <a:lstStyle/>
        <a:p>
          <a:r>
            <a:rPr lang="es-PE" sz="1200" dirty="0" smtClean="0"/>
            <a:t>Los documentos actualizados deben ser versionados y fechados</a:t>
          </a:r>
          <a:endParaRPr lang="es-PE" sz="1200" dirty="0"/>
        </a:p>
      </dgm:t>
    </dgm:pt>
    <dgm:pt modelId="{1B0F7710-0265-4785-8A1A-0DF90931CD4D}" type="parTrans" cxnId="{306E1A79-F2E1-4930-A4D0-360D3BC14B15}">
      <dgm:prSet/>
      <dgm:spPr/>
      <dgm:t>
        <a:bodyPr/>
        <a:lstStyle/>
        <a:p>
          <a:endParaRPr lang="es-PE"/>
        </a:p>
      </dgm:t>
    </dgm:pt>
    <dgm:pt modelId="{6534B6DC-6181-4AA1-96F5-CEF1208DC419}" type="sibTrans" cxnId="{306E1A79-F2E1-4930-A4D0-360D3BC14B15}">
      <dgm:prSet/>
      <dgm:spPr/>
      <dgm:t>
        <a:bodyPr/>
        <a:lstStyle/>
        <a:p>
          <a:endParaRPr lang="es-PE"/>
        </a:p>
      </dgm:t>
    </dgm:pt>
    <dgm:pt modelId="{628B4F4F-E761-470E-BC14-3E8DD951F645}">
      <dgm:prSet phldrT="[Texto]" custT="1"/>
      <dgm:spPr/>
      <dgm:t>
        <a:bodyPr/>
        <a:lstStyle/>
        <a:p>
          <a:r>
            <a:rPr lang="es-PE" sz="1200" dirty="0" smtClean="0"/>
            <a:t>Se comunica al equipo del proyecto sobre la nueva planificación y la nueva versión </a:t>
          </a:r>
          <a:endParaRPr lang="es-PE" sz="1200" dirty="0"/>
        </a:p>
      </dgm:t>
    </dgm:pt>
    <dgm:pt modelId="{26C0D7DF-5324-4B7D-97F1-5710FB450BB5}" type="parTrans" cxnId="{75287A1D-991E-4A08-9AB9-C7EEB2B6234F}">
      <dgm:prSet/>
      <dgm:spPr/>
      <dgm:t>
        <a:bodyPr/>
        <a:lstStyle/>
        <a:p>
          <a:endParaRPr lang="es-PE"/>
        </a:p>
      </dgm:t>
    </dgm:pt>
    <dgm:pt modelId="{6C0E9B82-40C1-481E-9EAF-42CD99B7A049}" type="sibTrans" cxnId="{75287A1D-991E-4A08-9AB9-C7EEB2B6234F}">
      <dgm:prSet/>
      <dgm:spPr/>
      <dgm:t>
        <a:bodyPr/>
        <a:lstStyle/>
        <a:p>
          <a:endParaRPr lang="es-PE"/>
        </a:p>
      </dgm:t>
    </dgm:pt>
    <dgm:pt modelId="{2A76EAE2-3B6B-45CB-A23A-ACBAAEEE5AEF}">
      <dgm:prSet phldrT="[Texto]" custT="1"/>
      <dgm:spPr/>
      <dgm:t>
        <a:bodyPr/>
        <a:lstStyle/>
        <a:p>
          <a:r>
            <a:rPr lang="es-PE" sz="1200" dirty="0" smtClean="0"/>
            <a:t>La Oficina Técnica de </a:t>
          </a:r>
          <a:r>
            <a:rPr lang="es-PE" sz="1200" dirty="0" err="1" smtClean="0"/>
            <a:t>Cime</a:t>
          </a:r>
          <a:r>
            <a:rPr lang="es-PE" sz="1200" dirty="0" smtClean="0"/>
            <a:t> Ingenieros S.R.L. realizará el monitoreo del cambio </a:t>
          </a:r>
          <a:endParaRPr lang="es-PE" sz="1200" dirty="0"/>
        </a:p>
      </dgm:t>
    </dgm:pt>
    <dgm:pt modelId="{E5C5D33E-44DA-4591-8F1C-2747CB50C233}" type="parTrans" cxnId="{029EFAAE-A651-4568-8B24-A248FD616C34}">
      <dgm:prSet/>
      <dgm:spPr/>
      <dgm:t>
        <a:bodyPr/>
        <a:lstStyle/>
        <a:p>
          <a:endParaRPr lang="es-PE"/>
        </a:p>
      </dgm:t>
    </dgm:pt>
    <dgm:pt modelId="{65747CA3-78E1-4582-B551-180E74B82626}" type="sibTrans" cxnId="{029EFAAE-A651-4568-8B24-A248FD616C34}">
      <dgm:prSet/>
      <dgm:spPr/>
      <dgm:t>
        <a:bodyPr/>
        <a:lstStyle/>
        <a:p>
          <a:endParaRPr lang="es-PE"/>
        </a:p>
      </dgm:t>
    </dgm:pt>
    <dgm:pt modelId="{A203C9B6-58F7-46AD-B6E7-5431E761A66A}" type="pres">
      <dgm:prSet presAssocID="{D39C3FED-AA1E-407F-89A8-386C7F9A7A6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6435DCE6-B9A4-41D0-BACF-B467F9A21478}" type="pres">
      <dgm:prSet presAssocID="{1153C310-8BA6-4290-BB57-06CBFE115675}" presName="compNode" presStyleCnt="0"/>
      <dgm:spPr/>
      <dgm:t>
        <a:bodyPr/>
        <a:lstStyle/>
        <a:p>
          <a:endParaRPr lang="es-PE"/>
        </a:p>
      </dgm:t>
    </dgm:pt>
    <dgm:pt modelId="{82EF3DEC-DA1C-4028-9495-71F11F1B64C3}" type="pres">
      <dgm:prSet presAssocID="{1153C310-8BA6-4290-BB57-06CBFE115675}" presName="aNode" presStyleLbl="bgShp" presStyleIdx="0" presStyleCnt="4"/>
      <dgm:spPr/>
      <dgm:t>
        <a:bodyPr/>
        <a:lstStyle/>
        <a:p>
          <a:endParaRPr lang="es-PE"/>
        </a:p>
      </dgm:t>
    </dgm:pt>
    <dgm:pt modelId="{5AAB5DD9-5092-49C8-8E98-92DDDD48F727}" type="pres">
      <dgm:prSet presAssocID="{1153C310-8BA6-4290-BB57-06CBFE115675}" presName="textNode" presStyleLbl="bgShp" presStyleIdx="0" presStyleCnt="4"/>
      <dgm:spPr/>
      <dgm:t>
        <a:bodyPr/>
        <a:lstStyle/>
        <a:p>
          <a:endParaRPr lang="es-PE"/>
        </a:p>
      </dgm:t>
    </dgm:pt>
    <dgm:pt modelId="{B883E35B-C32C-4844-9826-334394CBA310}" type="pres">
      <dgm:prSet presAssocID="{1153C310-8BA6-4290-BB57-06CBFE115675}" presName="compChildNode" presStyleCnt="0"/>
      <dgm:spPr/>
      <dgm:t>
        <a:bodyPr/>
        <a:lstStyle/>
        <a:p>
          <a:endParaRPr lang="es-PE"/>
        </a:p>
      </dgm:t>
    </dgm:pt>
    <dgm:pt modelId="{7976100A-BCAA-47AF-881F-7A0CC71ECFAA}" type="pres">
      <dgm:prSet presAssocID="{1153C310-8BA6-4290-BB57-06CBFE115675}" presName="theInnerList" presStyleCnt="0"/>
      <dgm:spPr/>
      <dgm:t>
        <a:bodyPr/>
        <a:lstStyle/>
        <a:p>
          <a:endParaRPr lang="es-PE"/>
        </a:p>
      </dgm:t>
    </dgm:pt>
    <dgm:pt modelId="{88AED415-CDF4-4622-9DCC-06B09B871E67}" type="pres">
      <dgm:prSet presAssocID="{BF36DE38-94DF-48C4-B627-12011A3E7C8B}" presName="child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8AEE8DC-8493-454C-A761-01C2743FCF6E}" type="pres">
      <dgm:prSet presAssocID="{BF36DE38-94DF-48C4-B627-12011A3E7C8B}" presName="aSpace2" presStyleCnt="0"/>
      <dgm:spPr/>
      <dgm:t>
        <a:bodyPr/>
        <a:lstStyle/>
        <a:p>
          <a:endParaRPr lang="es-PE"/>
        </a:p>
      </dgm:t>
    </dgm:pt>
    <dgm:pt modelId="{6D706B9A-C208-493A-8FEE-8DEBDA8D590D}" type="pres">
      <dgm:prSet presAssocID="{08449FDF-0206-4747-BC38-40DD57D0FD88}" presName="childNode" presStyleLbl="node1" presStyleIdx="1" presStyleCnt="13" custLinFactNeighborX="285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4738039-463B-490E-A695-E1A2E6206F8F}" type="pres">
      <dgm:prSet presAssocID="{08449FDF-0206-4747-BC38-40DD57D0FD88}" presName="aSpace2" presStyleCnt="0"/>
      <dgm:spPr/>
      <dgm:t>
        <a:bodyPr/>
        <a:lstStyle/>
        <a:p>
          <a:endParaRPr lang="es-PE"/>
        </a:p>
      </dgm:t>
    </dgm:pt>
    <dgm:pt modelId="{3F493D0B-A59F-4D9C-9D4D-517EFA900506}" type="pres">
      <dgm:prSet presAssocID="{3AAAFD6C-14CB-40F5-9079-1874E6C37263}" presName="childNode" presStyleLbl="node1" presStyleIdx="2" presStyleCnt="13" custLinFactNeighborX="285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718CF7-92D8-4BA3-B940-210CE199D300}" type="pres">
      <dgm:prSet presAssocID="{1153C310-8BA6-4290-BB57-06CBFE115675}" presName="aSpace" presStyleCnt="0"/>
      <dgm:spPr/>
      <dgm:t>
        <a:bodyPr/>
        <a:lstStyle/>
        <a:p>
          <a:endParaRPr lang="es-PE"/>
        </a:p>
      </dgm:t>
    </dgm:pt>
    <dgm:pt modelId="{295A4819-8E82-4059-89A8-08FFB6908E89}" type="pres">
      <dgm:prSet presAssocID="{66C8CC77-1C2A-4B72-9ABC-3A8A7CA44B23}" presName="compNode" presStyleCnt="0"/>
      <dgm:spPr/>
      <dgm:t>
        <a:bodyPr/>
        <a:lstStyle/>
        <a:p>
          <a:endParaRPr lang="es-PE"/>
        </a:p>
      </dgm:t>
    </dgm:pt>
    <dgm:pt modelId="{EBDB71D1-78CC-421D-A789-F7627D9914F7}" type="pres">
      <dgm:prSet presAssocID="{66C8CC77-1C2A-4B72-9ABC-3A8A7CA44B23}" presName="aNode" presStyleLbl="bgShp" presStyleIdx="1" presStyleCnt="4"/>
      <dgm:spPr/>
      <dgm:t>
        <a:bodyPr/>
        <a:lstStyle/>
        <a:p>
          <a:endParaRPr lang="es-PE"/>
        </a:p>
      </dgm:t>
    </dgm:pt>
    <dgm:pt modelId="{AE24DE89-4F0D-408B-BD01-9685C3844427}" type="pres">
      <dgm:prSet presAssocID="{66C8CC77-1C2A-4B72-9ABC-3A8A7CA44B23}" presName="textNode" presStyleLbl="bgShp" presStyleIdx="1" presStyleCnt="4"/>
      <dgm:spPr/>
      <dgm:t>
        <a:bodyPr/>
        <a:lstStyle/>
        <a:p>
          <a:endParaRPr lang="es-PE"/>
        </a:p>
      </dgm:t>
    </dgm:pt>
    <dgm:pt modelId="{342313D2-7437-43DF-8251-25F9E7F01A4E}" type="pres">
      <dgm:prSet presAssocID="{66C8CC77-1C2A-4B72-9ABC-3A8A7CA44B23}" presName="compChildNode" presStyleCnt="0"/>
      <dgm:spPr/>
      <dgm:t>
        <a:bodyPr/>
        <a:lstStyle/>
        <a:p>
          <a:endParaRPr lang="es-PE"/>
        </a:p>
      </dgm:t>
    </dgm:pt>
    <dgm:pt modelId="{6E34747C-34E3-4F27-9C91-06B7E725F250}" type="pres">
      <dgm:prSet presAssocID="{66C8CC77-1C2A-4B72-9ABC-3A8A7CA44B23}" presName="theInnerList" presStyleCnt="0"/>
      <dgm:spPr/>
      <dgm:t>
        <a:bodyPr/>
        <a:lstStyle/>
        <a:p>
          <a:endParaRPr lang="es-PE"/>
        </a:p>
      </dgm:t>
    </dgm:pt>
    <dgm:pt modelId="{2D7E819D-19E7-4545-9342-7841642A388F}" type="pres">
      <dgm:prSet presAssocID="{0C026219-D443-404C-A75F-BD8B72BFDE89}" presName="child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FF65BD-01C0-4EBB-AF92-7C001AE531E1}" type="pres">
      <dgm:prSet presAssocID="{0C026219-D443-404C-A75F-BD8B72BFDE89}" presName="aSpace2" presStyleCnt="0"/>
      <dgm:spPr/>
      <dgm:t>
        <a:bodyPr/>
        <a:lstStyle/>
        <a:p>
          <a:endParaRPr lang="es-PE"/>
        </a:p>
      </dgm:t>
    </dgm:pt>
    <dgm:pt modelId="{6B44AE4E-3EA7-4B9A-AC2E-FE784E70C3CE}" type="pres">
      <dgm:prSet presAssocID="{A0D90974-6BFE-436A-9DA7-6CFD5639C209}" presName="child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A0E53DE-951C-479E-A1E5-7C1F1EF4EC92}" type="pres">
      <dgm:prSet presAssocID="{A0D90974-6BFE-436A-9DA7-6CFD5639C209}" presName="aSpace2" presStyleCnt="0"/>
      <dgm:spPr/>
      <dgm:t>
        <a:bodyPr/>
        <a:lstStyle/>
        <a:p>
          <a:endParaRPr lang="es-PE"/>
        </a:p>
      </dgm:t>
    </dgm:pt>
    <dgm:pt modelId="{CDADFF1C-D9CF-4ED1-BB40-014C9EABB6DE}" type="pres">
      <dgm:prSet presAssocID="{D200DA89-DD7D-4AE7-9162-2B444B11A1ED}" presName="child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C9949A8-CD64-4B96-8891-85EADE78EE8A}" type="pres">
      <dgm:prSet presAssocID="{D200DA89-DD7D-4AE7-9162-2B444B11A1ED}" presName="aSpace2" presStyleCnt="0"/>
      <dgm:spPr/>
      <dgm:t>
        <a:bodyPr/>
        <a:lstStyle/>
        <a:p>
          <a:endParaRPr lang="es-PE"/>
        </a:p>
      </dgm:t>
    </dgm:pt>
    <dgm:pt modelId="{352EA0BF-B55C-4A34-A5F4-A1EE603B7271}" type="pres">
      <dgm:prSet presAssocID="{DCF79E70-144D-4C69-873E-706C60BD880B}" presName="child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B01AEFF-7B10-416A-921C-5BEECC94697A}" type="pres">
      <dgm:prSet presAssocID="{66C8CC77-1C2A-4B72-9ABC-3A8A7CA44B23}" presName="aSpace" presStyleCnt="0"/>
      <dgm:spPr/>
      <dgm:t>
        <a:bodyPr/>
        <a:lstStyle/>
        <a:p>
          <a:endParaRPr lang="es-PE"/>
        </a:p>
      </dgm:t>
    </dgm:pt>
    <dgm:pt modelId="{D840A27B-2A89-4779-8F2E-D2CFB716371F}" type="pres">
      <dgm:prSet presAssocID="{4465D965-18E8-4A41-BEF7-0CF9159B93E5}" presName="compNode" presStyleCnt="0"/>
      <dgm:spPr/>
      <dgm:t>
        <a:bodyPr/>
        <a:lstStyle/>
        <a:p>
          <a:endParaRPr lang="es-PE"/>
        </a:p>
      </dgm:t>
    </dgm:pt>
    <dgm:pt modelId="{6874CFB9-DE40-4087-A3EE-38A69200BD05}" type="pres">
      <dgm:prSet presAssocID="{4465D965-18E8-4A41-BEF7-0CF9159B93E5}" presName="aNode" presStyleLbl="bgShp" presStyleIdx="2" presStyleCnt="4"/>
      <dgm:spPr/>
      <dgm:t>
        <a:bodyPr/>
        <a:lstStyle/>
        <a:p>
          <a:endParaRPr lang="es-PE"/>
        </a:p>
      </dgm:t>
    </dgm:pt>
    <dgm:pt modelId="{241C9CE2-F45E-4F7C-963C-1B0D1FB26F7F}" type="pres">
      <dgm:prSet presAssocID="{4465D965-18E8-4A41-BEF7-0CF9159B93E5}" presName="textNode" presStyleLbl="bgShp" presStyleIdx="2" presStyleCnt="4"/>
      <dgm:spPr/>
      <dgm:t>
        <a:bodyPr/>
        <a:lstStyle/>
        <a:p>
          <a:endParaRPr lang="es-PE"/>
        </a:p>
      </dgm:t>
    </dgm:pt>
    <dgm:pt modelId="{4756109E-F7B7-4EDA-AFC4-1FB4B9EF53ED}" type="pres">
      <dgm:prSet presAssocID="{4465D965-18E8-4A41-BEF7-0CF9159B93E5}" presName="compChildNode" presStyleCnt="0"/>
      <dgm:spPr/>
      <dgm:t>
        <a:bodyPr/>
        <a:lstStyle/>
        <a:p>
          <a:endParaRPr lang="es-PE"/>
        </a:p>
      </dgm:t>
    </dgm:pt>
    <dgm:pt modelId="{60AD40AE-BDAC-4802-B056-A3E86BBCAF68}" type="pres">
      <dgm:prSet presAssocID="{4465D965-18E8-4A41-BEF7-0CF9159B93E5}" presName="theInnerList" presStyleCnt="0"/>
      <dgm:spPr/>
      <dgm:t>
        <a:bodyPr/>
        <a:lstStyle/>
        <a:p>
          <a:endParaRPr lang="es-PE"/>
        </a:p>
      </dgm:t>
    </dgm:pt>
    <dgm:pt modelId="{D73A89D7-FDC4-43DF-8EB3-F00CD4D58164}" type="pres">
      <dgm:prSet presAssocID="{34D07B04-654D-4DD8-B522-E5C478C0316F}" presName="child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5F584E6-17D9-4B37-A0BC-2DCAC4A09E18}" type="pres">
      <dgm:prSet presAssocID="{34D07B04-654D-4DD8-B522-E5C478C0316F}" presName="aSpace2" presStyleCnt="0"/>
      <dgm:spPr/>
      <dgm:t>
        <a:bodyPr/>
        <a:lstStyle/>
        <a:p>
          <a:endParaRPr lang="es-PE"/>
        </a:p>
      </dgm:t>
    </dgm:pt>
    <dgm:pt modelId="{CC8E3C3B-56A4-4D9D-AB29-1DEA09A7BB03}" type="pres">
      <dgm:prSet presAssocID="{FAE63758-7ECD-4F7C-90AE-1CF3F85CD0F8}" presName="child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18FC5EA-379E-4F5E-B2D6-8F33B4B99D77}" type="pres">
      <dgm:prSet presAssocID="{4465D965-18E8-4A41-BEF7-0CF9159B93E5}" presName="aSpace" presStyleCnt="0"/>
      <dgm:spPr/>
      <dgm:t>
        <a:bodyPr/>
        <a:lstStyle/>
        <a:p>
          <a:endParaRPr lang="es-PE"/>
        </a:p>
      </dgm:t>
    </dgm:pt>
    <dgm:pt modelId="{35E54A1F-7B15-4A64-A5A6-1E57F671B72F}" type="pres">
      <dgm:prSet presAssocID="{C6790FA0-656D-4B9D-913C-8D41AFD870E0}" presName="compNode" presStyleCnt="0"/>
      <dgm:spPr/>
      <dgm:t>
        <a:bodyPr/>
        <a:lstStyle/>
        <a:p>
          <a:endParaRPr lang="es-PE"/>
        </a:p>
      </dgm:t>
    </dgm:pt>
    <dgm:pt modelId="{80074F91-B970-4540-89F3-89A6B2706244}" type="pres">
      <dgm:prSet presAssocID="{C6790FA0-656D-4B9D-913C-8D41AFD870E0}" presName="aNode" presStyleLbl="bgShp" presStyleIdx="3" presStyleCnt="4" custLinFactNeighborX="2387"/>
      <dgm:spPr/>
      <dgm:t>
        <a:bodyPr/>
        <a:lstStyle/>
        <a:p>
          <a:endParaRPr lang="es-PE"/>
        </a:p>
      </dgm:t>
    </dgm:pt>
    <dgm:pt modelId="{54E0B973-5DAD-40F3-9069-A57BF919E9D4}" type="pres">
      <dgm:prSet presAssocID="{C6790FA0-656D-4B9D-913C-8D41AFD870E0}" presName="textNode" presStyleLbl="bgShp" presStyleIdx="3" presStyleCnt="4"/>
      <dgm:spPr/>
      <dgm:t>
        <a:bodyPr/>
        <a:lstStyle/>
        <a:p>
          <a:endParaRPr lang="es-PE"/>
        </a:p>
      </dgm:t>
    </dgm:pt>
    <dgm:pt modelId="{F6304861-3385-4709-A046-B8858B61BA67}" type="pres">
      <dgm:prSet presAssocID="{C6790FA0-656D-4B9D-913C-8D41AFD870E0}" presName="compChildNode" presStyleCnt="0"/>
      <dgm:spPr/>
      <dgm:t>
        <a:bodyPr/>
        <a:lstStyle/>
        <a:p>
          <a:endParaRPr lang="es-PE"/>
        </a:p>
      </dgm:t>
    </dgm:pt>
    <dgm:pt modelId="{1E59B1EB-B2C8-4F9C-9C24-0F78F52895F4}" type="pres">
      <dgm:prSet presAssocID="{C6790FA0-656D-4B9D-913C-8D41AFD870E0}" presName="theInnerList" presStyleCnt="0"/>
      <dgm:spPr/>
      <dgm:t>
        <a:bodyPr/>
        <a:lstStyle/>
        <a:p>
          <a:endParaRPr lang="es-PE"/>
        </a:p>
      </dgm:t>
    </dgm:pt>
    <dgm:pt modelId="{B403B3F8-F79A-432C-BE9A-71ACA781792A}" type="pres">
      <dgm:prSet presAssocID="{D35E20F4-539E-4684-A6AC-B6D679F47759}" presName="childNode" presStyleLbl="node1" presStyleIdx="9" presStyleCnt="13" custScaleX="102220" custScaleY="64223" custLinFactNeighborY="-3526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524FBC-D37A-47F9-8978-224DDF961BDD}" type="pres">
      <dgm:prSet presAssocID="{D35E20F4-539E-4684-A6AC-B6D679F47759}" presName="aSpace2" presStyleCnt="0"/>
      <dgm:spPr/>
      <dgm:t>
        <a:bodyPr/>
        <a:lstStyle/>
        <a:p>
          <a:endParaRPr lang="es-PE"/>
        </a:p>
      </dgm:t>
    </dgm:pt>
    <dgm:pt modelId="{365AB9E3-55C5-4E29-89D1-864E6F5092C4}" type="pres">
      <dgm:prSet presAssocID="{2A0F20D4-4E99-4694-AF01-15BAE4FFC930}" presName="childNode" presStyleLbl="node1" presStyleIdx="10" presStyleCnt="13" custScaleX="102220" custScaleY="63429" custLinFactNeighborY="-3526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C06FD73-8B61-49B3-8B75-235BD9ABFFAD}" type="pres">
      <dgm:prSet presAssocID="{2A0F20D4-4E99-4694-AF01-15BAE4FFC930}" presName="aSpace2" presStyleCnt="0"/>
      <dgm:spPr/>
      <dgm:t>
        <a:bodyPr/>
        <a:lstStyle/>
        <a:p>
          <a:endParaRPr lang="es-PE"/>
        </a:p>
      </dgm:t>
    </dgm:pt>
    <dgm:pt modelId="{F123FB0C-10D5-447A-A62A-F1EA0FB3CF02}" type="pres">
      <dgm:prSet presAssocID="{628B4F4F-E761-470E-BC14-3E8DD951F645}" presName="childNode" presStyleLbl="node1" presStyleIdx="11" presStyleCnt="13" custScaleX="102220" custScaleY="84385" custLinFactNeighborY="-3526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3B3B156-96F7-485D-AD5B-112FE236346A}" type="pres">
      <dgm:prSet presAssocID="{628B4F4F-E761-470E-BC14-3E8DD951F645}" presName="aSpace2" presStyleCnt="0"/>
      <dgm:spPr/>
      <dgm:t>
        <a:bodyPr/>
        <a:lstStyle/>
        <a:p>
          <a:endParaRPr lang="es-PE"/>
        </a:p>
      </dgm:t>
    </dgm:pt>
    <dgm:pt modelId="{6BF03A67-01B5-4165-B34A-99C8F5D9C389}" type="pres">
      <dgm:prSet presAssocID="{2A76EAE2-3B6B-45CB-A23A-ACBAAEEE5AEF}" presName="childNode" presStyleLbl="node1" presStyleIdx="12" presStyleCnt="13" custScaleX="102220" custScaleY="57675" custLinFactNeighborY="-3526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8D559870-846D-4472-AFF7-F13780F179C8}" srcId="{1153C310-8BA6-4290-BB57-06CBFE115675}" destId="{08449FDF-0206-4747-BC38-40DD57D0FD88}" srcOrd="1" destOrd="0" parTransId="{D0373D68-914D-401E-8471-2AA9E4E87E93}" sibTransId="{BCCDDA2D-80E3-4CB7-B4BC-94FEC8CD5CCD}"/>
    <dgm:cxn modelId="{DFA3695F-01C0-4C71-9DB1-CD0246B135D2}" type="presOf" srcId="{3AAAFD6C-14CB-40F5-9079-1874E6C37263}" destId="{3F493D0B-A59F-4D9C-9D4D-517EFA900506}" srcOrd="0" destOrd="0" presId="urn:microsoft.com/office/officeart/2005/8/layout/lProcess2"/>
    <dgm:cxn modelId="{4E8CB2E4-E947-410A-BDDF-1749404992E0}" type="presOf" srcId="{C6790FA0-656D-4B9D-913C-8D41AFD870E0}" destId="{54E0B973-5DAD-40F3-9069-A57BF919E9D4}" srcOrd="1" destOrd="0" presId="urn:microsoft.com/office/officeart/2005/8/layout/lProcess2"/>
    <dgm:cxn modelId="{D5F734DF-C819-424B-9063-031BA7658FC2}" type="presOf" srcId="{08449FDF-0206-4747-BC38-40DD57D0FD88}" destId="{6D706B9A-C208-493A-8FEE-8DEBDA8D590D}" srcOrd="0" destOrd="0" presId="urn:microsoft.com/office/officeart/2005/8/layout/lProcess2"/>
    <dgm:cxn modelId="{19CFC854-1905-4EA4-9C1F-5A62CB4C1201}" srcId="{D39C3FED-AA1E-407F-89A8-386C7F9A7A6D}" destId="{C6790FA0-656D-4B9D-913C-8D41AFD870E0}" srcOrd="3" destOrd="0" parTransId="{664338E9-2D5E-47CE-A823-DB7C25484F08}" sibTransId="{BC4B7E31-8E91-4810-85EF-F56790D4FADB}"/>
    <dgm:cxn modelId="{BE5CFF1B-88E6-470B-9797-A46CDCB72878}" type="presOf" srcId="{DCF79E70-144D-4C69-873E-706C60BD880B}" destId="{352EA0BF-B55C-4A34-A5F4-A1EE603B7271}" srcOrd="0" destOrd="0" presId="urn:microsoft.com/office/officeart/2005/8/layout/lProcess2"/>
    <dgm:cxn modelId="{DD4A0167-463B-4204-838D-E3870357015D}" type="presOf" srcId="{2A0F20D4-4E99-4694-AF01-15BAE4FFC930}" destId="{365AB9E3-55C5-4E29-89D1-864E6F5092C4}" srcOrd="0" destOrd="0" presId="urn:microsoft.com/office/officeart/2005/8/layout/lProcess2"/>
    <dgm:cxn modelId="{C886F044-CED0-491D-B604-DD4206BB778A}" type="presOf" srcId="{4465D965-18E8-4A41-BEF7-0CF9159B93E5}" destId="{241C9CE2-F45E-4F7C-963C-1B0D1FB26F7F}" srcOrd="1" destOrd="0" presId="urn:microsoft.com/office/officeart/2005/8/layout/lProcess2"/>
    <dgm:cxn modelId="{398D59F8-FD8F-41B9-910E-E542C165D0AF}" srcId="{66C8CC77-1C2A-4B72-9ABC-3A8A7CA44B23}" destId="{D200DA89-DD7D-4AE7-9162-2B444B11A1ED}" srcOrd="2" destOrd="0" parTransId="{23ADF33E-C8FF-4816-A789-CD11A8D2CF20}" sibTransId="{DED09D93-7484-4915-86C9-F48E6E428998}"/>
    <dgm:cxn modelId="{7EC0BA78-6B09-4AAD-A965-1A27FB490B11}" type="presOf" srcId="{4465D965-18E8-4A41-BEF7-0CF9159B93E5}" destId="{6874CFB9-DE40-4087-A3EE-38A69200BD05}" srcOrd="0" destOrd="0" presId="urn:microsoft.com/office/officeart/2005/8/layout/lProcess2"/>
    <dgm:cxn modelId="{A8824C17-1F95-44DB-B66D-0F9B5CE3471D}" srcId="{1153C310-8BA6-4290-BB57-06CBFE115675}" destId="{3AAAFD6C-14CB-40F5-9079-1874E6C37263}" srcOrd="2" destOrd="0" parTransId="{284A6931-FF88-4D6C-91D1-05F3CA00CA61}" sibTransId="{19C0B1CE-3894-454B-9748-848381617C83}"/>
    <dgm:cxn modelId="{A221797D-54A8-4ED0-81AF-41F553E8B0CA}" type="presOf" srcId="{A0D90974-6BFE-436A-9DA7-6CFD5639C209}" destId="{6B44AE4E-3EA7-4B9A-AC2E-FE784E70C3CE}" srcOrd="0" destOrd="0" presId="urn:microsoft.com/office/officeart/2005/8/layout/lProcess2"/>
    <dgm:cxn modelId="{D37A4BC4-22AE-4FF1-A3F8-B70BC26D651E}" type="presOf" srcId="{628B4F4F-E761-470E-BC14-3E8DD951F645}" destId="{F123FB0C-10D5-447A-A62A-F1EA0FB3CF02}" srcOrd="0" destOrd="0" presId="urn:microsoft.com/office/officeart/2005/8/layout/lProcess2"/>
    <dgm:cxn modelId="{029EFAAE-A651-4568-8B24-A248FD616C34}" srcId="{C6790FA0-656D-4B9D-913C-8D41AFD870E0}" destId="{2A76EAE2-3B6B-45CB-A23A-ACBAAEEE5AEF}" srcOrd="3" destOrd="0" parTransId="{E5C5D33E-44DA-4591-8F1C-2747CB50C233}" sibTransId="{65747CA3-78E1-4582-B551-180E74B82626}"/>
    <dgm:cxn modelId="{B6734C57-1AB3-43EC-A955-E39FC9FE26DB}" type="presOf" srcId="{2A76EAE2-3B6B-45CB-A23A-ACBAAEEE5AEF}" destId="{6BF03A67-01B5-4165-B34A-99C8F5D9C389}" srcOrd="0" destOrd="0" presId="urn:microsoft.com/office/officeart/2005/8/layout/lProcess2"/>
    <dgm:cxn modelId="{461531EB-C448-48B5-B3F2-7B5DBEED121F}" srcId="{C6790FA0-656D-4B9D-913C-8D41AFD870E0}" destId="{D35E20F4-539E-4684-A6AC-B6D679F47759}" srcOrd="0" destOrd="0" parTransId="{617D9628-34C9-4CBC-A6F1-D37306059BF4}" sibTransId="{EF48451D-AA4E-42A2-AD00-995EB423D518}"/>
    <dgm:cxn modelId="{0B5959B9-AAD1-4BFD-B890-B9013796F0C9}" srcId="{D39C3FED-AA1E-407F-89A8-386C7F9A7A6D}" destId="{1153C310-8BA6-4290-BB57-06CBFE115675}" srcOrd="0" destOrd="0" parTransId="{1A837675-126B-4BA7-8E40-92B9CFF1FC44}" sibTransId="{560E4427-C72D-49E5-B9A0-43BD6601D136}"/>
    <dgm:cxn modelId="{753212D8-14C0-49C6-91D0-AFD53CAF0054}" type="presOf" srcId="{34D07B04-654D-4DD8-B522-E5C478C0316F}" destId="{D73A89D7-FDC4-43DF-8EB3-F00CD4D58164}" srcOrd="0" destOrd="0" presId="urn:microsoft.com/office/officeart/2005/8/layout/lProcess2"/>
    <dgm:cxn modelId="{4225FBC7-4773-4323-A833-B881A185120C}" srcId="{1153C310-8BA6-4290-BB57-06CBFE115675}" destId="{BF36DE38-94DF-48C4-B627-12011A3E7C8B}" srcOrd="0" destOrd="0" parTransId="{E9CBD381-DD60-4962-A92B-0F5D8D3A11DD}" sibTransId="{1C90B000-538F-4D52-AB6E-66CF165C0599}"/>
    <dgm:cxn modelId="{7729F02F-2301-41A9-9E79-7DDECB9BD20B}" type="presOf" srcId="{D35E20F4-539E-4684-A6AC-B6D679F47759}" destId="{B403B3F8-F79A-432C-BE9A-71ACA781792A}" srcOrd="0" destOrd="0" presId="urn:microsoft.com/office/officeart/2005/8/layout/lProcess2"/>
    <dgm:cxn modelId="{B924E9A0-5BC4-4F9E-97ED-2F3C7E0E5E18}" srcId="{66C8CC77-1C2A-4B72-9ABC-3A8A7CA44B23}" destId="{A0D90974-6BFE-436A-9DA7-6CFD5639C209}" srcOrd="1" destOrd="0" parTransId="{5A027D8B-7386-47D8-B12E-3C911D438171}" sibTransId="{5F78ADE1-E13E-4655-87FD-6E2E4D9C17CD}"/>
    <dgm:cxn modelId="{306E1A79-F2E1-4930-A4D0-360D3BC14B15}" srcId="{C6790FA0-656D-4B9D-913C-8D41AFD870E0}" destId="{2A0F20D4-4E99-4694-AF01-15BAE4FFC930}" srcOrd="1" destOrd="0" parTransId="{1B0F7710-0265-4785-8A1A-0DF90931CD4D}" sibTransId="{6534B6DC-6181-4AA1-96F5-CEF1208DC419}"/>
    <dgm:cxn modelId="{F249E2C4-3E2C-499E-8753-A83706ED2C18}" type="presOf" srcId="{C6790FA0-656D-4B9D-913C-8D41AFD870E0}" destId="{80074F91-B970-4540-89F3-89A6B2706244}" srcOrd="0" destOrd="0" presId="urn:microsoft.com/office/officeart/2005/8/layout/lProcess2"/>
    <dgm:cxn modelId="{D3FB628E-2368-4CAF-9447-909C488B1645}" srcId="{66C8CC77-1C2A-4B72-9ABC-3A8A7CA44B23}" destId="{0C026219-D443-404C-A75F-BD8B72BFDE89}" srcOrd="0" destOrd="0" parTransId="{B9E50AF2-5F15-4D0F-847D-E04BB1B29F8B}" sibTransId="{5E009D21-E633-4BD0-8DE4-2EA1A81F55E0}"/>
    <dgm:cxn modelId="{2EB5D6B7-C892-4AC6-80BA-B3CF4210F178}" srcId="{D39C3FED-AA1E-407F-89A8-386C7F9A7A6D}" destId="{4465D965-18E8-4A41-BEF7-0CF9159B93E5}" srcOrd="2" destOrd="0" parTransId="{07A48575-7549-4773-8300-C1EAF2284059}" sibTransId="{9E3EA04D-F56A-4CFE-94E1-C0EC375C8B2F}"/>
    <dgm:cxn modelId="{9AD659FA-7F57-46E8-9ACF-6BB4DF0AF522}" type="presOf" srcId="{FAE63758-7ECD-4F7C-90AE-1CF3F85CD0F8}" destId="{CC8E3C3B-56A4-4D9D-AB29-1DEA09A7BB03}" srcOrd="0" destOrd="0" presId="urn:microsoft.com/office/officeart/2005/8/layout/lProcess2"/>
    <dgm:cxn modelId="{69462C7C-F676-47BC-A298-6C0F923F43D9}" srcId="{66C8CC77-1C2A-4B72-9ABC-3A8A7CA44B23}" destId="{DCF79E70-144D-4C69-873E-706C60BD880B}" srcOrd="3" destOrd="0" parTransId="{B108F1A3-6A20-4C52-9F07-523F565E4096}" sibTransId="{6528D1B5-F9F0-4938-9E3D-1126DBFC44B6}"/>
    <dgm:cxn modelId="{C339188D-9FE1-41DB-8EDF-831D1CCEB3EC}" type="presOf" srcId="{D39C3FED-AA1E-407F-89A8-386C7F9A7A6D}" destId="{A203C9B6-58F7-46AD-B6E7-5431E761A66A}" srcOrd="0" destOrd="0" presId="urn:microsoft.com/office/officeart/2005/8/layout/lProcess2"/>
    <dgm:cxn modelId="{7ED46D01-9257-4FD0-A219-FAC1561A9ED0}" srcId="{D39C3FED-AA1E-407F-89A8-386C7F9A7A6D}" destId="{66C8CC77-1C2A-4B72-9ABC-3A8A7CA44B23}" srcOrd="1" destOrd="0" parTransId="{C377CEFD-B957-417F-A545-1FCF6628DE63}" sibTransId="{A2ED4B27-677A-413D-942B-CE95CBD9072F}"/>
    <dgm:cxn modelId="{3601E50E-0113-43A4-A78E-9556250B732E}" type="presOf" srcId="{66C8CC77-1C2A-4B72-9ABC-3A8A7CA44B23}" destId="{AE24DE89-4F0D-408B-BD01-9685C3844427}" srcOrd="1" destOrd="0" presId="urn:microsoft.com/office/officeart/2005/8/layout/lProcess2"/>
    <dgm:cxn modelId="{75287A1D-991E-4A08-9AB9-C7EEB2B6234F}" srcId="{C6790FA0-656D-4B9D-913C-8D41AFD870E0}" destId="{628B4F4F-E761-470E-BC14-3E8DD951F645}" srcOrd="2" destOrd="0" parTransId="{26C0D7DF-5324-4B7D-97F1-5710FB450BB5}" sibTransId="{6C0E9B82-40C1-481E-9EAF-42CD99B7A049}"/>
    <dgm:cxn modelId="{A02AD0CB-F1B1-4705-8C8D-A047A15151C2}" type="presOf" srcId="{BF36DE38-94DF-48C4-B627-12011A3E7C8B}" destId="{88AED415-CDF4-4622-9DCC-06B09B871E67}" srcOrd="0" destOrd="0" presId="urn:microsoft.com/office/officeart/2005/8/layout/lProcess2"/>
    <dgm:cxn modelId="{CC5796B7-55F4-4787-8DD9-7E756FB6D727}" type="presOf" srcId="{1153C310-8BA6-4290-BB57-06CBFE115675}" destId="{5AAB5DD9-5092-49C8-8E98-92DDDD48F727}" srcOrd="1" destOrd="0" presId="urn:microsoft.com/office/officeart/2005/8/layout/lProcess2"/>
    <dgm:cxn modelId="{DB4B1FE0-E6C3-4E9C-A717-FC4D20804370}" type="presOf" srcId="{66C8CC77-1C2A-4B72-9ABC-3A8A7CA44B23}" destId="{EBDB71D1-78CC-421D-A789-F7627D9914F7}" srcOrd="0" destOrd="0" presId="urn:microsoft.com/office/officeart/2005/8/layout/lProcess2"/>
    <dgm:cxn modelId="{0D9C11DD-5A70-4E13-8D07-9E2A685D3DE9}" type="presOf" srcId="{D200DA89-DD7D-4AE7-9162-2B444B11A1ED}" destId="{CDADFF1C-D9CF-4ED1-BB40-014C9EABB6DE}" srcOrd="0" destOrd="0" presId="urn:microsoft.com/office/officeart/2005/8/layout/lProcess2"/>
    <dgm:cxn modelId="{4025E8A6-72A0-4AB1-A94D-03DC30BFDEE0}" srcId="{4465D965-18E8-4A41-BEF7-0CF9159B93E5}" destId="{34D07B04-654D-4DD8-B522-E5C478C0316F}" srcOrd="0" destOrd="0" parTransId="{57843CBB-4D86-4A4B-BAD0-C54625283A06}" sibTransId="{7FB41957-B7A2-4D01-A6FC-9E3A7A725370}"/>
    <dgm:cxn modelId="{155C3B2D-5DDE-48E2-9DE2-4219771BA1D3}" type="presOf" srcId="{0C026219-D443-404C-A75F-BD8B72BFDE89}" destId="{2D7E819D-19E7-4545-9342-7841642A388F}" srcOrd="0" destOrd="0" presId="urn:microsoft.com/office/officeart/2005/8/layout/lProcess2"/>
    <dgm:cxn modelId="{6148064D-435B-4218-A155-6146671AD75A}" type="presOf" srcId="{1153C310-8BA6-4290-BB57-06CBFE115675}" destId="{82EF3DEC-DA1C-4028-9495-71F11F1B64C3}" srcOrd="0" destOrd="0" presId="urn:microsoft.com/office/officeart/2005/8/layout/lProcess2"/>
    <dgm:cxn modelId="{5FC6B686-FB25-4F25-BC1A-DFB1EA0A114A}" srcId="{4465D965-18E8-4A41-BEF7-0CF9159B93E5}" destId="{FAE63758-7ECD-4F7C-90AE-1CF3F85CD0F8}" srcOrd="1" destOrd="0" parTransId="{364F3455-0830-448A-8B38-7D3923CDEF89}" sibTransId="{4FFC7BC0-8747-4E73-8365-5C8F9993A096}"/>
    <dgm:cxn modelId="{599D39CD-4CDE-4748-AB0B-F15C8D4267FD}" type="presParOf" srcId="{A203C9B6-58F7-46AD-B6E7-5431E761A66A}" destId="{6435DCE6-B9A4-41D0-BACF-B467F9A21478}" srcOrd="0" destOrd="0" presId="urn:microsoft.com/office/officeart/2005/8/layout/lProcess2"/>
    <dgm:cxn modelId="{B24254CF-33E2-4B0B-916E-F9097A044E20}" type="presParOf" srcId="{6435DCE6-B9A4-41D0-BACF-B467F9A21478}" destId="{82EF3DEC-DA1C-4028-9495-71F11F1B64C3}" srcOrd="0" destOrd="0" presId="urn:microsoft.com/office/officeart/2005/8/layout/lProcess2"/>
    <dgm:cxn modelId="{E91219C7-5D06-4F00-B1A6-D13D6C98F9C9}" type="presParOf" srcId="{6435DCE6-B9A4-41D0-BACF-B467F9A21478}" destId="{5AAB5DD9-5092-49C8-8E98-92DDDD48F727}" srcOrd="1" destOrd="0" presId="urn:microsoft.com/office/officeart/2005/8/layout/lProcess2"/>
    <dgm:cxn modelId="{4FFBD30F-7C10-472A-BF36-A384AD406FD6}" type="presParOf" srcId="{6435DCE6-B9A4-41D0-BACF-B467F9A21478}" destId="{B883E35B-C32C-4844-9826-334394CBA310}" srcOrd="2" destOrd="0" presId="urn:microsoft.com/office/officeart/2005/8/layout/lProcess2"/>
    <dgm:cxn modelId="{CA23C14A-BB20-4359-BEB2-EA7D82831BD1}" type="presParOf" srcId="{B883E35B-C32C-4844-9826-334394CBA310}" destId="{7976100A-BCAA-47AF-881F-7A0CC71ECFAA}" srcOrd="0" destOrd="0" presId="urn:microsoft.com/office/officeart/2005/8/layout/lProcess2"/>
    <dgm:cxn modelId="{CF717C45-0E8A-4820-8517-ED2B7E7EECF2}" type="presParOf" srcId="{7976100A-BCAA-47AF-881F-7A0CC71ECFAA}" destId="{88AED415-CDF4-4622-9DCC-06B09B871E67}" srcOrd="0" destOrd="0" presId="urn:microsoft.com/office/officeart/2005/8/layout/lProcess2"/>
    <dgm:cxn modelId="{10FB98A0-9D37-49AA-9C8D-CC9065473B05}" type="presParOf" srcId="{7976100A-BCAA-47AF-881F-7A0CC71ECFAA}" destId="{C8AEE8DC-8493-454C-A761-01C2743FCF6E}" srcOrd="1" destOrd="0" presId="urn:microsoft.com/office/officeart/2005/8/layout/lProcess2"/>
    <dgm:cxn modelId="{847E5260-B2E6-4405-9E19-F3582ABA7987}" type="presParOf" srcId="{7976100A-BCAA-47AF-881F-7A0CC71ECFAA}" destId="{6D706B9A-C208-493A-8FEE-8DEBDA8D590D}" srcOrd="2" destOrd="0" presId="urn:microsoft.com/office/officeart/2005/8/layout/lProcess2"/>
    <dgm:cxn modelId="{CDDF1B72-519B-47C7-BBCF-5DCFA6FA48B2}" type="presParOf" srcId="{7976100A-BCAA-47AF-881F-7A0CC71ECFAA}" destId="{F4738039-463B-490E-A695-E1A2E6206F8F}" srcOrd="3" destOrd="0" presId="urn:microsoft.com/office/officeart/2005/8/layout/lProcess2"/>
    <dgm:cxn modelId="{6AC2A08D-BADC-4DEE-A37B-FDC01E3B456F}" type="presParOf" srcId="{7976100A-BCAA-47AF-881F-7A0CC71ECFAA}" destId="{3F493D0B-A59F-4D9C-9D4D-517EFA900506}" srcOrd="4" destOrd="0" presId="urn:microsoft.com/office/officeart/2005/8/layout/lProcess2"/>
    <dgm:cxn modelId="{E092BE67-88FD-49AE-AF2A-F422C3855FAA}" type="presParOf" srcId="{A203C9B6-58F7-46AD-B6E7-5431E761A66A}" destId="{66718CF7-92D8-4BA3-B940-210CE199D300}" srcOrd="1" destOrd="0" presId="urn:microsoft.com/office/officeart/2005/8/layout/lProcess2"/>
    <dgm:cxn modelId="{07B4834F-FF5C-4B8B-8755-9DDED6A00CE3}" type="presParOf" srcId="{A203C9B6-58F7-46AD-B6E7-5431E761A66A}" destId="{295A4819-8E82-4059-89A8-08FFB6908E89}" srcOrd="2" destOrd="0" presId="urn:microsoft.com/office/officeart/2005/8/layout/lProcess2"/>
    <dgm:cxn modelId="{87273636-BAEA-49DF-A0FA-9CDEB4E70944}" type="presParOf" srcId="{295A4819-8E82-4059-89A8-08FFB6908E89}" destId="{EBDB71D1-78CC-421D-A789-F7627D9914F7}" srcOrd="0" destOrd="0" presId="urn:microsoft.com/office/officeart/2005/8/layout/lProcess2"/>
    <dgm:cxn modelId="{52F90BA3-FFBC-4FA3-9900-9643C1C21748}" type="presParOf" srcId="{295A4819-8E82-4059-89A8-08FFB6908E89}" destId="{AE24DE89-4F0D-408B-BD01-9685C3844427}" srcOrd="1" destOrd="0" presId="urn:microsoft.com/office/officeart/2005/8/layout/lProcess2"/>
    <dgm:cxn modelId="{0BDB577F-E437-43DC-B25D-DA363A974D5D}" type="presParOf" srcId="{295A4819-8E82-4059-89A8-08FFB6908E89}" destId="{342313D2-7437-43DF-8251-25F9E7F01A4E}" srcOrd="2" destOrd="0" presId="urn:microsoft.com/office/officeart/2005/8/layout/lProcess2"/>
    <dgm:cxn modelId="{F36EDD56-73FF-4B37-984D-2F6E354B719C}" type="presParOf" srcId="{342313D2-7437-43DF-8251-25F9E7F01A4E}" destId="{6E34747C-34E3-4F27-9C91-06B7E725F250}" srcOrd="0" destOrd="0" presId="urn:microsoft.com/office/officeart/2005/8/layout/lProcess2"/>
    <dgm:cxn modelId="{3EA14EA9-9F8B-447D-9E23-A3CB171D5659}" type="presParOf" srcId="{6E34747C-34E3-4F27-9C91-06B7E725F250}" destId="{2D7E819D-19E7-4545-9342-7841642A388F}" srcOrd="0" destOrd="0" presId="urn:microsoft.com/office/officeart/2005/8/layout/lProcess2"/>
    <dgm:cxn modelId="{1D794D32-E1FB-4101-9A3F-A5320374596E}" type="presParOf" srcId="{6E34747C-34E3-4F27-9C91-06B7E725F250}" destId="{B5FF65BD-01C0-4EBB-AF92-7C001AE531E1}" srcOrd="1" destOrd="0" presId="urn:microsoft.com/office/officeart/2005/8/layout/lProcess2"/>
    <dgm:cxn modelId="{E4974EBE-7954-459A-8762-93335B2794D2}" type="presParOf" srcId="{6E34747C-34E3-4F27-9C91-06B7E725F250}" destId="{6B44AE4E-3EA7-4B9A-AC2E-FE784E70C3CE}" srcOrd="2" destOrd="0" presId="urn:microsoft.com/office/officeart/2005/8/layout/lProcess2"/>
    <dgm:cxn modelId="{0A0ABEBA-A612-41D5-B5CC-8BE11F6C74B6}" type="presParOf" srcId="{6E34747C-34E3-4F27-9C91-06B7E725F250}" destId="{3A0E53DE-951C-479E-A1E5-7C1F1EF4EC92}" srcOrd="3" destOrd="0" presId="urn:microsoft.com/office/officeart/2005/8/layout/lProcess2"/>
    <dgm:cxn modelId="{408790C7-6663-4B62-A72D-A511006641E3}" type="presParOf" srcId="{6E34747C-34E3-4F27-9C91-06B7E725F250}" destId="{CDADFF1C-D9CF-4ED1-BB40-014C9EABB6DE}" srcOrd="4" destOrd="0" presId="urn:microsoft.com/office/officeart/2005/8/layout/lProcess2"/>
    <dgm:cxn modelId="{79E2434A-BC12-4CBB-B359-485ABE436CD9}" type="presParOf" srcId="{6E34747C-34E3-4F27-9C91-06B7E725F250}" destId="{FC9949A8-CD64-4B96-8891-85EADE78EE8A}" srcOrd="5" destOrd="0" presId="urn:microsoft.com/office/officeart/2005/8/layout/lProcess2"/>
    <dgm:cxn modelId="{3E0DAE37-B560-4291-9C12-2BC6769967E5}" type="presParOf" srcId="{6E34747C-34E3-4F27-9C91-06B7E725F250}" destId="{352EA0BF-B55C-4A34-A5F4-A1EE603B7271}" srcOrd="6" destOrd="0" presId="urn:microsoft.com/office/officeart/2005/8/layout/lProcess2"/>
    <dgm:cxn modelId="{B18FCD2B-9B5D-4028-A8F5-A5A9019B983C}" type="presParOf" srcId="{A203C9B6-58F7-46AD-B6E7-5431E761A66A}" destId="{0B01AEFF-7B10-416A-921C-5BEECC94697A}" srcOrd="3" destOrd="0" presId="urn:microsoft.com/office/officeart/2005/8/layout/lProcess2"/>
    <dgm:cxn modelId="{F2949BDD-1D1D-4191-97CE-43B7439A2E8E}" type="presParOf" srcId="{A203C9B6-58F7-46AD-B6E7-5431E761A66A}" destId="{D840A27B-2A89-4779-8F2E-D2CFB716371F}" srcOrd="4" destOrd="0" presId="urn:microsoft.com/office/officeart/2005/8/layout/lProcess2"/>
    <dgm:cxn modelId="{0E359FE3-EC49-47BB-9F3C-2B6C66B55458}" type="presParOf" srcId="{D840A27B-2A89-4779-8F2E-D2CFB716371F}" destId="{6874CFB9-DE40-4087-A3EE-38A69200BD05}" srcOrd="0" destOrd="0" presId="urn:microsoft.com/office/officeart/2005/8/layout/lProcess2"/>
    <dgm:cxn modelId="{F1CE0246-E28E-43B5-B78E-A2BBDFD72FCB}" type="presParOf" srcId="{D840A27B-2A89-4779-8F2E-D2CFB716371F}" destId="{241C9CE2-F45E-4F7C-963C-1B0D1FB26F7F}" srcOrd="1" destOrd="0" presId="urn:microsoft.com/office/officeart/2005/8/layout/lProcess2"/>
    <dgm:cxn modelId="{CCE9053C-D828-4830-A43E-62874AC2C76B}" type="presParOf" srcId="{D840A27B-2A89-4779-8F2E-D2CFB716371F}" destId="{4756109E-F7B7-4EDA-AFC4-1FB4B9EF53ED}" srcOrd="2" destOrd="0" presId="urn:microsoft.com/office/officeart/2005/8/layout/lProcess2"/>
    <dgm:cxn modelId="{7D416010-2442-4A86-BA83-242EE041985C}" type="presParOf" srcId="{4756109E-F7B7-4EDA-AFC4-1FB4B9EF53ED}" destId="{60AD40AE-BDAC-4802-B056-A3E86BBCAF68}" srcOrd="0" destOrd="0" presId="urn:microsoft.com/office/officeart/2005/8/layout/lProcess2"/>
    <dgm:cxn modelId="{E214079B-2D5C-4037-B9F4-D8326205E13D}" type="presParOf" srcId="{60AD40AE-BDAC-4802-B056-A3E86BBCAF68}" destId="{D73A89D7-FDC4-43DF-8EB3-F00CD4D58164}" srcOrd="0" destOrd="0" presId="urn:microsoft.com/office/officeart/2005/8/layout/lProcess2"/>
    <dgm:cxn modelId="{98FAA782-E8BF-48FA-8BE9-7832C5D7D7B8}" type="presParOf" srcId="{60AD40AE-BDAC-4802-B056-A3E86BBCAF68}" destId="{45F584E6-17D9-4B37-A0BC-2DCAC4A09E18}" srcOrd="1" destOrd="0" presId="urn:microsoft.com/office/officeart/2005/8/layout/lProcess2"/>
    <dgm:cxn modelId="{FD4A545E-A82B-4156-89B1-40778EE7793F}" type="presParOf" srcId="{60AD40AE-BDAC-4802-B056-A3E86BBCAF68}" destId="{CC8E3C3B-56A4-4D9D-AB29-1DEA09A7BB03}" srcOrd="2" destOrd="0" presId="urn:microsoft.com/office/officeart/2005/8/layout/lProcess2"/>
    <dgm:cxn modelId="{35FAF034-46BD-4779-8E74-3FB6579B61C0}" type="presParOf" srcId="{A203C9B6-58F7-46AD-B6E7-5431E761A66A}" destId="{218FC5EA-379E-4F5E-B2D6-8F33B4B99D77}" srcOrd="5" destOrd="0" presId="urn:microsoft.com/office/officeart/2005/8/layout/lProcess2"/>
    <dgm:cxn modelId="{C337C1DC-4701-47E6-BF16-86A42B1B611D}" type="presParOf" srcId="{A203C9B6-58F7-46AD-B6E7-5431E761A66A}" destId="{35E54A1F-7B15-4A64-A5A6-1E57F671B72F}" srcOrd="6" destOrd="0" presId="urn:microsoft.com/office/officeart/2005/8/layout/lProcess2"/>
    <dgm:cxn modelId="{DA613339-732E-441D-BA09-B3FE1E3CA253}" type="presParOf" srcId="{35E54A1F-7B15-4A64-A5A6-1E57F671B72F}" destId="{80074F91-B970-4540-89F3-89A6B2706244}" srcOrd="0" destOrd="0" presId="urn:microsoft.com/office/officeart/2005/8/layout/lProcess2"/>
    <dgm:cxn modelId="{534B8E51-3340-4F6B-99FA-A10B09177172}" type="presParOf" srcId="{35E54A1F-7B15-4A64-A5A6-1E57F671B72F}" destId="{54E0B973-5DAD-40F3-9069-A57BF919E9D4}" srcOrd="1" destOrd="0" presId="urn:microsoft.com/office/officeart/2005/8/layout/lProcess2"/>
    <dgm:cxn modelId="{C9FB87F8-77AE-4376-82C7-8DB563739FC2}" type="presParOf" srcId="{35E54A1F-7B15-4A64-A5A6-1E57F671B72F}" destId="{F6304861-3385-4709-A046-B8858B61BA67}" srcOrd="2" destOrd="0" presId="urn:microsoft.com/office/officeart/2005/8/layout/lProcess2"/>
    <dgm:cxn modelId="{6B37A7BD-35DC-4920-8637-F94BEE5FF615}" type="presParOf" srcId="{F6304861-3385-4709-A046-B8858B61BA67}" destId="{1E59B1EB-B2C8-4F9C-9C24-0F78F52895F4}" srcOrd="0" destOrd="0" presId="urn:microsoft.com/office/officeart/2005/8/layout/lProcess2"/>
    <dgm:cxn modelId="{A14082B7-A7DE-4D81-88CF-FE93D581287F}" type="presParOf" srcId="{1E59B1EB-B2C8-4F9C-9C24-0F78F52895F4}" destId="{B403B3F8-F79A-432C-BE9A-71ACA781792A}" srcOrd="0" destOrd="0" presId="urn:microsoft.com/office/officeart/2005/8/layout/lProcess2"/>
    <dgm:cxn modelId="{0E44F6C3-78DE-49D9-8010-FEC242FDE6B4}" type="presParOf" srcId="{1E59B1EB-B2C8-4F9C-9C24-0F78F52895F4}" destId="{90524FBC-D37A-47F9-8978-224DDF961BDD}" srcOrd="1" destOrd="0" presId="urn:microsoft.com/office/officeart/2005/8/layout/lProcess2"/>
    <dgm:cxn modelId="{D21B2917-E4EA-444D-B39C-B8378AAAF5E0}" type="presParOf" srcId="{1E59B1EB-B2C8-4F9C-9C24-0F78F52895F4}" destId="{365AB9E3-55C5-4E29-89D1-864E6F5092C4}" srcOrd="2" destOrd="0" presId="urn:microsoft.com/office/officeart/2005/8/layout/lProcess2"/>
    <dgm:cxn modelId="{DEB8D0A0-218F-4D7A-8E39-951FF09D84C9}" type="presParOf" srcId="{1E59B1EB-B2C8-4F9C-9C24-0F78F52895F4}" destId="{CC06FD73-8B61-49B3-8B75-235BD9ABFFAD}" srcOrd="3" destOrd="0" presId="urn:microsoft.com/office/officeart/2005/8/layout/lProcess2"/>
    <dgm:cxn modelId="{93B9CDA3-2D11-4A9A-86F1-866467DB7701}" type="presParOf" srcId="{1E59B1EB-B2C8-4F9C-9C24-0F78F52895F4}" destId="{F123FB0C-10D5-447A-A62A-F1EA0FB3CF02}" srcOrd="4" destOrd="0" presId="urn:microsoft.com/office/officeart/2005/8/layout/lProcess2"/>
    <dgm:cxn modelId="{D34FAC47-CB89-4400-AF73-655485964B17}" type="presParOf" srcId="{1E59B1EB-B2C8-4F9C-9C24-0F78F52895F4}" destId="{63B3B156-96F7-485D-AD5B-112FE236346A}" srcOrd="5" destOrd="0" presId="urn:microsoft.com/office/officeart/2005/8/layout/lProcess2"/>
    <dgm:cxn modelId="{8DF1EC74-454C-4735-99C4-C6C428286271}" type="presParOf" srcId="{1E59B1EB-B2C8-4F9C-9C24-0F78F52895F4}" destId="{6BF03A67-01B5-4165-B34A-99C8F5D9C389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ACCAE4-E3EC-43EC-A3D5-4A806BD2F749}" type="doc">
      <dgm:prSet loTypeId="urn:microsoft.com/office/officeart/2005/8/layout/cycle6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CB381A26-5264-46E7-B174-9AD249653C48}">
      <dgm:prSet phldrT="[Texto]"/>
      <dgm:spPr/>
      <dgm:t>
        <a:bodyPr/>
        <a:lstStyle/>
        <a:p>
          <a:r>
            <a:rPr lang="es-PE" dirty="0" smtClean="0"/>
            <a:t>Requisitos de Negocio</a:t>
          </a:r>
          <a:endParaRPr lang="es-PE" dirty="0"/>
        </a:p>
      </dgm:t>
    </dgm:pt>
    <dgm:pt modelId="{8F517517-A92E-40AD-8044-F90EBFCD7847}" type="parTrans" cxnId="{3F1BAD1F-4B6E-49F3-B212-D331246BBA53}">
      <dgm:prSet/>
      <dgm:spPr/>
      <dgm:t>
        <a:bodyPr/>
        <a:lstStyle/>
        <a:p>
          <a:endParaRPr lang="es-PE"/>
        </a:p>
      </dgm:t>
    </dgm:pt>
    <dgm:pt modelId="{BD14DDEF-FFD6-4ABF-B01C-9B6403765814}" type="sibTrans" cxnId="{3F1BAD1F-4B6E-49F3-B212-D331246BBA53}">
      <dgm:prSet/>
      <dgm:spPr/>
      <dgm:t>
        <a:bodyPr/>
        <a:lstStyle/>
        <a:p>
          <a:endParaRPr lang="es-PE"/>
        </a:p>
      </dgm:t>
    </dgm:pt>
    <dgm:pt modelId="{CBC41F8F-4C26-48BF-AAE4-3DD0038EBB19}">
      <dgm:prSet phldrT="[Texto]"/>
      <dgm:spPr/>
      <dgm:t>
        <a:bodyPr/>
        <a:lstStyle/>
        <a:p>
          <a:r>
            <a:rPr lang="es-PE" dirty="0" smtClean="0"/>
            <a:t>Requisitos de Dirección de Proyectos</a:t>
          </a:r>
          <a:endParaRPr lang="es-PE" dirty="0"/>
        </a:p>
      </dgm:t>
    </dgm:pt>
    <dgm:pt modelId="{DE841D0F-7084-4641-B1E0-49454D7CBC11}" type="parTrans" cxnId="{E4BB72BC-A8F5-415A-B7F9-B52F974CE3D1}">
      <dgm:prSet/>
      <dgm:spPr/>
      <dgm:t>
        <a:bodyPr/>
        <a:lstStyle/>
        <a:p>
          <a:endParaRPr lang="es-PE"/>
        </a:p>
      </dgm:t>
    </dgm:pt>
    <dgm:pt modelId="{E9A6E756-152F-4891-9382-F87E73787E97}" type="sibTrans" cxnId="{E4BB72BC-A8F5-415A-B7F9-B52F974CE3D1}">
      <dgm:prSet/>
      <dgm:spPr/>
      <dgm:t>
        <a:bodyPr/>
        <a:lstStyle/>
        <a:p>
          <a:endParaRPr lang="es-PE"/>
        </a:p>
      </dgm:t>
    </dgm:pt>
    <dgm:pt modelId="{92AA1D1B-0218-4D62-B6D4-E7914AD806B3}">
      <dgm:prSet phldrT="[Texto]"/>
      <dgm:spPr/>
      <dgm:t>
        <a:bodyPr/>
        <a:lstStyle/>
        <a:p>
          <a:r>
            <a:rPr lang="es-PE" dirty="0" smtClean="0"/>
            <a:t>Requisitos de Transición</a:t>
          </a:r>
          <a:endParaRPr lang="es-PE" dirty="0"/>
        </a:p>
      </dgm:t>
    </dgm:pt>
    <dgm:pt modelId="{E1A9B867-0F7C-45AA-BE52-37A44B24ECAE}" type="parTrans" cxnId="{5AE4C1A1-ED74-42C9-9465-3ED2E27082B4}">
      <dgm:prSet/>
      <dgm:spPr/>
      <dgm:t>
        <a:bodyPr/>
        <a:lstStyle/>
        <a:p>
          <a:endParaRPr lang="es-PE"/>
        </a:p>
      </dgm:t>
    </dgm:pt>
    <dgm:pt modelId="{4640448B-0977-4E3E-BEE6-B8A843357546}" type="sibTrans" cxnId="{5AE4C1A1-ED74-42C9-9465-3ED2E27082B4}">
      <dgm:prSet/>
      <dgm:spPr/>
      <dgm:t>
        <a:bodyPr/>
        <a:lstStyle/>
        <a:p>
          <a:endParaRPr lang="es-PE"/>
        </a:p>
      </dgm:t>
    </dgm:pt>
    <dgm:pt modelId="{63920872-8395-474C-939E-0D6E576B6D2B}">
      <dgm:prSet phldrT="[Texto]"/>
      <dgm:spPr/>
      <dgm:t>
        <a:bodyPr/>
        <a:lstStyle/>
        <a:p>
          <a:r>
            <a:rPr lang="es-PE" dirty="0" smtClean="0"/>
            <a:t>Requisitos Funcionales del Producto</a:t>
          </a:r>
          <a:endParaRPr lang="es-PE" dirty="0"/>
        </a:p>
      </dgm:t>
    </dgm:pt>
    <dgm:pt modelId="{6344473C-786C-43AE-B5F8-5E48744BFB1E}" type="parTrans" cxnId="{B206821C-81DE-4D9E-81DC-A5B072451BF0}">
      <dgm:prSet/>
      <dgm:spPr/>
      <dgm:t>
        <a:bodyPr/>
        <a:lstStyle/>
        <a:p>
          <a:endParaRPr lang="es-PE"/>
        </a:p>
      </dgm:t>
    </dgm:pt>
    <dgm:pt modelId="{BCD877C7-1FC1-4AE9-B40A-3E059BFC92CE}" type="sibTrans" cxnId="{B206821C-81DE-4D9E-81DC-A5B072451BF0}">
      <dgm:prSet/>
      <dgm:spPr/>
      <dgm:t>
        <a:bodyPr/>
        <a:lstStyle/>
        <a:p>
          <a:endParaRPr lang="es-PE"/>
        </a:p>
      </dgm:t>
    </dgm:pt>
    <dgm:pt modelId="{3B7B4D1E-2DD8-4394-B25F-5DCE7B27C01A}">
      <dgm:prSet phldrT="[Texto]"/>
      <dgm:spPr/>
      <dgm:t>
        <a:bodyPr/>
        <a:lstStyle/>
        <a:p>
          <a:r>
            <a:rPr lang="es-PE" dirty="0" smtClean="0"/>
            <a:t>Requisitos No Funcionales del Producto</a:t>
          </a:r>
          <a:endParaRPr lang="es-PE" dirty="0"/>
        </a:p>
      </dgm:t>
    </dgm:pt>
    <dgm:pt modelId="{9986510A-26B2-4B36-9465-ED40EE24FCF8}" type="parTrans" cxnId="{A62C28D7-B699-47AD-ACDD-79882551A988}">
      <dgm:prSet/>
      <dgm:spPr/>
      <dgm:t>
        <a:bodyPr/>
        <a:lstStyle/>
        <a:p>
          <a:endParaRPr lang="es-PE"/>
        </a:p>
      </dgm:t>
    </dgm:pt>
    <dgm:pt modelId="{44569DE4-54BE-4E4D-B036-3C3AAC426E5D}" type="sibTrans" cxnId="{A62C28D7-B699-47AD-ACDD-79882551A988}">
      <dgm:prSet/>
      <dgm:spPr/>
      <dgm:t>
        <a:bodyPr/>
        <a:lstStyle/>
        <a:p>
          <a:endParaRPr lang="es-PE"/>
        </a:p>
      </dgm:t>
    </dgm:pt>
    <dgm:pt modelId="{8527BCD8-F766-482A-8680-F6CA28C9026F}" type="pres">
      <dgm:prSet presAssocID="{89ACCAE4-E3EC-43EC-A3D5-4A806BD2F74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8FD9E9A1-495A-4352-9C06-09BF2D46A5DB}" type="pres">
      <dgm:prSet presAssocID="{CB381A26-5264-46E7-B174-9AD249653C4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8FE66BC-469C-48AA-8063-207AF1569247}" type="pres">
      <dgm:prSet presAssocID="{CB381A26-5264-46E7-B174-9AD249653C48}" presName="spNode" presStyleCnt="0"/>
      <dgm:spPr/>
      <dgm:t>
        <a:bodyPr/>
        <a:lstStyle/>
        <a:p>
          <a:endParaRPr lang="es-PE"/>
        </a:p>
      </dgm:t>
    </dgm:pt>
    <dgm:pt modelId="{D24D5769-7875-499B-938D-32DBA6866E12}" type="pres">
      <dgm:prSet presAssocID="{BD14DDEF-FFD6-4ABF-B01C-9B6403765814}" presName="sibTrans" presStyleLbl="sibTrans1D1" presStyleIdx="0" presStyleCnt="5"/>
      <dgm:spPr/>
      <dgm:t>
        <a:bodyPr/>
        <a:lstStyle/>
        <a:p>
          <a:endParaRPr lang="es-PE"/>
        </a:p>
      </dgm:t>
    </dgm:pt>
    <dgm:pt modelId="{3C9E0A98-C416-43B9-856D-2610AF728714}" type="pres">
      <dgm:prSet presAssocID="{CBC41F8F-4C26-48BF-AAE4-3DD0038EBB1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6812D95-39D9-4729-AC0F-5F130F5D0053}" type="pres">
      <dgm:prSet presAssocID="{CBC41F8F-4C26-48BF-AAE4-3DD0038EBB19}" presName="spNode" presStyleCnt="0"/>
      <dgm:spPr/>
      <dgm:t>
        <a:bodyPr/>
        <a:lstStyle/>
        <a:p>
          <a:endParaRPr lang="es-PE"/>
        </a:p>
      </dgm:t>
    </dgm:pt>
    <dgm:pt modelId="{81698553-EA91-4C79-B5C8-B3EE0D4B5B55}" type="pres">
      <dgm:prSet presAssocID="{E9A6E756-152F-4891-9382-F87E73787E97}" presName="sibTrans" presStyleLbl="sibTrans1D1" presStyleIdx="1" presStyleCnt="5"/>
      <dgm:spPr/>
      <dgm:t>
        <a:bodyPr/>
        <a:lstStyle/>
        <a:p>
          <a:endParaRPr lang="es-PE"/>
        </a:p>
      </dgm:t>
    </dgm:pt>
    <dgm:pt modelId="{EDA75D56-1567-4325-A910-8ED9EBD08F1A}" type="pres">
      <dgm:prSet presAssocID="{92AA1D1B-0218-4D62-B6D4-E7914AD806B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EEDF867-4338-42B8-9985-4E15F0BC0016}" type="pres">
      <dgm:prSet presAssocID="{92AA1D1B-0218-4D62-B6D4-E7914AD806B3}" presName="spNode" presStyleCnt="0"/>
      <dgm:spPr/>
      <dgm:t>
        <a:bodyPr/>
        <a:lstStyle/>
        <a:p>
          <a:endParaRPr lang="es-PE"/>
        </a:p>
      </dgm:t>
    </dgm:pt>
    <dgm:pt modelId="{8841E651-E700-401E-8EA4-3824C1CF4B07}" type="pres">
      <dgm:prSet presAssocID="{4640448B-0977-4E3E-BEE6-B8A843357546}" presName="sibTrans" presStyleLbl="sibTrans1D1" presStyleIdx="2" presStyleCnt="5"/>
      <dgm:spPr/>
      <dgm:t>
        <a:bodyPr/>
        <a:lstStyle/>
        <a:p>
          <a:endParaRPr lang="es-PE"/>
        </a:p>
      </dgm:t>
    </dgm:pt>
    <dgm:pt modelId="{EF8E3F6A-FDE9-49A8-8A50-F845DBB21D3E}" type="pres">
      <dgm:prSet presAssocID="{63920872-8395-474C-939E-0D6E576B6D2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AB54EFB-C823-4AA2-9CAA-32DB7E38CB50}" type="pres">
      <dgm:prSet presAssocID="{63920872-8395-474C-939E-0D6E576B6D2B}" presName="spNode" presStyleCnt="0"/>
      <dgm:spPr/>
      <dgm:t>
        <a:bodyPr/>
        <a:lstStyle/>
        <a:p>
          <a:endParaRPr lang="es-PE"/>
        </a:p>
      </dgm:t>
    </dgm:pt>
    <dgm:pt modelId="{77658C1B-62A6-46A9-BF26-D47A5199CDF2}" type="pres">
      <dgm:prSet presAssocID="{BCD877C7-1FC1-4AE9-B40A-3E059BFC92CE}" presName="sibTrans" presStyleLbl="sibTrans1D1" presStyleIdx="3" presStyleCnt="5"/>
      <dgm:spPr/>
      <dgm:t>
        <a:bodyPr/>
        <a:lstStyle/>
        <a:p>
          <a:endParaRPr lang="es-PE"/>
        </a:p>
      </dgm:t>
    </dgm:pt>
    <dgm:pt modelId="{3FBADEEC-D903-40C5-B402-9DC9FF0462F7}" type="pres">
      <dgm:prSet presAssocID="{3B7B4D1E-2DD8-4394-B25F-5DCE7B27C01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B2D6CC0-57D8-40CF-96AA-FFF721145CB1}" type="pres">
      <dgm:prSet presAssocID="{3B7B4D1E-2DD8-4394-B25F-5DCE7B27C01A}" presName="spNode" presStyleCnt="0"/>
      <dgm:spPr/>
      <dgm:t>
        <a:bodyPr/>
        <a:lstStyle/>
        <a:p>
          <a:endParaRPr lang="es-PE"/>
        </a:p>
      </dgm:t>
    </dgm:pt>
    <dgm:pt modelId="{E6F87E65-753D-4D3C-A112-4086A6698C34}" type="pres">
      <dgm:prSet presAssocID="{44569DE4-54BE-4E4D-B036-3C3AAC426E5D}" presName="sibTrans" presStyleLbl="sibTrans1D1" presStyleIdx="4" presStyleCnt="5"/>
      <dgm:spPr/>
      <dgm:t>
        <a:bodyPr/>
        <a:lstStyle/>
        <a:p>
          <a:endParaRPr lang="es-PE"/>
        </a:p>
      </dgm:t>
    </dgm:pt>
  </dgm:ptLst>
  <dgm:cxnLst>
    <dgm:cxn modelId="{E4BB72BC-A8F5-415A-B7F9-B52F974CE3D1}" srcId="{89ACCAE4-E3EC-43EC-A3D5-4A806BD2F749}" destId="{CBC41F8F-4C26-48BF-AAE4-3DD0038EBB19}" srcOrd="1" destOrd="0" parTransId="{DE841D0F-7084-4641-B1E0-49454D7CBC11}" sibTransId="{E9A6E756-152F-4891-9382-F87E73787E97}"/>
    <dgm:cxn modelId="{B206821C-81DE-4D9E-81DC-A5B072451BF0}" srcId="{89ACCAE4-E3EC-43EC-A3D5-4A806BD2F749}" destId="{63920872-8395-474C-939E-0D6E576B6D2B}" srcOrd="3" destOrd="0" parTransId="{6344473C-786C-43AE-B5F8-5E48744BFB1E}" sibTransId="{BCD877C7-1FC1-4AE9-B40A-3E059BFC92CE}"/>
    <dgm:cxn modelId="{4B375A05-F818-475D-8FF7-F069551971E1}" type="presOf" srcId="{89ACCAE4-E3EC-43EC-A3D5-4A806BD2F749}" destId="{8527BCD8-F766-482A-8680-F6CA28C9026F}" srcOrd="0" destOrd="0" presId="urn:microsoft.com/office/officeart/2005/8/layout/cycle6"/>
    <dgm:cxn modelId="{A84D0492-B241-48DC-B8AD-47AE14D30165}" type="presOf" srcId="{92AA1D1B-0218-4D62-B6D4-E7914AD806B3}" destId="{EDA75D56-1567-4325-A910-8ED9EBD08F1A}" srcOrd="0" destOrd="0" presId="urn:microsoft.com/office/officeart/2005/8/layout/cycle6"/>
    <dgm:cxn modelId="{BFC63825-FFDD-4556-BCAB-E8C8425E707A}" type="presOf" srcId="{CB381A26-5264-46E7-B174-9AD249653C48}" destId="{8FD9E9A1-495A-4352-9C06-09BF2D46A5DB}" srcOrd="0" destOrd="0" presId="urn:microsoft.com/office/officeart/2005/8/layout/cycle6"/>
    <dgm:cxn modelId="{F0916482-0450-439B-A550-4C78E38AA72E}" type="presOf" srcId="{BCD877C7-1FC1-4AE9-B40A-3E059BFC92CE}" destId="{77658C1B-62A6-46A9-BF26-D47A5199CDF2}" srcOrd="0" destOrd="0" presId="urn:microsoft.com/office/officeart/2005/8/layout/cycle6"/>
    <dgm:cxn modelId="{5AE4C1A1-ED74-42C9-9465-3ED2E27082B4}" srcId="{89ACCAE4-E3EC-43EC-A3D5-4A806BD2F749}" destId="{92AA1D1B-0218-4D62-B6D4-E7914AD806B3}" srcOrd="2" destOrd="0" parTransId="{E1A9B867-0F7C-45AA-BE52-37A44B24ECAE}" sibTransId="{4640448B-0977-4E3E-BEE6-B8A843357546}"/>
    <dgm:cxn modelId="{D883EBB7-F15B-4DC1-A44B-B73368C1EC40}" type="presOf" srcId="{44569DE4-54BE-4E4D-B036-3C3AAC426E5D}" destId="{E6F87E65-753D-4D3C-A112-4086A6698C34}" srcOrd="0" destOrd="0" presId="urn:microsoft.com/office/officeart/2005/8/layout/cycle6"/>
    <dgm:cxn modelId="{D4E42CF2-4E69-437A-AD4F-099CB25BA690}" type="presOf" srcId="{63920872-8395-474C-939E-0D6E576B6D2B}" destId="{EF8E3F6A-FDE9-49A8-8A50-F845DBB21D3E}" srcOrd="0" destOrd="0" presId="urn:microsoft.com/office/officeart/2005/8/layout/cycle6"/>
    <dgm:cxn modelId="{A62C28D7-B699-47AD-ACDD-79882551A988}" srcId="{89ACCAE4-E3EC-43EC-A3D5-4A806BD2F749}" destId="{3B7B4D1E-2DD8-4394-B25F-5DCE7B27C01A}" srcOrd="4" destOrd="0" parTransId="{9986510A-26B2-4B36-9465-ED40EE24FCF8}" sibTransId="{44569DE4-54BE-4E4D-B036-3C3AAC426E5D}"/>
    <dgm:cxn modelId="{3F1BAD1F-4B6E-49F3-B212-D331246BBA53}" srcId="{89ACCAE4-E3EC-43EC-A3D5-4A806BD2F749}" destId="{CB381A26-5264-46E7-B174-9AD249653C48}" srcOrd="0" destOrd="0" parTransId="{8F517517-A92E-40AD-8044-F90EBFCD7847}" sibTransId="{BD14DDEF-FFD6-4ABF-B01C-9B6403765814}"/>
    <dgm:cxn modelId="{3D99DCFB-BC93-4A7F-8F63-DE4499D40085}" type="presOf" srcId="{BD14DDEF-FFD6-4ABF-B01C-9B6403765814}" destId="{D24D5769-7875-499B-938D-32DBA6866E12}" srcOrd="0" destOrd="0" presId="urn:microsoft.com/office/officeart/2005/8/layout/cycle6"/>
    <dgm:cxn modelId="{E8EFEF9B-06DF-4517-B779-F6C26C187461}" type="presOf" srcId="{E9A6E756-152F-4891-9382-F87E73787E97}" destId="{81698553-EA91-4C79-B5C8-B3EE0D4B5B55}" srcOrd="0" destOrd="0" presId="urn:microsoft.com/office/officeart/2005/8/layout/cycle6"/>
    <dgm:cxn modelId="{E1793E87-0B63-4C32-9C42-6FE75DBA707C}" type="presOf" srcId="{CBC41F8F-4C26-48BF-AAE4-3DD0038EBB19}" destId="{3C9E0A98-C416-43B9-856D-2610AF728714}" srcOrd="0" destOrd="0" presId="urn:microsoft.com/office/officeart/2005/8/layout/cycle6"/>
    <dgm:cxn modelId="{2CFAFD3B-57A7-4383-A867-806A83D3EFF7}" type="presOf" srcId="{3B7B4D1E-2DD8-4394-B25F-5DCE7B27C01A}" destId="{3FBADEEC-D903-40C5-B402-9DC9FF0462F7}" srcOrd="0" destOrd="0" presId="urn:microsoft.com/office/officeart/2005/8/layout/cycle6"/>
    <dgm:cxn modelId="{CC0E11DC-707B-42FB-8ED1-DB5EF5D7D8F0}" type="presOf" srcId="{4640448B-0977-4E3E-BEE6-B8A843357546}" destId="{8841E651-E700-401E-8EA4-3824C1CF4B07}" srcOrd="0" destOrd="0" presId="urn:microsoft.com/office/officeart/2005/8/layout/cycle6"/>
    <dgm:cxn modelId="{4EC67AFC-01AD-4412-A389-68BA3558181F}" type="presParOf" srcId="{8527BCD8-F766-482A-8680-F6CA28C9026F}" destId="{8FD9E9A1-495A-4352-9C06-09BF2D46A5DB}" srcOrd="0" destOrd="0" presId="urn:microsoft.com/office/officeart/2005/8/layout/cycle6"/>
    <dgm:cxn modelId="{E0FBF627-6316-4771-9D7A-600F4A551C00}" type="presParOf" srcId="{8527BCD8-F766-482A-8680-F6CA28C9026F}" destId="{B8FE66BC-469C-48AA-8063-207AF1569247}" srcOrd="1" destOrd="0" presId="urn:microsoft.com/office/officeart/2005/8/layout/cycle6"/>
    <dgm:cxn modelId="{794084F3-F644-4089-9CB5-AEC03BA8077C}" type="presParOf" srcId="{8527BCD8-F766-482A-8680-F6CA28C9026F}" destId="{D24D5769-7875-499B-938D-32DBA6866E12}" srcOrd="2" destOrd="0" presId="urn:microsoft.com/office/officeart/2005/8/layout/cycle6"/>
    <dgm:cxn modelId="{8D5DE4CB-BE0E-49C6-8CA0-84AB244FF6CE}" type="presParOf" srcId="{8527BCD8-F766-482A-8680-F6CA28C9026F}" destId="{3C9E0A98-C416-43B9-856D-2610AF728714}" srcOrd="3" destOrd="0" presId="urn:microsoft.com/office/officeart/2005/8/layout/cycle6"/>
    <dgm:cxn modelId="{4209AA84-2D45-48CD-8800-775850A37808}" type="presParOf" srcId="{8527BCD8-F766-482A-8680-F6CA28C9026F}" destId="{56812D95-39D9-4729-AC0F-5F130F5D0053}" srcOrd="4" destOrd="0" presId="urn:microsoft.com/office/officeart/2005/8/layout/cycle6"/>
    <dgm:cxn modelId="{152A03BA-0490-4E4D-8B28-48CE12E598FB}" type="presParOf" srcId="{8527BCD8-F766-482A-8680-F6CA28C9026F}" destId="{81698553-EA91-4C79-B5C8-B3EE0D4B5B55}" srcOrd="5" destOrd="0" presId="urn:microsoft.com/office/officeart/2005/8/layout/cycle6"/>
    <dgm:cxn modelId="{10F8BC25-39AA-47B9-9C50-AD750879E1CA}" type="presParOf" srcId="{8527BCD8-F766-482A-8680-F6CA28C9026F}" destId="{EDA75D56-1567-4325-A910-8ED9EBD08F1A}" srcOrd="6" destOrd="0" presId="urn:microsoft.com/office/officeart/2005/8/layout/cycle6"/>
    <dgm:cxn modelId="{AD4F3D80-373D-472F-B988-BAC08D30C448}" type="presParOf" srcId="{8527BCD8-F766-482A-8680-F6CA28C9026F}" destId="{5EEDF867-4338-42B8-9985-4E15F0BC0016}" srcOrd="7" destOrd="0" presId="urn:microsoft.com/office/officeart/2005/8/layout/cycle6"/>
    <dgm:cxn modelId="{552A9DB0-2A4B-47B3-BBA6-8DAB4A2AF18E}" type="presParOf" srcId="{8527BCD8-F766-482A-8680-F6CA28C9026F}" destId="{8841E651-E700-401E-8EA4-3824C1CF4B07}" srcOrd="8" destOrd="0" presId="urn:microsoft.com/office/officeart/2005/8/layout/cycle6"/>
    <dgm:cxn modelId="{D67509F2-3A63-4881-BDA6-A5540366E957}" type="presParOf" srcId="{8527BCD8-F766-482A-8680-F6CA28C9026F}" destId="{EF8E3F6A-FDE9-49A8-8A50-F845DBB21D3E}" srcOrd="9" destOrd="0" presId="urn:microsoft.com/office/officeart/2005/8/layout/cycle6"/>
    <dgm:cxn modelId="{DAC95DB1-064B-4943-8CB0-C2594ECD4EE4}" type="presParOf" srcId="{8527BCD8-F766-482A-8680-F6CA28C9026F}" destId="{EAB54EFB-C823-4AA2-9CAA-32DB7E38CB50}" srcOrd="10" destOrd="0" presId="urn:microsoft.com/office/officeart/2005/8/layout/cycle6"/>
    <dgm:cxn modelId="{1F0DE5C8-71DD-4592-9CEF-EEDAF622500D}" type="presParOf" srcId="{8527BCD8-F766-482A-8680-F6CA28C9026F}" destId="{77658C1B-62A6-46A9-BF26-D47A5199CDF2}" srcOrd="11" destOrd="0" presId="urn:microsoft.com/office/officeart/2005/8/layout/cycle6"/>
    <dgm:cxn modelId="{4F19A326-3863-4BBD-A3ED-E2B7D8786C62}" type="presParOf" srcId="{8527BCD8-F766-482A-8680-F6CA28C9026F}" destId="{3FBADEEC-D903-40C5-B402-9DC9FF0462F7}" srcOrd="12" destOrd="0" presId="urn:microsoft.com/office/officeart/2005/8/layout/cycle6"/>
    <dgm:cxn modelId="{3E269CBA-92FE-4176-BF9D-DD05FC5A07A7}" type="presParOf" srcId="{8527BCD8-F766-482A-8680-F6CA28C9026F}" destId="{AB2D6CC0-57D8-40CF-96AA-FFF721145CB1}" srcOrd="13" destOrd="0" presId="urn:microsoft.com/office/officeart/2005/8/layout/cycle6"/>
    <dgm:cxn modelId="{76F051D9-348E-4A32-956E-A1E99B80E445}" type="presParOf" srcId="{8527BCD8-F766-482A-8680-F6CA28C9026F}" destId="{E6F87E65-753D-4D3C-A112-4086A6698C3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9C3FED-AA1E-407F-89A8-386C7F9A7A6D}" type="doc">
      <dgm:prSet loTypeId="urn:microsoft.com/office/officeart/2005/8/layout/lProcess2" loCatId="list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s-PE"/>
        </a:p>
      </dgm:t>
    </dgm:pt>
    <dgm:pt modelId="{66C8CC77-1C2A-4B72-9ABC-3A8A7CA44B23}">
      <dgm:prSet phldrT="[Texto]" custT="1"/>
      <dgm:spPr/>
      <dgm:t>
        <a:bodyPr/>
        <a:lstStyle/>
        <a:p>
          <a:r>
            <a:rPr lang="es-PE" sz="2000" b="1" dirty="0" smtClean="0"/>
            <a:t>Criterios de Aceptación del Producto</a:t>
          </a:r>
          <a:endParaRPr lang="es-PE" sz="2000" b="1" dirty="0"/>
        </a:p>
      </dgm:t>
    </dgm:pt>
    <dgm:pt modelId="{C377CEFD-B957-417F-A545-1FCF6628DE63}" type="parTrans" cxnId="{7ED46D01-9257-4FD0-A219-FAC1561A9ED0}">
      <dgm:prSet/>
      <dgm:spPr/>
      <dgm:t>
        <a:bodyPr/>
        <a:lstStyle/>
        <a:p>
          <a:endParaRPr lang="es-PE"/>
        </a:p>
      </dgm:t>
    </dgm:pt>
    <dgm:pt modelId="{A2ED4B27-677A-413D-942B-CE95CBD9072F}" type="sibTrans" cxnId="{7ED46D01-9257-4FD0-A219-FAC1561A9ED0}">
      <dgm:prSet/>
      <dgm:spPr/>
      <dgm:t>
        <a:bodyPr/>
        <a:lstStyle/>
        <a:p>
          <a:endParaRPr lang="es-PE"/>
        </a:p>
      </dgm:t>
    </dgm:pt>
    <dgm:pt modelId="{0C026219-D443-404C-A75F-BD8B72BFDE89}">
      <dgm:prSet phldrT="[Texto]" custT="1"/>
      <dgm:spPr/>
      <dgm:t>
        <a:bodyPr/>
        <a:lstStyle/>
        <a:p>
          <a:r>
            <a:rPr lang="es-PE" sz="1600" dirty="0" smtClean="0"/>
            <a:t>Cumplimiento de normas para la parte mecánica del proyecto</a:t>
          </a:r>
          <a:endParaRPr lang="es-PE" sz="1600" dirty="0"/>
        </a:p>
      </dgm:t>
    </dgm:pt>
    <dgm:pt modelId="{B9E50AF2-5F15-4D0F-847D-E04BB1B29F8B}" type="parTrans" cxnId="{D3FB628E-2368-4CAF-9447-909C488B1645}">
      <dgm:prSet/>
      <dgm:spPr/>
      <dgm:t>
        <a:bodyPr/>
        <a:lstStyle/>
        <a:p>
          <a:endParaRPr lang="es-PE"/>
        </a:p>
      </dgm:t>
    </dgm:pt>
    <dgm:pt modelId="{5E009D21-E633-4BD0-8DE4-2EA1A81F55E0}" type="sibTrans" cxnId="{D3FB628E-2368-4CAF-9447-909C488B1645}">
      <dgm:prSet/>
      <dgm:spPr/>
      <dgm:t>
        <a:bodyPr/>
        <a:lstStyle/>
        <a:p>
          <a:endParaRPr lang="es-PE"/>
        </a:p>
      </dgm:t>
    </dgm:pt>
    <dgm:pt modelId="{D35E20F4-539E-4684-A6AC-B6D679F47759}">
      <dgm:prSet phldrT="[Texto]" custT="1"/>
      <dgm:spPr/>
      <dgm:t>
        <a:bodyPr/>
        <a:lstStyle/>
        <a:p>
          <a:r>
            <a:rPr lang="es-PE" sz="1400" dirty="0" smtClean="0"/>
            <a:t>No incluye la operación y mantenimiento post-construcción</a:t>
          </a:r>
          <a:endParaRPr lang="es-PE" sz="1400" dirty="0"/>
        </a:p>
      </dgm:t>
    </dgm:pt>
    <dgm:pt modelId="{EF48451D-AA4E-42A2-AD00-995EB423D518}" type="sibTrans" cxnId="{461531EB-C448-48B5-B3F2-7B5DBEED121F}">
      <dgm:prSet/>
      <dgm:spPr/>
      <dgm:t>
        <a:bodyPr/>
        <a:lstStyle/>
        <a:p>
          <a:endParaRPr lang="es-PE"/>
        </a:p>
      </dgm:t>
    </dgm:pt>
    <dgm:pt modelId="{617D9628-34C9-4CBC-A6F1-D37306059BF4}" type="parTrans" cxnId="{461531EB-C448-48B5-B3F2-7B5DBEED121F}">
      <dgm:prSet/>
      <dgm:spPr/>
      <dgm:t>
        <a:bodyPr/>
        <a:lstStyle/>
        <a:p>
          <a:endParaRPr lang="es-PE"/>
        </a:p>
      </dgm:t>
    </dgm:pt>
    <dgm:pt modelId="{C6790FA0-656D-4B9D-913C-8D41AFD870E0}">
      <dgm:prSet phldrT="[Texto]" custT="1"/>
      <dgm:spPr/>
      <dgm:t>
        <a:bodyPr/>
        <a:lstStyle/>
        <a:p>
          <a:r>
            <a:rPr lang="es-PE" sz="2000" b="1" dirty="0" smtClean="0"/>
            <a:t>Exclusiones del Proyecto</a:t>
          </a:r>
          <a:endParaRPr lang="es-PE" sz="2000" b="1" dirty="0"/>
        </a:p>
      </dgm:t>
    </dgm:pt>
    <dgm:pt modelId="{BC4B7E31-8E91-4810-85EF-F56790D4FADB}" type="sibTrans" cxnId="{19CFC854-1905-4EA4-9C1F-5A62CB4C1201}">
      <dgm:prSet/>
      <dgm:spPr/>
      <dgm:t>
        <a:bodyPr/>
        <a:lstStyle/>
        <a:p>
          <a:endParaRPr lang="es-PE"/>
        </a:p>
      </dgm:t>
    </dgm:pt>
    <dgm:pt modelId="{664338E9-2D5E-47CE-A823-DB7C25484F08}" type="parTrans" cxnId="{19CFC854-1905-4EA4-9C1F-5A62CB4C1201}">
      <dgm:prSet/>
      <dgm:spPr/>
      <dgm:t>
        <a:bodyPr/>
        <a:lstStyle/>
        <a:p>
          <a:endParaRPr lang="es-PE"/>
        </a:p>
      </dgm:t>
    </dgm:pt>
    <dgm:pt modelId="{FAE63758-7ECD-4F7C-90AE-1CF3F85CD0F8}">
      <dgm:prSet phldrT="[Texto]" custT="1"/>
      <dgm:spPr/>
      <dgm:t>
        <a:bodyPr/>
        <a:lstStyle/>
        <a:p>
          <a:r>
            <a:rPr lang="es-PE" sz="1400" dirty="0" smtClean="0"/>
            <a:t>Entregables del producto</a:t>
          </a:r>
          <a:endParaRPr lang="es-PE" sz="1400" dirty="0"/>
        </a:p>
      </dgm:t>
    </dgm:pt>
    <dgm:pt modelId="{4FFC7BC0-8747-4E73-8365-5C8F9993A096}" type="sibTrans" cxnId="{5FC6B686-FB25-4F25-BC1A-DFB1EA0A114A}">
      <dgm:prSet/>
      <dgm:spPr/>
      <dgm:t>
        <a:bodyPr/>
        <a:lstStyle/>
        <a:p>
          <a:endParaRPr lang="es-PE"/>
        </a:p>
      </dgm:t>
    </dgm:pt>
    <dgm:pt modelId="{364F3455-0830-448A-8B38-7D3923CDEF89}" type="parTrans" cxnId="{5FC6B686-FB25-4F25-BC1A-DFB1EA0A114A}">
      <dgm:prSet/>
      <dgm:spPr/>
      <dgm:t>
        <a:bodyPr/>
        <a:lstStyle/>
        <a:p>
          <a:endParaRPr lang="es-PE"/>
        </a:p>
      </dgm:t>
    </dgm:pt>
    <dgm:pt modelId="{34D07B04-654D-4DD8-B522-E5C478C0316F}">
      <dgm:prSet phldrT="[Texto]" custT="1"/>
      <dgm:spPr/>
      <dgm:t>
        <a:bodyPr/>
        <a:lstStyle/>
        <a:p>
          <a:r>
            <a:rPr lang="es-PE" sz="1400" dirty="0" smtClean="0"/>
            <a:t>Entregables del proyecto</a:t>
          </a:r>
          <a:endParaRPr lang="es-PE" sz="1400" dirty="0"/>
        </a:p>
      </dgm:t>
    </dgm:pt>
    <dgm:pt modelId="{7FB41957-B7A2-4D01-A6FC-9E3A7A725370}" type="sibTrans" cxnId="{4025E8A6-72A0-4AB1-A94D-03DC30BFDEE0}">
      <dgm:prSet/>
      <dgm:spPr/>
      <dgm:t>
        <a:bodyPr/>
        <a:lstStyle/>
        <a:p>
          <a:endParaRPr lang="es-PE"/>
        </a:p>
      </dgm:t>
    </dgm:pt>
    <dgm:pt modelId="{57843CBB-4D86-4A4B-BAD0-C54625283A06}" type="parTrans" cxnId="{4025E8A6-72A0-4AB1-A94D-03DC30BFDEE0}">
      <dgm:prSet/>
      <dgm:spPr/>
      <dgm:t>
        <a:bodyPr/>
        <a:lstStyle/>
        <a:p>
          <a:endParaRPr lang="es-PE"/>
        </a:p>
      </dgm:t>
    </dgm:pt>
    <dgm:pt modelId="{4465D965-18E8-4A41-BEF7-0CF9159B93E5}">
      <dgm:prSet phldrT="[Texto]" custT="1"/>
      <dgm:spPr/>
      <dgm:t>
        <a:bodyPr/>
        <a:lstStyle/>
        <a:p>
          <a:r>
            <a:rPr lang="es-PE" sz="2000" b="1" dirty="0" smtClean="0"/>
            <a:t>Entregables</a:t>
          </a:r>
          <a:endParaRPr lang="es-PE" sz="2000" b="1" dirty="0"/>
        </a:p>
      </dgm:t>
    </dgm:pt>
    <dgm:pt modelId="{9E3EA04D-F56A-4CFE-94E1-C0EC375C8B2F}" type="sibTrans" cxnId="{2EB5D6B7-C892-4AC6-80BA-B3CF4210F178}">
      <dgm:prSet/>
      <dgm:spPr/>
      <dgm:t>
        <a:bodyPr/>
        <a:lstStyle/>
        <a:p>
          <a:endParaRPr lang="es-PE"/>
        </a:p>
      </dgm:t>
    </dgm:pt>
    <dgm:pt modelId="{07A48575-7549-4773-8300-C1EAF2284059}" type="parTrans" cxnId="{2EB5D6B7-C892-4AC6-80BA-B3CF4210F178}">
      <dgm:prSet/>
      <dgm:spPr/>
      <dgm:t>
        <a:bodyPr/>
        <a:lstStyle/>
        <a:p>
          <a:endParaRPr lang="es-PE"/>
        </a:p>
      </dgm:t>
    </dgm:pt>
    <dgm:pt modelId="{DCF79E70-144D-4C69-873E-706C60BD880B}">
      <dgm:prSet phldrT="[Texto]" custT="1"/>
      <dgm:spPr/>
      <dgm:t>
        <a:bodyPr/>
        <a:lstStyle/>
        <a:p>
          <a:r>
            <a:rPr lang="es-PE" sz="1600" dirty="0" smtClean="0"/>
            <a:t>Cumplimiento de normas para la parte de trabajos civiles del proyecto</a:t>
          </a:r>
          <a:r>
            <a:rPr lang="es-PE" sz="1400" dirty="0" smtClean="0"/>
            <a:t>.</a:t>
          </a:r>
          <a:endParaRPr lang="es-PE" sz="1400" dirty="0"/>
        </a:p>
      </dgm:t>
    </dgm:pt>
    <dgm:pt modelId="{B108F1A3-6A20-4C52-9F07-523F565E4096}" type="parTrans" cxnId="{69462C7C-F676-47BC-A298-6C0F923F43D9}">
      <dgm:prSet/>
      <dgm:spPr/>
      <dgm:t>
        <a:bodyPr/>
        <a:lstStyle/>
        <a:p>
          <a:endParaRPr lang="es-PE"/>
        </a:p>
      </dgm:t>
    </dgm:pt>
    <dgm:pt modelId="{6528D1B5-F9F0-4938-9E3D-1126DBFC44B6}" type="sibTrans" cxnId="{69462C7C-F676-47BC-A298-6C0F923F43D9}">
      <dgm:prSet/>
      <dgm:spPr/>
      <dgm:t>
        <a:bodyPr/>
        <a:lstStyle/>
        <a:p>
          <a:endParaRPr lang="es-PE"/>
        </a:p>
      </dgm:t>
    </dgm:pt>
    <dgm:pt modelId="{2A0F20D4-4E99-4694-AF01-15BAE4FFC930}">
      <dgm:prSet phldrT="[Texto]" custT="1"/>
      <dgm:spPr/>
      <dgm:t>
        <a:bodyPr/>
        <a:lstStyle/>
        <a:p>
          <a:r>
            <a:rPr lang="es-PE" sz="1400" dirty="0" smtClean="0"/>
            <a:t>No se </a:t>
          </a:r>
          <a:r>
            <a:rPr lang="es-PE" sz="1600" dirty="0" smtClean="0"/>
            <a:t>incluye</a:t>
          </a:r>
          <a:r>
            <a:rPr lang="es-PE" sz="1400" dirty="0" smtClean="0"/>
            <a:t> el mantenimiento de los techos flotantes externos </a:t>
          </a:r>
          <a:endParaRPr lang="es-PE" sz="1400" dirty="0"/>
        </a:p>
      </dgm:t>
    </dgm:pt>
    <dgm:pt modelId="{1B0F7710-0265-4785-8A1A-0DF90931CD4D}" type="parTrans" cxnId="{306E1A79-F2E1-4930-A4D0-360D3BC14B15}">
      <dgm:prSet/>
      <dgm:spPr/>
      <dgm:t>
        <a:bodyPr/>
        <a:lstStyle/>
        <a:p>
          <a:endParaRPr lang="es-PE"/>
        </a:p>
      </dgm:t>
    </dgm:pt>
    <dgm:pt modelId="{6534B6DC-6181-4AA1-96F5-CEF1208DC419}" type="sibTrans" cxnId="{306E1A79-F2E1-4930-A4D0-360D3BC14B15}">
      <dgm:prSet/>
      <dgm:spPr/>
      <dgm:t>
        <a:bodyPr/>
        <a:lstStyle/>
        <a:p>
          <a:endParaRPr lang="es-PE"/>
        </a:p>
      </dgm:t>
    </dgm:pt>
    <dgm:pt modelId="{628B4F4F-E761-470E-BC14-3E8DD951F645}">
      <dgm:prSet phldrT="[Texto]" custT="1"/>
      <dgm:spPr/>
      <dgm:t>
        <a:bodyPr/>
        <a:lstStyle/>
        <a:p>
          <a:r>
            <a:rPr lang="es-PE" sz="1400" dirty="0" smtClean="0"/>
            <a:t>No incluye el mantenimiento de las líneas de agua </a:t>
          </a:r>
          <a:endParaRPr lang="es-PE" sz="1400" dirty="0"/>
        </a:p>
      </dgm:t>
    </dgm:pt>
    <dgm:pt modelId="{26C0D7DF-5324-4B7D-97F1-5710FB450BB5}" type="parTrans" cxnId="{75287A1D-991E-4A08-9AB9-C7EEB2B6234F}">
      <dgm:prSet/>
      <dgm:spPr/>
      <dgm:t>
        <a:bodyPr/>
        <a:lstStyle/>
        <a:p>
          <a:endParaRPr lang="es-PE"/>
        </a:p>
      </dgm:t>
    </dgm:pt>
    <dgm:pt modelId="{6C0E9B82-40C1-481E-9EAF-42CD99B7A049}" type="sibTrans" cxnId="{75287A1D-991E-4A08-9AB9-C7EEB2B6234F}">
      <dgm:prSet/>
      <dgm:spPr/>
      <dgm:t>
        <a:bodyPr/>
        <a:lstStyle/>
        <a:p>
          <a:endParaRPr lang="es-PE"/>
        </a:p>
      </dgm:t>
    </dgm:pt>
    <dgm:pt modelId="{2A76EAE2-3B6B-45CB-A23A-ACBAAEEE5AEF}">
      <dgm:prSet phldrT="[Texto]" custT="1"/>
      <dgm:spPr/>
      <dgm:t>
        <a:bodyPr/>
        <a:lstStyle/>
        <a:p>
          <a:r>
            <a:rPr lang="es-PE" sz="1400" dirty="0" smtClean="0"/>
            <a:t>No incluye tapas ni en las canaletas ni en los buzones</a:t>
          </a:r>
          <a:endParaRPr lang="es-PE" sz="1400" dirty="0"/>
        </a:p>
      </dgm:t>
    </dgm:pt>
    <dgm:pt modelId="{E5C5D33E-44DA-4591-8F1C-2747CB50C233}" type="parTrans" cxnId="{029EFAAE-A651-4568-8B24-A248FD616C34}">
      <dgm:prSet/>
      <dgm:spPr/>
      <dgm:t>
        <a:bodyPr/>
        <a:lstStyle/>
        <a:p>
          <a:endParaRPr lang="es-PE"/>
        </a:p>
      </dgm:t>
    </dgm:pt>
    <dgm:pt modelId="{65747CA3-78E1-4582-B551-180E74B82626}" type="sibTrans" cxnId="{029EFAAE-A651-4568-8B24-A248FD616C34}">
      <dgm:prSet/>
      <dgm:spPr/>
      <dgm:t>
        <a:bodyPr/>
        <a:lstStyle/>
        <a:p>
          <a:endParaRPr lang="es-PE"/>
        </a:p>
      </dgm:t>
    </dgm:pt>
    <dgm:pt modelId="{2D921F09-2291-4BB5-A2E9-49DD7E941A68}">
      <dgm:prSet phldrT="[Texto]" custT="1"/>
      <dgm:spPr/>
      <dgm:t>
        <a:bodyPr/>
        <a:lstStyle/>
        <a:p>
          <a:r>
            <a:rPr lang="es-PE" sz="2000" b="1" dirty="0" smtClean="0"/>
            <a:t>Restricciones del Proyecto</a:t>
          </a:r>
          <a:endParaRPr lang="es-PE" sz="2000" b="1" dirty="0"/>
        </a:p>
      </dgm:t>
    </dgm:pt>
    <dgm:pt modelId="{2CB50519-142D-4AC6-9D4C-0DFF1219B2FD}" type="parTrans" cxnId="{662EEA92-4D06-4F70-B592-59F99FD2FFC5}">
      <dgm:prSet/>
      <dgm:spPr/>
      <dgm:t>
        <a:bodyPr/>
        <a:lstStyle/>
        <a:p>
          <a:endParaRPr lang="es-PE"/>
        </a:p>
      </dgm:t>
    </dgm:pt>
    <dgm:pt modelId="{760D368F-405D-4564-8913-52EC9BC4D09B}" type="sibTrans" cxnId="{662EEA92-4D06-4F70-B592-59F99FD2FFC5}">
      <dgm:prSet/>
      <dgm:spPr/>
      <dgm:t>
        <a:bodyPr/>
        <a:lstStyle/>
        <a:p>
          <a:endParaRPr lang="es-PE"/>
        </a:p>
      </dgm:t>
    </dgm:pt>
    <dgm:pt modelId="{164A6A36-E9A9-4628-BC83-C7A5211A1734}">
      <dgm:prSet phldrT="[Texto]" custT="1"/>
      <dgm:spPr/>
      <dgm:t>
        <a:bodyPr/>
        <a:lstStyle/>
        <a:p>
          <a:r>
            <a:rPr lang="es-PE" sz="1400" dirty="0" smtClean="0"/>
            <a:t>presupuesto es de suma alzada</a:t>
          </a:r>
          <a:endParaRPr lang="es-PE" sz="1400" dirty="0"/>
        </a:p>
      </dgm:t>
    </dgm:pt>
    <dgm:pt modelId="{4F88EBCA-AFB6-4B81-BFCB-C368C460D543}" type="parTrans" cxnId="{B0BDA4BF-D2E2-4BBE-9D2C-CD5293CE4941}">
      <dgm:prSet/>
      <dgm:spPr/>
      <dgm:t>
        <a:bodyPr/>
        <a:lstStyle/>
        <a:p>
          <a:endParaRPr lang="es-PE"/>
        </a:p>
      </dgm:t>
    </dgm:pt>
    <dgm:pt modelId="{8062195D-25D4-4A82-9864-593F893146BD}" type="sibTrans" cxnId="{B0BDA4BF-D2E2-4BBE-9D2C-CD5293CE4941}">
      <dgm:prSet/>
      <dgm:spPr/>
      <dgm:t>
        <a:bodyPr/>
        <a:lstStyle/>
        <a:p>
          <a:endParaRPr lang="es-PE"/>
        </a:p>
      </dgm:t>
    </dgm:pt>
    <dgm:pt modelId="{FA4EF14D-FF5C-499C-8841-33EDB191C44A}">
      <dgm:prSet phldrT="[Texto]" custT="1"/>
      <dgm:spPr/>
      <dgm:t>
        <a:bodyPr/>
        <a:lstStyle/>
        <a:p>
          <a:r>
            <a:rPr lang="es-PE" sz="1400" dirty="0" smtClean="0"/>
            <a:t>La orden de compra de los techos domos debe colocarse antes del 31 de diciembre del 2017</a:t>
          </a:r>
          <a:endParaRPr lang="es-PE" sz="1400" dirty="0"/>
        </a:p>
      </dgm:t>
    </dgm:pt>
    <dgm:pt modelId="{D33C43AB-DEE2-4806-950A-E51016CD3E1E}" type="parTrans" cxnId="{01FE56EE-2E6D-4AF3-9B25-3E651ED21597}">
      <dgm:prSet/>
      <dgm:spPr/>
      <dgm:t>
        <a:bodyPr/>
        <a:lstStyle/>
        <a:p>
          <a:endParaRPr lang="es-PE"/>
        </a:p>
      </dgm:t>
    </dgm:pt>
    <dgm:pt modelId="{34BF9F5B-3C03-43EA-A054-93EF1E59B7F3}" type="sibTrans" cxnId="{01FE56EE-2E6D-4AF3-9B25-3E651ED21597}">
      <dgm:prSet/>
      <dgm:spPr/>
      <dgm:t>
        <a:bodyPr/>
        <a:lstStyle/>
        <a:p>
          <a:endParaRPr lang="es-PE"/>
        </a:p>
      </dgm:t>
    </dgm:pt>
    <dgm:pt modelId="{4DA6F29A-9BAA-4403-994B-FD7EB6F7EC03}">
      <dgm:prSet phldrT="[Texto]"/>
      <dgm:spPr/>
      <dgm:t>
        <a:bodyPr/>
        <a:lstStyle/>
        <a:p>
          <a:r>
            <a:rPr lang="es-PE" dirty="0" smtClean="0"/>
            <a:t>El presupuesto del proyecto no deberá exceder del monto de S/ 2’944,046.78</a:t>
          </a:r>
          <a:endParaRPr lang="es-PE" dirty="0"/>
        </a:p>
      </dgm:t>
    </dgm:pt>
    <dgm:pt modelId="{710B7B01-6C28-4919-ACEB-CFF0D439B927}" type="parTrans" cxnId="{3CA3C5C7-4AC7-4789-8C6D-E5D13AAD0C39}">
      <dgm:prSet/>
      <dgm:spPr/>
      <dgm:t>
        <a:bodyPr/>
        <a:lstStyle/>
        <a:p>
          <a:endParaRPr lang="es-PE"/>
        </a:p>
      </dgm:t>
    </dgm:pt>
    <dgm:pt modelId="{8C3B1008-5D56-4916-B470-4E98A17614CB}" type="sibTrans" cxnId="{3CA3C5C7-4AC7-4789-8C6D-E5D13AAD0C39}">
      <dgm:prSet/>
      <dgm:spPr/>
      <dgm:t>
        <a:bodyPr/>
        <a:lstStyle/>
        <a:p>
          <a:endParaRPr lang="es-PE"/>
        </a:p>
      </dgm:t>
    </dgm:pt>
    <dgm:pt modelId="{D3AE8F15-8AAF-473A-B71D-08EE9826B5A8}">
      <dgm:prSet phldrT="[Texto]" custT="1"/>
      <dgm:spPr/>
      <dgm:t>
        <a:bodyPr/>
        <a:lstStyle/>
        <a:p>
          <a:r>
            <a:rPr lang="es-PE" sz="2000" b="1" dirty="0" smtClean="0"/>
            <a:t>Supuestos del Proyecto</a:t>
          </a:r>
          <a:endParaRPr lang="es-PE" sz="2000" b="1" dirty="0"/>
        </a:p>
      </dgm:t>
    </dgm:pt>
    <dgm:pt modelId="{04223B73-5982-4916-9AC5-B6E069AA11F1}" type="parTrans" cxnId="{7CCD5B03-C5DF-4B38-AA82-63A2008847CC}">
      <dgm:prSet/>
      <dgm:spPr/>
      <dgm:t>
        <a:bodyPr/>
        <a:lstStyle/>
        <a:p>
          <a:endParaRPr lang="es-PE"/>
        </a:p>
      </dgm:t>
    </dgm:pt>
    <dgm:pt modelId="{07B8B0F7-58D4-4FCB-9FD2-ECD2DAE171D7}" type="sibTrans" cxnId="{7CCD5B03-C5DF-4B38-AA82-63A2008847CC}">
      <dgm:prSet/>
      <dgm:spPr/>
      <dgm:t>
        <a:bodyPr/>
        <a:lstStyle/>
        <a:p>
          <a:endParaRPr lang="es-PE"/>
        </a:p>
      </dgm:t>
    </dgm:pt>
    <dgm:pt modelId="{822F5AEF-A7AF-4223-8BEC-986908B5A602}">
      <dgm:prSet phldrT="[Texto]"/>
      <dgm:spPr/>
      <dgm:t>
        <a:bodyPr/>
        <a:lstStyle/>
        <a:p>
          <a:r>
            <a:rPr lang="es-PE" dirty="0" smtClean="0"/>
            <a:t>No habrá huelgas de ningún sindicato</a:t>
          </a:r>
          <a:endParaRPr lang="es-PE" dirty="0"/>
        </a:p>
      </dgm:t>
    </dgm:pt>
    <dgm:pt modelId="{DDDD312B-55FD-43B2-952B-EA12A55A3C27}" type="parTrans" cxnId="{3385EAED-7135-428B-8F5F-6AEB601847C2}">
      <dgm:prSet/>
      <dgm:spPr/>
      <dgm:t>
        <a:bodyPr/>
        <a:lstStyle/>
        <a:p>
          <a:endParaRPr lang="es-PE"/>
        </a:p>
      </dgm:t>
    </dgm:pt>
    <dgm:pt modelId="{751C9502-67FF-40D1-89DF-9C01817A3CDF}" type="sibTrans" cxnId="{3385EAED-7135-428B-8F5F-6AEB601847C2}">
      <dgm:prSet/>
      <dgm:spPr/>
      <dgm:t>
        <a:bodyPr/>
        <a:lstStyle/>
        <a:p>
          <a:endParaRPr lang="es-PE"/>
        </a:p>
      </dgm:t>
    </dgm:pt>
    <dgm:pt modelId="{D115EBE4-F0AB-41F8-BBCF-FF53DB692583}">
      <dgm:prSet phldrT="[Texto]"/>
      <dgm:spPr/>
      <dgm:t>
        <a:bodyPr/>
        <a:lstStyle/>
        <a:p>
          <a:r>
            <a:rPr lang="es-PE" dirty="0" smtClean="0"/>
            <a:t>No ocurrirán desastres naturales</a:t>
          </a:r>
          <a:endParaRPr lang="es-PE" dirty="0"/>
        </a:p>
      </dgm:t>
    </dgm:pt>
    <dgm:pt modelId="{A3AC50B6-43B1-4518-BA36-0D2E92CAEABF}" type="parTrans" cxnId="{013B0D26-4E1D-4D9E-B547-6C2B3729367F}">
      <dgm:prSet/>
      <dgm:spPr/>
      <dgm:t>
        <a:bodyPr/>
        <a:lstStyle/>
        <a:p>
          <a:endParaRPr lang="es-PE"/>
        </a:p>
      </dgm:t>
    </dgm:pt>
    <dgm:pt modelId="{CFDFEE87-6632-4852-A553-835CF1CEA3B3}" type="sibTrans" cxnId="{013B0D26-4E1D-4D9E-B547-6C2B3729367F}">
      <dgm:prSet/>
      <dgm:spPr/>
      <dgm:t>
        <a:bodyPr/>
        <a:lstStyle/>
        <a:p>
          <a:endParaRPr lang="es-PE"/>
        </a:p>
      </dgm:t>
    </dgm:pt>
    <dgm:pt modelId="{2ADF14F4-B340-465B-996E-1556FF45049F}">
      <dgm:prSet phldrT="[Texto]"/>
      <dgm:spPr/>
      <dgm:t>
        <a:bodyPr/>
        <a:lstStyle/>
        <a:p>
          <a:r>
            <a:rPr lang="es-PE" dirty="0" smtClean="0"/>
            <a:t>El importación de domos no excederá de 30 días.</a:t>
          </a:r>
          <a:endParaRPr lang="es-PE" dirty="0"/>
        </a:p>
      </dgm:t>
    </dgm:pt>
    <dgm:pt modelId="{6AFF1E59-997F-4603-BFEB-331B64C9A968}" type="parTrans" cxnId="{298167C1-2F77-4CD3-A85C-AA78585FAC8C}">
      <dgm:prSet/>
      <dgm:spPr/>
      <dgm:t>
        <a:bodyPr/>
        <a:lstStyle/>
        <a:p>
          <a:endParaRPr lang="es-PE"/>
        </a:p>
      </dgm:t>
    </dgm:pt>
    <dgm:pt modelId="{046F4BC7-FD18-4F7A-B4CA-3AB653746FB1}" type="sibTrans" cxnId="{298167C1-2F77-4CD3-A85C-AA78585FAC8C}">
      <dgm:prSet/>
      <dgm:spPr/>
      <dgm:t>
        <a:bodyPr/>
        <a:lstStyle/>
        <a:p>
          <a:endParaRPr lang="es-PE"/>
        </a:p>
      </dgm:t>
    </dgm:pt>
    <dgm:pt modelId="{A203C9B6-58F7-46AD-B6E7-5431E761A66A}" type="pres">
      <dgm:prSet presAssocID="{D39C3FED-AA1E-407F-89A8-386C7F9A7A6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295A4819-8E82-4059-89A8-08FFB6908E89}" type="pres">
      <dgm:prSet presAssocID="{66C8CC77-1C2A-4B72-9ABC-3A8A7CA44B23}" presName="compNode" presStyleCnt="0"/>
      <dgm:spPr/>
      <dgm:t>
        <a:bodyPr/>
        <a:lstStyle/>
        <a:p>
          <a:endParaRPr lang="es-PE"/>
        </a:p>
      </dgm:t>
    </dgm:pt>
    <dgm:pt modelId="{EBDB71D1-78CC-421D-A789-F7627D9914F7}" type="pres">
      <dgm:prSet presAssocID="{66C8CC77-1C2A-4B72-9ABC-3A8A7CA44B23}" presName="aNode" presStyleLbl="bgShp" presStyleIdx="0" presStyleCnt="5"/>
      <dgm:spPr/>
      <dgm:t>
        <a:bodyPr/>
        <a:lstStyle/>
        <a:p>
          <a:endParaRPr lang="es-PE"/>
        </a:p>
      </dgm:t>
    </dgm:pt>
    <dgm:pt modelId="{AE24DE89-4F0D-408B-BD01-9685C3844427}" type="pres">
      <dgm:prSet presAssocID="{66C8CC77-1C2A-4B72-9ABC-3A8A7CA44B23}" presName="textNode" presStyleLbl="bgShp" presStyleIdx="0" presStyleCnt="5"/>
      <dgm:spPr/>
      <dgm:t>
        <a:bodyPr/>
        <a:lstStyle/>
        <a:p>
          <a:endParaRPr lang="es-PE"/>
        </a:p>
      </dgm:t>
    </dgm:pt>
    <dgm:pt modelId="{342313D2-7437-43DF-8251-25F9E7F01A4E}" type="pres">
      <dgm:prSet presAssocID="{66C8CC77-1C2A-4B72-9ABC-3A8A7CA44B23}" presName="compChildNode" presStyleCnt="0"/>
      <dgm:spPr/>
      <dgm:t>
        <a:bodyPr/>
        <a:lstStyle/>
        <a:p>
          <a:endParaRPr lang="es-PE"/>
        </a:p>
      </dgm:t>
    </dgm:pt>
    <dgm:pt modelId="{6E34747C-34E3-4F27-9C91-06B7E725F250}" type="pres">
      <dgm:prSet presAssocID="{66C8CC77-1C2A-4B72-9ABC-3A8A7CA44B23}" presName="theInnerList" presStyleCnt="0"/>
      <dgm:spPr/>
      <dgm:t>
        <a:bodyPr/>
        <a:lstStyle/>
        <a:p>
          <a:endParaRPr lang="es-PE"/>
        </a:p>
      </dgm:t>
    </dgm:pt>
    <dgm:pt modelId="{2D7E819D-19E7-4545-9342-7841642A388F}" type="pres">
      <dgm:prSet presAssocID="{0C026219-D443-404C-A75F-BD8B72BFDE89}" presName="child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FF65BD-01C0-4EBB-AF92-7C001AE531E1}" type="pres">
      <dgm:prSet presAssocID="{0C026219-D443-404C-A75F-BD8B72BFDE89}" presName="aSpace2" presStyleCnt="0"/>
      <dgm:spPr/>
      <dgm:t>
        <a:bodyPr/>
        <a:lstStyle/>
        <a:p>
          <a:endParaRPr lang="es-PE"/>
        </a:p>
      </dgm:t>
    </dgm:pt>
    <dgm:pt modelId="{352EA0BF-B55C-4A34-A5F4-A1EE603B7271}" type="pres">
      <dgm:prSet presAssocID="{DCF79E70-144D-4C69-873E-706C60BD880B}" presName="child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B01AEFF-7B10-416A-921C-5BEECC94697A}" type="pres">
      <dgm:prSet presAssocID="{66C8CC77-1C2A-4B72-9ABC-3A8A7CA44B23}" presName="aSpace" presStyleCnt="0"/>
      <dgm:spPr/>
      <dgm:t>
        <a:bodyPr/>
        <a:lstStyle/>
        <a:p>
          <a:endParaRPr lang="es-PE"/>
        </a:p>
      </dgm:t>
    </dgm:pt>
    <dgm:pt modelId="{D840A27B-2A89-4779-8F2E-D2CFB716371F}" type="pres">
      <dgm:prSet presAssocID="{4465D965-18E8-4A41-BEF7-0CF9159B93E5}" presName="compNode" presStyleCnt="0"/>
      <dgm:spPr/>
      <dgm:t>
        <a:bodyPr/>
        <a:lstStyle/>
        <a:p>
          <a:endParaRPr lang="es-PE"/>
        </a:p>
      </dgm:t>
    </dgm:pt>
    <dgm:pt modelId="{6874CFB9-DE40-4087-A3EE-38A69200BD05}" type="pres">
      <dgm:prSet presAssocID="{4465D965-18E8-4A41-BEF7-0CF9159B93E5}" presName="aNode" presStyleLbl="bgShp" presStyleIdx="1" presStyleCnt="5"/>
      <dgm:spPr/>
      <dgm:t>
        <a:bodyPr/>
        <a:lstStyle/>
        <a:p>
          <a:endParaRPr lang="es-PE"/>
        </a:p>
      </dgm:t>
    </dgm:pt>
    <dgm:pt modelId="{241C9CE2-F45E-4F7C-963C-1B0D1FB26F7F}" type="pres">
      <dgm:prSet presAssocID="{4465D965-18E8-4A41-BEF7-0CF9159B93E5}" presName="textNode" presStyleLbl="bgShp" presStyleIdx="1" presStyleCnt="5"/>
      <dgm:spPr/>
      <dgm:t>
        <a:bodyPr/>
        <a:lstStyle/>
        <a:p>
          <a:endParaRPr lang="es-PE"/>
        </a:p>
      </dgm:t>
    </dgm:pt>
    <dgm:pt modelId="{4756109E-F7B7-4EDA-AFC4-1FB4B9EF53ED}" type="pres">
      <dgm:prSet presAssocID="{4465D965-18E8-4A41-BEF7-0CF9159B93E5}" presName="compChildNode" presStyleCnt="0"/>
      <dgm:spPr/>
      <dgm:t>
        <a:bodyPr/>
        <a:lstStyle/>
        <a:p>
          <a:endParaRPr lang="es-PE"/>
        </a:p>
      </dgm:t>
    </dgm:pt>
    <dgm:pt modelId="{60AD40AE-BDAC-4802-B056-A3E86BBCAF68}" type="pres">
      <dgm:prSet presAssocID="{4465D965-18E8-4A41-BEF7-0CF9159B93E5}" presName="theInnerList" presStyleCnt="0"/>
      <dgm:spPr/>
      <dgm:t>
        <a:bodyPr/>
        <a:lstStyle/>
        <a:p>
          <a:endParaRPr lang="es-PE"/>
        </a:p>
      </dgm:t>
    </dgm:pt>
    <dgm:pt modelId="{D73A89D7-FDC4-43DF-8EB3-F00CD4D58164}" type="pres">
      <dgm:prSet presAssocID="{34D07B04-654D-4DD8-B522-E5C478C0316F}" presName="childNode" presStyleLbl="node1" presStyleIdx="2" presStyleCnt="14" custScaleY="58741" custLinFactNeighborY="-298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5F584E6-17D9-4B37-A0BC-2DCAC4A09E18}" type="pres">
      <dgm:prSet presAssocID="{34D07B04-654D-4DD8-B522-E5C478C0316F}" presName="aSpace2" presStyleCnt="0"/>
      <dgm:spPr/>
      <dgm:t>
        <a:bodyPr/>
        <a:lstStyle/>
        <a:p>
          <a:endParaRPr lang="es-PE"/>
        </a:p>
      </dgm:t>
    </dgm:pt>
    <dgm:pt modelId="{CC8E3C3B-56A4-4D9D-AB29-1DEA09A7BB03}" type="pres">
      <dgm:prSet presAssocID="{FAE63758-7ECD-4F7C-90AE-1CF3F85CD0F8}" presName="childNode" presStyleLbl="node1" presStyleIdx="3" presStyleCnt="14" custScaleY="49793" custLinFactNeighborY="-4539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18FC5EA-379E-4F5E-B2D6-8F33B4B99D77}" type="pres">
      <dgm:prSet presAssocID="{4465D965-18E8-4A41-BEF7-0CF9159B93E5}" presName="aSpace" presStyleCnt="0"/>
      <dgm:spPr/>
      <dgm:t>
        <a:bodyPr/>
        <a:lstStyle/>
        <a:p>
          <a:endParaRPr lang="es-PE"/>
        </a:p>
      </dgm:t>
    </dgm:pt>
    <dgm:pt modelId="{35E54A1F-7B15-4A64-A5A6-1E57F671B72F}" type="pres">
      <dgm:prSet presAssocID="{C6790FA0-656D-4B9D-913C-8D41AFD870E0}" presName="compNode" presStyleCnt="0"/>
      <dgm:spPr/>
      <dgm:t>
        <a:bodyPr/>
        <a:lstStyle/>
        <a:p>
          <a:endParaRPr lang="es-PE"/>
        </a:p>
      </dgm:t>
    </dgm:pt>
    <dgm:pt modelId="{80074F91-B970-4540-89F3-89A6B2706244}" type="pres">
      <dgm:prSet presAssocID="{C6790FA0-656D-4B9D-913C-8D41AFD870E0}" presName="aNode" presStyleLbl="bgShp" presStyleIdx="2" presStyleCnt="5" custLinFactNeighborX="2387"/>
      <dgm:spPr/>
      <dgm:t>
        <a:bodyPr/>
        <a:lstStyle/>
        <a:p>
          <a:endParaRPr lang="es-PE"/>
        </a:p>
      </dgm:t>
    </dgm:pt>
    <dgm:pt modelId="{54E0B973-5DAD-40F3-9069-A57BF919E9D4}" type="pres">
      <dgm:prSet presAssocID="{C6790FA0-656D-4B9D-913C-8D41AFD870E0}" presName="textNode" presStyleLbl="bgShp" presStyleIdx="2" presStyleCnt="5"/>
      <dgm:spPr/>
      <dgm:t>
        <a:bodyPr/>
        <a:lstStyle/>
        <a:p>
          <a:endParaRPr lang="es-PE"/>
        </a:p>
      </dgm:t>
    </dgm:pt>
    <dgm:pt modelId="{F6304861-3385-4709-A046-B8858B61BA67}" type="pres">
      <dgm:prSet presAssocID="{C6790FA0-656D-4B9D-913C-8D41AFD870E0}" presName="compChildNode" presStyleCnt="0"/>
      <dgm:spPr/>
      <dgm:t>
        <a:bodyPr/>
        <a:lstStyle/>
        <a:p>
          <a:endParaRPr lang="es-PE"/>
        </a:p>
      </dgm:t>
    </dgm:pt>
    <dgm:pt modelId="{1E59B1EB-B2C8-4F9C-9C24-0F78F52895F4}" type="pres">
      <dgm:prSet presAssocID="{C6790FA0-656D-4B9D-913C-8D41AFD870E0}" presName="theInnerList" presStyleCnt="0"/>
      <dgm:spPr/>
      <dgm:t>
        <a:bodyPr/>
        <a:lstStyle/>
        <a:p>
          <a:endParaRPr lang="es-PE"/>
        </a:p>
      </dgm:t>
    </dgm:pt>
    <dgm:pt modelId="{B403B3F8-F79A-432C-BE9A-71ACA781792A}" type="pres">
      <dgm:prSet presAssocID="{D35E20F4-539E-4684-A6AC-B6D679F47759}" presName="childNode" presStyleLbl="node1" presStyleIdx="4" presStyleCnt="14" custScaleX="99696" custScaleY="101942" custLinFactY="-1013" custLinFactNeighborX="1261" custLinFactNeighborY="-10000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524FBC-D37A-47F9-8978-224DDF961BDD}" type="pres">
      <dgm:prSet presAssocID="{D35E20F4-539E-4684-A6AC-B6D679F47759}" presName="aSpace2" presStyleCnt="0"/>
      <dgm:spPr/>
      <dgm:t>
        <a:bodyPr/>
        <a:lstStyle/>
        <a:p>
          <a:endParaRPr lang="es-PE"/>
        </a:p>
      </dgm:t>
    </dgm:pt>
    <dgm:pt modelId="{365AB9E3-55C5-4E29-89D1-864E6F5092C4}" type="pres">
      <dgm:prSet presAssocID="{2A0F20D4-4E99-4694-AF01-15BAE4FFC930}" presName="childNode" presStyleLbl="node1" presStyleIdx="5" presStyleCnt="14" custScaleX="102220" custScaleY="102896" custLinFactNeighborY="-3526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C06FD73-8B61-49B3-8B75-235BD9ABFFAD}" type="pres">
      <dgm:prSet presAssocID="{2A0F20D4-4E99-4694-AF01-15BAE4FFC930}" presName="aSpace2" presStyleCnt="0"/>
      <dgm:spPr/>
      <dgm:t>
        <a:bodyPr/>
        <a:lstStyle/>
        <a:p>
          <a:endParaRPr lang="es-PE"/>
        </a:p>
      </dgm:t>
    </dgm:pt>
    <dgm:pt modelId="{F123FB0C-10D5-447A-A62A-F1EA0FB3CF02}" type="pres">
      <dgm:prSet presAssocID="{628B4F4F-E761-470E-BC14-3E8DD951F645}" presName="childNode" presStyleLbl="node1" presStyleIdx="6" presStyleCnt="14" custScaleX="102220" custScaleY="74285" custLinFactNeighborY="-3526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3B3B156-96F7-485D-AD5B-112FE236346A}" type="pres">
      <dgm:prSet presAssocID="{628B4F4F-E761-470E-BC14-3E8DD951F645}" presName="aSpace2" presStyleCnt="0"/>
      <dgm:spPr/>
      <dgm:t>
        <a:bodyPr/>
        <a:lstStyle/>
        <a:p>
          <a:endParaRPr lang="es-PE"/>
        </a:p>
      </dgm:t>
    </dgm:pt>
    <dgm:pt modelId="{6BF03A67-01B5-4165-B34A-99C8F5D9C389}" type="pres">
      <dgm:prSet presAssocID="{2A76EAE2-3B6B-45CB-A23A-ACBAAEEE5AEF}" presName="childNode" presStyleLbl="node1" presStyleIdx="7" presStyleCnt="14" custScaleX="111396" custScaleY="82896" custLinFactNeighborY="-3526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1A583E-2562-419E-A52E-A0CAAF58DBB1}" type="pres">
      <dgm:prSet presAssocID="{C6790FA0-656D-4B9D-913C-8D41AFD870E0}" presName="aSpace" presStyleCnt="0"/>
      <dgm:spPr/>
      <dgm:t>
        <a:bodyPr/>
        <a:lstStyle/>
        <a:p>
          <a:endParaRPr lang="es-PE"/>
        </a:p>
      </dgm:t>
    </dgm:pt>
    <dgm:pt modelId="{F170026E-EDF8-4504-BF18-37DFF2514ADB}" type="pres">
      <dgm:prSet presAssocID="{2D921F09-2291-4BB5-A2E9-49DD7E941A68}" presName="compNode" presStyleCnt="0"/>
      <dgm:spPr/>
      <dgm:t>
        <a:bodyPr/>
        <a:lstStyle/>
        <a:p>
          <a:endParaRPr lang="es-PE"/>
        </a:p>
      </dgm:t>
    </dgm:pt>
    <dgm:pt modelId="{735A52CF-E4C5-447C-A846-4AB5680B6A7D}" type="pres">
      <dgm:prSet presAssocID="{2D921F09-2291-4BB5-A2E9-49DD7E941A68}" presName="aNode" presStyleLbl="bgShp" presStyleIdx="3" presStyleCnt="5" custLinFactNeighborX="2387"/>
      <dgm:spPr/>
      <dgm:t>
        <a:bodyPr/>
        <a:lstStyle/>
        <a:p>
          <a:endParaRPr lang="es-PE"/>
        </a:p>
      </dgm:t>
    </dgm:pt>
    <dgm:pt modelId="{1CF0A5C1-2C02-4FF8-BECC-2303543E85D9}" type="pres">
      <dgm:prSet presAssocID="{2D921F09-2291-4BB5-A2E9-49DD7E941A68}" presName="textNode" presStyleLbl="bgShp" presStyleIdx="3" presStyleCnt="5"/>
      <dgm:spPr/>
      <dgm:t>
        <a:bodyPr/>
        <a:lstStyle/>
        <a:p>
          <a:endParaRPr lang="es-PE"/>
        </a:p>
      </dgm:t>
    </dgm:pt>
    <dgm:pt modelId="{5F141384-C9AD-4CF3-9709-297068951D53}" type="pres">
      <dgm:prSet presAssocID="{2D921F09-2291-4BB5-A2E9-49DD7E941A68}" presName="compChildNode" presStyleCnt="0"/>
      <dgm:spPr/>
      <dgm:t>
        <a:bodyPr/>
        <a:lstStyle/>
        <a:p>
          <a:endParaRPr lang="es-PE"/>
        </a:p>
      </dgm:t>
    </dgm:pt>
    <dgm:pt modelId="{1DF3F861-419A-4DB4-8481-05C49198F1D3}" type="pres">
      <dgm:prSet presAssocID="{2D921F09-2291-4BB5-A2E9-49DD7E941A68}" presName="theInnerList" presStyleCnt="0"/>
      <dgm:spPr/>
      <dgm:t>
        <a:bodyPr/>
        <a:lstStyle/>
        <a:p>
          <a:endParaRPr lang="es-PE"/>
        </a:p>
      </dgm:t>
    </dgm:pt>
    <dgm:pt modelId="{03D06813-5CA7-46A6-9A0F-923407106AEB}" type="pres">
      <dgm:prSet presAssocID="{164A6A36-E9A9-4628-BC83-C7A5211A1734}" presName="childNode" presStyleLbl="node1" presStyleIdx="8" presStyleCnt="14" custScaleX="102220" custScaleY="64223" custLinFactNeighborY="-3526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735203-BBE2-46ED-B38D-CC96CC6B3A2B}" type="pres">
      <dgm:prSet presAssocID="{164A6A36-E9A9-4628-BC83-C7A5211A1734}" presName="aSpace2" presStyleCnt="0"/>
      <dgm:spPr/>
      <dgm:t>
        <a:bodyPr/>
        <a:lstStyle/>
        <a:p>
          <a:endParaRPr lang="es-PE"/>
        </a:p>
      </dgm:t>
    </dgm:pt>
    <dgm:pt modelId="{5D01B22A-23DA-4CB7-8D6C-9D8A6E6253D5}" type="pres">
      <dgm:prSet presAssocID="{FA4EF14D-FF5C-499C-8841-33EDB191C44A}" presName="childNode" presStyleLbl="node1" presStyleIdx="9" presStyleCnt="14" custScaleX="99630" custScaleY="103089" custLinFactNeighborY="-3526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311177-2C74-45F4-8E34-187F97FA7DAE}" type="pres">
      <dgm:prSet presAssocID="{FA4EF14D-FF5C-499C-8841-33EDB191C44A}" presName="aSpace2" presStyleCnt="0"/>
      <dgm:spPr/>
      <dgm:t>
        <a:bodyPr/>
        <a:lstStyle/>
        <a:p>
          <a:endParaRPr lang="es-PE"/>
        </a:p>
      </dgm:t>
    </dgm:pt>
    <dgm:pt modelId="{DCDB3CAB-187D-458D-81DB-79DDCD34B6FF}" type="pres">
      <dgm:prSet presAssocID="{4DA6F29A-9BAA-4403-994B-FD7EB6F7EC03}" presName="childNode" presStyleLbl="node1" presStyleIdx="10" presStyleCnt="14" custScaleX="102220" custScaleY="84385" custLinFactNeighborY="-3526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AA59775-5095-476C-89F5-83B1E69C94C7}" type="pres">
      <dgm:prSet presAssocID="{2D921F09-2291-4BB5-A2E9-49DD7E941A68}" presName="aSpace" presStyleCnt="0"/>
      <dgm:spPr/>
      <dgm:t>
        <a:bodyPr/>
        <a:lstStyle/>
        <a:p>
          <a:endParaRPr lang="es-PE"/>
        </a:p>
      </dgm:t>
    </dgm:pt>
    <dgm:pt modelId="{315644F2-73D4-4576-86AC-21A09037E3C0}" type="pres">
      <dgm:prSet presAssocID="{D3AE8F15-8AAF-473A-B71D-08EE9826B5A8}" presName="compNode" presStyleCnt="0"/>
      <dgm:spPr/>
      <dgm:t>
        <a:bodyPr/>
        <a:lstStyle/>
        <a:p>
          <a:endParaRPr lang="es-PE"/>
        </a:p>
      </dgm:t>
    </dgm:pt>
    <dgm:pt modelId="{ADC14047-BFA2-4117-BE2D-FCD3864D4828}" type="pres">
      <dgm:prSet presAssocID="{D3AE8F15-8AAF-473A-B71D-08EE9826B5A8}" presName="aNode" presStyleLbl="bgShp" presStyleIdx="4" presStyleCnt="5"/>
      <dgm:spPr/>
      <dgm:t>
        <a:bodyPr/>
        <a:lstStyle/>
        <a:p>
          <a:endParaRPr lang="es-PE"/>
        </a:p>
      </dgm:t>
    </dgm:pt>
    <dgm:pt modelId="{EC824683-B70B-473E-8DA9-0E72FE1141AC}" type="pres">
      <dgm:prSet presAssocID="{D3AE8F15-8AAF-473A-B71D-08EE9826B5A8}" presName="textNode" presStyleLbl="bgShp" presStyleIdx="4" presStyleCnt="5"/>
      <dgm:spPr/>
      <dgm:t>
        <a:bodyPr/>
        <a:lstStyle/>
        <a:p>
          <a:endParaRPr lang="es-PE"/>
        </a:p>
      </dgm:t>
    </dgm:pt>
    <dgm:pt modelId="{FAC6C83C-A29F-45C4-AC2E-FB48EA8142B6}" type="pres">
      <dgm:prSet presAssocID="{D3AE8F15-8AAF-473A-B71D-08EE9826B5A8}" presName="compChildNode" presStyleCnt="0"/>
      <dgm:spPr/>
      <dgm:t>
        <a:bodyPr/>
        <a:lstStyle/>
        <a:p>
          <a:endParaRPr lang="es-PE"/>
        </a:p>
      </dgm:t>
    </dgm:pt>
    <dgm:pt modelId="{5F1A3A85-BB76-4160-B628-425C675FAACC}" type="pres">
      <dgm:prSet presAssocID="{D3AE8F15-8AAF-473A-B71D-08EE9826B5A8}" presName="theInnerList" presStyleCnt="0"/>
      <dgm:spPr/>
      <dgm:t>
        <a:bodyPr/>
        <a:lstStyle/>
        <a:p>
          <a:endParaRPr lang="es-PE"/>
        </a:p>
      </dgm:t>
    </dgm:pt>
    <dgm:pt modelId="{E3C340C6-BA79-4567-8C2C-278C0D9026CC}" type="pres">
      <dgm:prSet presAssocID="{822F5AEF-A7AF-4223-8BEC-986908B5A602}" presName="child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9A6DE88-6AE8-49FF-9178-033CAFB21AA1}" type="pres">
      <dgm:prSet presAssocID="{822F5AEF-A7AF-4223-8BEC-986908B5A602}" presName="aSpace2" presStyleCnt="0"/>
      <dgm:spPr/>
      <dgm:t>
        <a:bodyPr/>
        <a:lstStyle/>
        <a:p>
          <a:endParaRPr lang="es-PE"/>
        </a:p>
      </dgm:t>
    </dgm:pt>
    <dgm:pt modelId="{D336B5F9-B623-4C5E-B5A1-B6E833586290}" type="pres">
      <dgm:prSet presAssocID="{2ADF14F4-B340-465B-996E-1556FF45049F}" presName="child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F1C5BB4-8AE9-4B72-B2A5-6F036A4928AE}" type="pres">
      <dgm:prSet presAssocID="{2ADF14F4-B340-465B-996E-1556FF45049F}" presName="aSpace2" presStyleCnt="0"/>
      <dgm:spPr/>
      <dgm:t>
        <a:bodyPr/>
        <a:lstStyle/>
        <a:p>
          <a:endParaRPr lang="es-PE"/>
        </a:p>
      </dgm:t>
    </dgm:pt>
    <dgm:pt modelId="{BBA70432-EC1A-4489-A68C-D58AA0012F3B}" type="pres">
      <dgm:prSet presAssocID="{D115EBE4-F0AB-41F8-BBCF-FF53DB692583}" presName="childNode" presStyleLbl="node1" presStyleIdx="13" presStyleCnt="14" custLinFactNeighborX="285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0C187389-0B57-42A3-9EEC-144EC4B22CCF}" type="presOf" srcId="{D115EBE4-F0AB-41F8-BBCF-FF53DB692583}" destId="{BBA70432-EC1A-4489-A68C-D58AA0012F3B}" srcOrd="0" destOrd="0" presId="urn:microsoft.com/office/officeart/2005/8/layout/lProcess2"/>
    <dgm:cxn modelId="{3CA3C5C7-4AC7-4789-8C6D-E5D13AAD0C39}" srcId="{2D921F09-2291-4BB5-A2E9-49DD7E941A68}" destId="{4DA6F29A-9BAA-4403-994B-FD7EB6F7EC03}" srcOrd="2" destOrd="0" parTransId="{710B7B01-6C28-4919-ACEB-CFF0D439B927}" sibTransId="{8C3B1008-5D56-4916-B470-4E98A17614CB}"/>
    <dgm:cxn modelId="{0C26496E-EF85-4E96-9845-FE779EFF44FD}" type="presOf" srcId="{4465D965-18E8-4A41-BEF7-0CF9159B93E5}" destId="{241C9CE2-F45E-4F7C-963C-1B0D1FB26F7F}" srcOrd="1" destOrd="0" presId="urn:microsoft.com/office/officeart/2005/8/layout/lProcess2"/>
    <dgm:cxn modelId="{D5505E4D-3DDC-4493-99F0-10B4D52D8A34}" type="presOf" srcId="{66C8CC77-1C2A-4B72-9ABC-3A8A7CA44B23}" destId="{EBDB71D1-78CC-421D-A789-F7627D9914F7}" srcOrd="0" destOrd="0" presId="urn:microsoft.com/office/officeart/2005/8/layout/lProcess2"/>
    <dgm:cxn modelId="{6BA19093-BF14-407D-9727-FE37D15738B3}" type="presOf" srcId="{2A0F20D4-4E99-4694-AF01-15BAE4FFC930}" destId="{365AB9E3-55C5-4E29-89D1-864E6F5092C4}" srcOrd="0" destOrd="0" presId="urn:microsoft.com/office/officeart/2005/8/layout/lProcess2"/>
    <dgm:cxn modelId="{E1A08CCD-290C-4859-863F-CE3651A08D57}" type="presOf" srcId="{4465D965-18E8-4A41-BEF7-0CF9159B93E5}" destId="{6874CFB9-DE40-4087-A3EE-38A69200BD05}" srcOrd="0" destOrd="0" presId="urn:microsoft.com/office/officeart/2005/8/layout/lProcess2"/>
    <dgm:cxn modelId="{19CFC854-1905-4EA4-9C1F-5A62CB4C1201}" srcId="{D39C3FED-AA1E-407F-89A8-386C7F9A7A6D}" destId="{C6790FA0-656D-4B9D-913C-8D41AFD870E0}" srcOrd="2" destOrd="0" parTransId="{664338E9-2D5E-47CE-A823-DB7C25484F08}" sibTransId="{BC4B7E31-8E91-4810-85EF-F56790D4FADB}"/>
    <dgm:cxn modelId="{3B15F176-CE7E-418D-9C0F-87310DE02DB6}" type="presOf" srcId="{628B4F4F-E761-470E-BC14-3E8DD951F645}" destId="{F123FB0C-10D5-447A-A62A-F1EA0FB3CF02}" srcOrd="0" destOrd="0" presId="urn:microsoft.com/office/officeart/2005/8/layout/lProcess2"/>
    <dgm:cxn modelId="{D7D625F0-F962-45BB-B3EA-5BB3093E3944}" type="presOf" srcId="{2D921F09-2291-4BB5-A2E9-49DD7E941A68}" destId="{1CF0A5C1-2C02-4FF8-BECC-2303543E85D9}" srcOrd="1" destOrd="0" presId="urn:microsoft.com/office/officeart/2005/8/layout/lProcess2"/>
    <dgm:cxn modelId="{400F1F98-AD86-4A78-8510-9D06F86B928D}" type="presOf" srcId="{D3AE8F15-8AAF-473A-B71D-08EE9826B5A8}" destId="{EC824683-B70B-473E-8DA9-0E72FE1141AC}" srcOrd="1" destOrd="0" presId="urn:microsoft.com/office/officeart/2005/8/layout/lProcess2"/>
    <dgm:cxn modelId="{77FA67FC-A0AB-4E3A-9EB7-7A2A2B6622F1}" type="presOf" srcId="{0C026219-D443-404C-A75F-BD8B72BFDE89}" destId="{2D7E819D-19E7-4545-9342-7841642A388F}" srcOrd="0" destOrd="0" presId="urn:microsoft.com/office/officeart/2005/8/layout/lProcess2"/>
    <dgm:cxn modelId="{5297DAAC-B8A5-4B7B-8AA4-2A0B09F62A74}" type="presOf" srcId="{822F5AEF-A7AF-4223-8BEC-986908B5A602}" destId="{E3C340C6-BA79-4567-8C2C-278C0D9026CC}" srcOrd="0" destOrd="0" presId="urn:microsoft.com/office/officeart/2005/8/layout/lProcess2"/>
    <dgm:cxn modelId="{0D6DCC60-16AE-49F9-88C6-BAACFBA9B76F}" type="presOf" srcId="{C6790FA0-656D-4B9D-913C-8D41AFD870E0}" destId="{80074F91-B970-4540-89F3-89A6B2706244}" srcOrd="0" destOrd="0" presId="urn:microsoft.com/office/officeart/2005/8/layout/lProcess2"/>
    <dgm:cxn modelId="{7CCD5B03-C5DF-4B38-AA82-63A2008847CC}" srcId="{D39C3FED-AA1E-407F-89A8-386C7F9A7A6D}" destId="{D3AE8F15-8AAF-473A-B71D-08EE9826B5A8}" srcOrd="4" destOrd="0" parTransId="{04223B73-5982-4916-9AC5-B6E069AA11F1}" sibTransId="{07B8B0F7-58D4-4FCB-9FD2-ECD2DAE171D7}"/>
    <dgm:cxn modelId="{F6843299-1BC5-4981-9E41-F05540484C21}" type="presOf" srcId="{D3AE8F15-8AAF-473A-B71D-08EE9826B5A8}" destId="{ADC14047-BFA2-4117-BE2D-FCD3864D4828}" srcOrd="0" destOrd="0" presId="urn:microsoft.com/office/officeart/2005/8/layout/lProcess2"/>
    <dgm:cxn modelId="{029EFAAE-A651-4568-8B24-A248FD616C34}" srcId="{C6790FA0-656D-4B9D-913C-8D41AFD870E0}" destId="{2A76EAE2-3B6B-45CB-A23A-ACBAAEEE5AEF}" srcOrd="3" destOrd="0" parTransId="{E5C5D33E-44DA-4591-8F1C-2747CB50C233}" sibTransId="{65747CA3-78E1-4582-B551-180E74B82626}"/>
    <dgm:cxn modelId="{B0BDA4BF-D2E2-4BBE-9D2C-CD5293CE4941}" srcId="{2D921F09-2291-4BB5-A2E9-49DD7E941A68}" destId="{164A6A36-E9A9-4628-BC83-C7A5211A1734}" srcOrd="0" destOrd="0" parTransId="{4F88EBCA-AFB6-4B81-BFCB-C368C460D543}" sibTransId="{8062195D-25D4-4A82-9864-593F893146BD}"/>
    <dgm:cxn modelId="{461531EB-C448-48B5-B3F2-7B5DBEED121F}" srcId="{C6790FA0-656D-4B9D-913C-8D41AFD870E0}" destId="{D35E20F4-539E-4684-A6AC-B6D679F47759}" srcOrd="0" destOrd="0" parTransId="{617D9628-34C9-4CBC-A6F1-D37306059BF4}" sibTransId="{EF48451D-AA4E-42A2-AD00-995EB423D518}"/>
    <dgm:cxn modelId="{4BB67F23-D789-4B50-A8AF-6A1A9C23D532}" type="presOf" srcId="{2D921F09-2291-4BB5-A2E9-49DD7E941A68}" destId="{735A52CF-E4C5-447C-A846-4AB5680B6A7D}" srcOrd="0" destOrd="0" presId="urn:microsoft.com/office/officeart/2005/8/layout/lProcess2"/>
    <dgm:cxn modelId="{D58DA619-8697-4328-88E9-7B18B44E6C74}" type="presOf" srcId="{164A6A36-E9A9-4628-BC83-C7A5211A1734}" destId="{03D06813-5CA7-46A6-9A0F-923407106AEB}" srcOrd="0" destOrd="0" presId="urn:microsoft.com/office/officeart/2005/8/layout/lProcess2"/>
    <dgm:cxn modelId="{662EEA92-4D06-4F70-B592-59F99FD2FFC5}" srcId="{D39C3FED-AA1E-407F-89A8-386C7F9A7A6D}" destId="{2D921F09-2291-4BB5-A2E9-49DD7E941A68}" srcOrd="3" destOrd="0" parTransId="{2CB50519-142D-4AC6-9D4C-0DFF1219B2FD}" sibTransId="{760D368F-405D-4564-8913-52EC9BC4D09B}"/>
    <dgm:cxn modelId="{532E19ED-B9D6-47B1-A2BC-7C11198BCD59}" type="presOf" srcId="{2ADF14F4-B340-465B-996E-1556FF45049F}" destId="{D336B5F9-B623-4C5E-B5A1-B6E833586290}" srcOrd="0" destOrd="0" presId="urn:microsoft.com/office/officeart/2005/8/layout/lProcess2"/>
    <dgm:cxn modelId="{306E1A79-F2E1-4930-A4D0-360D3BC14B15}" srcId="{C6790FA0-656D-4B9D-913C-8D41AFD870E0}" destId="{2A0F20D4-4E99-4694-AF01-15BAE4FFC930}" srcOrd="1" destOrd="0" parTransId="{1B0F7710-0265-4785-8A1A-0DF90931CD4D}" sibTransId="{6534B6DC-6181-4AA1-96F5-CEF1208DC419}"/>
    <dgm:cxn modelId="{D3FB628E-2368-4CAF-9447-909C488B1645}" srcId="{66C8CC77-1C2A-4B72-9ABC-3A8A7CA44B23}" destId="{0C026219-D443-404C-A75F-BD8B72BFDE89}" srcOrd="0" destOrd="0" parTransId="{B9E50AF2-5F15-4D0F-847D-E04BB1B29F8B}" sibTransId="{5E009D21-E633-4BD0-8DE4-2EA1A81F55E0}"/>
    <dgm:cxn modelId="{013B0D26-4E1D-4D9E-B547-6C2B3729367F}" srcId="{D3AE8F15-8AAF-473A-B71D-08EE9826B5A8}" destId="{D115EBE4-F0AB-41F8-BBCF-FF53DB692583}" srcOrd="2" destOrd="0" parTransId="{A3AC50B6-43B1-4518-BA36-0D2E92CAEABF}" sibTransId="{CFDFEE87-6632-4852-A553-835CF1CEA3B3}"/>
    <dgm:cxn modelId="{C3DCA762-B1E0-4E26-8036-587864B43945}" type="presOf" srcId="{4DA6F29A-9BAA-4403-994B-FD7EB6F7EC03}" destId="{DCDB3CAB-187D-458D-81DB-79DDCD34B6FF}" srcOrd="0" destOrd="0" presId="urn:microsoft.com/office/officeart/2005/8/layout/lProcess2"/>
    <dgm:cxn modelId="{5742F5A6-754F-45C9-B5BC-08FEAA442F74}" type="presOf" srcId="{34D07B04-654D-4DD8-B522-E5C478C0316F}" destId="{D73A89D7-FDC4-43DF-8EB3-F00CD4D58164}" srcOrd="0" destOrd="0" presId="urn:microsoft.com/office/officeart/2005/8/layout/lProcess2"/>
    <dgm:cxn modelId="{2EB5D6B7-C892-4AC6-80BA-B3CF4210F178}" srcId="{D39C3FED-AA1E-407F-89A8-386C7F9A7A6D}" destId="{4465D965-18E8-4A41-BEF7-0CF9159B93E5}" srcOrd="1" destOrd="0" parTransId="{07A48575-7549-4773-8300-C1EAF2284059}" sibTransId="{9E3EA04D-F56A-4CFE-94E1-C0EC375C8B2F}"/>
    <dgm:cxn modelId="{69462C7C-F676-47BC-A298-6C0F923F43D9}" srcId="{66C8CC77-1C2A-4B72-9ABC-3A8A7CA44B23}" destId="{DCF79E70-144D-4C69-873E-706C60BD880B}" srcOrd="1" destOrd="0" parTransId="{B108F1A3-6A20-4C52-9F07-523F565E4096}" sibTransId="{6528D1B5-F9F0-4938-9E3D-1126DBFC44B6}"/>
    <dgm:cxn modelId="{57117689-6AC7-4BAB-9559-39803B7CFE4C}" type="presOf" srcId="{DCF79E70-144D-4C69-873E-706C60BD880B}" destId="{352EA0BF-B55C-4A34-A5F4-A1EE603B7271}" srcOrd="0" destOrd="0" presId="urn:microsoft.com/office/officeart/2005/8/layout/lProcess2"/>
    <dgm:cxn modelId="{7ED46D01-9257-4FD0-A219-FAC1561A9ED0}" srcId="{D39C3FED-AA1E-407F-89A8-386C7F9A7A6D}" destId="{66C8CC77-1C2A-4B72-9ABC-3A8A7CA44B23}" srcOrd="0" destOrd="0" parTransId="{C377CEFD-B957-417F-A545-1FCF6628DE63}" sibTransId="{A2ED4B27-677A-413D-942B-CE95CBD9072F}"/>
    <dgm:cxn modelId="{4719E8F0-0DE1-4B14-BDF3-0144744C0F44}" type="presOf" srcId="{2A76EAE2-3B6B-45CB-A23A-ACBAAEEE5AEF}" destId="{6BF03A67-01B5-4165-B34A-99C8F5D9C389}" srcOrd="0" destOrd="0" presId="urn:microsoft.com/office/officeart/2005/8/layout/lProcess2"/>
    <dgm:cxn modelId="{28AF6D94-5E32-468A-8498-6FCA509444C5}" type="presOf" srcId="{C6790FA0-656D-4B9D-913C-8D41AFD870E0}" destId="{54E0B973-5DAD-40F3-9069-A57BF919E9D4}" srcOrd="1" destOrd="0" presId="urn:microsoft.com/office/officeart/2005/8/layout/lProcess2"/>
    <dgm:cxn modelId="{3385EAED-7135-428B-8F5F-6AEB601847C2}" srcId="{D3AE8F15-8AAF-473A-B71D-08EE9826B5A8}" destId="{822F5AEF-A7AF-4223-8BEC-986908B5A602}" srcOrd="0" destOrd="0" parTransId="{DDDD312B-55FD-43B2-952B-EA12A55A3C27}" sibTransId="{751C9502-67FF-40D1-89DF-9C01817A3CDF}"/>
    <dgm:cxn modelId="{75287A1D-991E-4A08-9AB9-C7EEB2B6234F}" srcId="{C6790FA0-656D-4B9D-913C-8D41AFD870E0}" destId="{628B4F4F-E761-470E-BC14-3E8DD951F645}" srcOrd="2" destOrd="0" parTransId="{26C0D7DF-5324-4B7D-97F1-5710FB450BB5}" sibTransId="{6C0E9B82-40C1-481E-9EAF-42CD99B7A049}"/>
    <dgm:cxn modelId="{C40903AC-DFF7-45EE-A627-EB76ED10CF0D}" type="presOf" srcId="{D35E20F4-539E-4684-A6AC-B6D679F47759}" destId="{B403B3F8-F79A-432C-BE9A-71ACA781792A}" srcOrd="0" destOrd="0" presId="urn:microsoft.com/office/officeart/2005/8/layout/lProcess2"/>
    <dgm:cxn modelId="{298167C1-2F77-4CD3-A85C-AA78585FAC8C}" srcId="{D3AE8F15-8AAF-473A-B71D-08EE9826B5A8}" destId="{2ADF14F4-B340-465B-996E-1556FF45049F}" srcOrd="1" destOrd="0" parTransId="{6AFF1E59-997F-4603-BFEB-331B64C9A968}" sibTransId="{046F4BC7-FD18-4F7A-B4CA-3AB653746FB1}"/>
    <dgm:cxn modelId="{D0A8900D-E048-4435-A604-0226A7B11522}" type="presOf" srcId="{FA4EF14D-FF5C-499C-8841-33EDB191C44A}" destId="{5D01B22A-23DA-4CB7-8D6C-9D8A6E6253D5}" srcOrd="0" destOrd="0" presId="urn:microsoft.com/office/officeart/2005/8/layout/lProcess2"/>
    <dgm:cxn modelId="{01FE56EE-2E6D-4AF3-9B25-3E651ED21597}" srcId="{2D921F09-2291-4BB5-A2E9-49DD7E941A68}" destId="{FA4EF14D-FF5C-499C-8841-33EDB191C44A}" srcOrd="1" destOrd="0" parTransId="{D33C43AB-DEE2-4806-950A-E51016CD3E1E}" sibTransId="{34BF9F5B-3C03-43EA-A054-93EF1E59B7F3}"/>
    <dgm:cxn modelId="{A83CDDC8-3F83-4E78-B4D8-09AC263CCF50}" type="presOf" srcId="{D39C3FED-AA1E-407F-89A8-386C7F9A7A6D}" destId="{A203C9B6-58F7-46AD-B6E7-5431E761A66A}" srcOrd="0" destOrd="0" presId="urn:microsoft.com/office/officeart/2005/8/layout/lProcess2"/>
    <dgm:cxn modelId="{4025E8A6-72A0-4AB1-A94D-03DC30BFDEE0}" srcId="{4465D965-18E8-4A41-BEF7-0CF9159B93E5}" destId="{34D07B04-654D-4DD8-B522-E5C478C0316F}" srcOrd="0" destOrd="0" parTransId="{57843CBB-4D86-4A4B-BAD0-C54625283A06}" sibTransId="{7FB41957-B7A2-4D01-A6FC-9E3A7A725370}"/>
    <dgm:cxn modelId="{23E98BBF-6F77-49F4-A5DF-BEBDFAEB9E4C}" type="presOf" srcId="{66C8CC77-1C2A-4B72-9ABC-3A8A7CA44B23}" destId="{AE24DE89-4F0D-408B-BD01-9685C3844427}" srcOrd="1" destOrd="0" presId="urn:microsoft.com/office/officeart/2005/8/layout/lProcess2"/>
    <dgm:cxn modelId="{5FC6B686-FB25-4F25-BC1A-DFB1EA0A114A}" srcId="{4465D965-18E8-4A41-BEF7-0CF9159B93E5}" destId="{FAE63758-7ECD-4F7C-90AE-1CF3F85CD0F8}" srcOrd="1" destOrd="0" parTransId="{364F3455-0830-448A-8B38-7D3923CDEF89}" sibTransId="{4FFC7BC0-8747-4E73-8365-5C8F9993A096}"/>
    <dgm:cxn modelId="{16FCD058-D3AE-41E9-A8E9-2941FAFFFF2C}" type="presOf" srcId="{FAE63758-7ECD-4F7C-90AE-1CF3F85CD0F8}" destId="{CC8E3C3B-56A4-4D9D-AB29-1DEA09A7BB03}" srcOrd="0" destOrd="0" presId="urn:microsoft.com/office/officeart/2005/8/layout/lProcess2"/>
    <dgm:cxn modelId="{E2242F8B-C9FF-4425-B351-E32B45187116}" type="presParOf" srcId="{A203C9B6-58F7-46AD-B6E7-5431E761A66A}" destId="{295A4819-8E82-4059-89A8-08FFB6908E89}" srcOrd="0" destOrd="0" presId="urn:microsoft.com/office/officeart/2005/8/layout/lProcess2"/>
    <dgm:cxn modelId="{548B6C2E-B575-4185-B097-364FE70DCDDE}" type="presParOf" srcId="{295A4819-8E82-4059-89A8-08FFB6908E89}" destId="{EBDB71D1-78CC-421D-A789-F7627D9914F7}" srcOrd="0" destOrd="0" presId="urn:microsoft.com/office/officeart/2005/8/layout/lProcess2"/>
    <dgm:cxn modelId="{5734EAD9-87FA-4674-ACB8-6F5F2FA2DC2F}" type="presParOf" srcId="{295A4819-8E82-4059-89A8-08FFB6908E89}" destId="{AE24DE89-4F0D-408B-BD01-9685C3844427}" srcOrd="1" destOrd="0" presId="urn:microsoft.com/office/officeart/2005/8/layout/lProcess2"/>
    <dgm:cxn modelId="{CFC4235E-9B50-47FC-804B-B7E98FE341D9}" type="presParOf" srcId="{295A4819-8E82-4059-89A8-08FFB6908E89}" destId="{342313D2-7437-43DF-8251-25F9E7F01A4E}" srcOrd="2" destOrd="0" presId="urn:microsoft.com/office/officeart/2005/8/layout/lProcess2"/>
    <dgm:cxn modelId="{6EB1D1C4-62F6-446C-B2FA-57D6287C9A5C}" type="presParOf" srcId="{342313D2-7437-43DF-8251-25F9E7F01A4E}" destId="{6E34747C-34E3-4F27-9C91-06B7E725F250}" srcOrd="0" destOrd="0" presId="urn:microsoft.com/office/officeart/2005/8/layout/lProcess2"/>
    <dgm:cxn modelId="{F0BE000D-6C81-4797-BBA1-825672D5DDBC}" type="presParOf" srcId="{6E34747C-34E3-4F27-9C91-06B7E725F250}" destId="{2D7E819D-19E7-4545-9342-7841642A388F}" srcOrd="0" destOrd="0" presId="urn:microsoft.com/office/officeart/2005/8/layout/lProcess2"/>
    <dgm:cxn modelId="{16854608-D15D-481B-A2B0-ADAEFA936335}" type="presParOf" srcId="{6E34747C-34E3-4F27-9C91-06B7E725F250}" destId="{B5FF65BD-01C0-4EBB-AF92-7C001AE531E1}" srcOrd="1" destOrd="0" presId="urn:microsoft.com/office/officeart/2005/8/layout/lProcess2"/>
    <dgm:cxn modelId="{BFC970D5-D4CC-4042-AF09-EF09A7E1D2A6}" type="presParOf" srcId="{6E34747C-34E3-4F27-9C91-06B7E725F250}" destId="{352EA0BF-B55C-4A34-A5F4-A1EE603B7271}" srcOrd="2" destOrd="0" presId="urn:microsoft.com/office/officeart/2005/8/layout/lProcess2"/>
    <dgm:cxn modelId="{BD6746F2-3064-4D87-B705-64DF8EAAA251}" type="presParOf" srcId="{A203C9B6-58F7-46AD-B6E7-5431E761A66A}" destId="{0B01AEFF-7B10-416A-921C-5BEECC94697A}" srcOrd="1" destOrd="0" presId="urn:microsoft.com/office/officeart/2005/8/layout/lProcess2"/>
    <dgm:cxn modelId="{0023B208-D97D-4B54-99F6-149BDE409466}" type="presParOf" srcId="{A203C9B6-58F7-46AD-B6E7-5431E761A66A}" destId="{D840A27B-2A89-4779-8F2E-D2CFB716371F}" srcOrd="2" destOrd="0" presId="urn:microsoft.com/office/officeart/2005/8/layout/lProcess2"/>
    <dgm:cxn modelId="{EC57BD65-37E2-4A88-800F-A349C385995E}" type="presParOf" srcId="{D840A27B-2A89-4779-8F2E-D2CFB716371F}" destId="{6874CFB9-DE40-4087-A3EE-38A69200BD05}" srcOrd="0" destOrd="0" presId="urn:microsoft.com/office/officeart/2005/8/layout/lProcess2"/>
    <dgm:cxn modelId="{4C4BF551-670F-4C36-8515-CE26F42305AC}" type="presParOf" srcId="{D840A27B-2A89-4779-8F2E-D2CFB716371F}" destId="{241C9CE2-F45E-4F7C-963C-1B0D1FB26F7F}" srcOrd="1" destOrd="0" presId="urn:microsoft.com/office/officeart/2005/8/layout/lProcess2"/>
    <dgm:cxn modelId="{625B91AA-DE98-4D50-AB72-27AA2993B3A1}" type="presParOf" srcId="{D840A27B-2A89-4779-8F2E-D2CFB716371F}" destId="{4756109E-F7B7-4EDA-AFC4-1FB4B9EF53ED}" srcOrd="2" destOrd="0" presId="urn:microsoft.com/office/officeart/2005/8/layout/lProcess2"/>
    <dgm:cxn modelId="{7FB8487D-8A29-4930-94F5-C9D1317CEB64}" type="presParOf" srcId="{4756109E-F7B7-4EDA-AFC4-1FB4B9EF53ED}" destId="{60AD40AE-BDAC-4802-B056-A3E86BBCAF68}" srcOrd="0" destOrd="0" presId="urn:microsoft.com/office/officeart/2005/8/layout/lProcess2"/>
    <dgm:cxn modelId="{74F7D77F-53CD-4F57-BB48-0B38580D5046}" type="presParOf" srcId="{60AD40AE-BDAC-4802-B056-A3E86BBCAF68}" destId="{D73A89D7-FDC4-43DF-8EB3-F00CD4D58164}" srcOrd="0" destOrd="0" presId="urn:microsoft.com/office/officeart/2005/8/layout/lProcess2"/>
    <dgm:cxn modelId="{285E9768-32BC-4366-A370-7C7735F22EEB}" type="presParOf" srcId="{60AD40AE-BDAC-4802-B056-A3E86BBCAF68}" destId="{45F584E6-17D9-4B37-A0BC-2DCAC4A09E18}" srcOrd="1" destOrd="0" presId="urn:microsoft.com/office/officeart/2005/8/layout/lProcess2"/>
    <dgm:cxn modelId="{B28CCED0-D123-40EE-953D-FE9D96C496B3}" type="presParOf" srcId="{60AD40AE-BDAC-4802-B056-A3E86BBCAF68}" destId="{CC8E3C3B-56A4-4D9D-AB29-1DEA09A7BB03}" srcOrd="2" destOrd="0" presId="urn:microsoft.com/office/officeart/2005/8/layout/lProcess2"/>
    <dgm:cxn modelId="{BCD1997B-2177-4221-85A7-B209C6FA29E4}" type="presParOf" srcId="{A203C9B6-58F7-46AD-B6E7-5431E761A66A}" destId="{218FC5EA-379E-4F5E-B2D6-8F33B4B99D77}" srcOrd="3" destOrd="0" presId="urn:microsoft.com/office/officeart/2005/8/layout/lProcess2"/>
    <dgm:cxn modelId="{A1AB6679-EFF3-4ABB-8E31-41CF3E6929F7}" type="presParOf" srcId="{A203C9B6-58F7-46AD-B6E7-5431E761A66A}" destId="{35E54A1F-7B15-4A64-A5A6-1E57F671B72F}" srcOrd="4" destOrd="0" presId="urn:microsoft.com/office/officeart/2005/8/layout/lProcess2"/>
    <dgm:cxn modelId="{6739FC3A-F6FA-4D49-8304-8FB2F0D24976}" type="presParOf" srcId="{35E54A1F-7B15-4A64-A5A6-1E57F671B72F}" destId="{80074F91-B970-4540-89F3-89A6B2706244}" srcOrd="0" destOrd="0" presId="urn:microsoft.com/office/officeart/2005/8/layout/lProcess2"/>
    <dgm:cxn modelId="{E030E158-DCCE-482A-B32A-943AF957E382}" type="presParOf" srcId="{35E54A1F-7B15-4A64-A5A6-1E57F671B72F}" destId="{54E0B973-5DAD-40F3-9069-A57BF919E9D4}" srcOrd="1" destOrd="0" presId="urn:microsoft.com/office/officeart/2005/8/layout/lProcess2"/>
    <dgm:cxn modelId="{1F9DCA17-BDAC-42DE-BB6F-3DB1B9171564}" type="presParOf" srcId="{35E54A1F-7B15-4A64-A5A6-1E57F671B72F}" destId="{F6304861-3385-4709-A046-B8858B61BA67}" srcOrd="2" destOrd="0" presId="urn:microsoft.com/office/officeart/2005/8/layout/lProcess2"/>
    <dgm:cxn modelId="{2A02EB47-3571-49CE-A465-E527B8B56E0D}" type="presParOf" srcId="{F6304861-3385-4709-A046-B8858B61BA67}" destId="{1E59B1EB-B2C8-4F9C-9C24-0F78F52895F4}" srcOrd="0" destOrd="0" presId="urn:microsoft.com/office/officeart/2005/8/layout/lProcess2"/>
    <dgm:cxn modelId="{0D67CB25-030A-4D0C-BFB4-249965A8BB50}" type="presParOf" srcId="{1E59B1EB-B2C8-4F9C-9C24-0F78F52895F4}" destId="{B403B3F8-F79A-432C-BE9A-71ACA781792A}" srcOrd="0" destOrd="0" presId="urn:microsoft.com/office/officeart/2005/8/layout/lProcess2"/>
    <dgm:cxn modelId="{F46A8D9F-A51F-4C1C-AF05-3261B35EE3A2}" type="presParOf" srcId="{1E59B1EB-B2C8-4F9C-9C24-0F78F52895F4}" destId="{90524FBC-D37A-47F9-8978-224DDF961BDD}" srcOrd="1" destOrd="0" presId="urn:microsoft.com/office/officeart/2005/8/layout/lProcess2"/>
    <dgm:cxn modelId="{1C2573F5-07FF-46A5-91C2-B8817CB30A6A}" type="presParOf" srcId="{1E59B1EB-B2C8-4F9C-9C24-0F78F52895F4}" destId="{365AB9E3-55C5-4E29-89D1-864E6F5092C4}" srcOrd="2" destOrd="0" presId="urn:microsoft.com/office/officeart/2005/8/layout/lProcess2"/>
    <dgm:cxn modelId="{76F8CC71-6B2B-4EF3-AB21-978E72A0F224}" type="presParOf" srcId="{1E59B1EB-B2C8-4F9C-9C24-0F78F52895F4}" destId="{CC06FD73-8B61-49B3-8B75-235BD9ABFFAD}" srcOrd="3" destOrd="0" presId="urn:microsoft.com/office/officeart/2005/8/layout/lProcess2"/>
    <dgm:cxn modelId="{49FA1765-7AC8-46A6-914D-550752B246FF}" type="presParOf" srcId="{1E59B1EB-B2C8-4F9C-9C24-0F78F52895F4}" destId="{F123FB0C-10D5-447A-A62A-F1EA0FB3CF02}" srcOrd="4" destOrd="0" presId="urn:microsoft.com/office/officeart/2005/8/layout/lProcess2"/>
    <dgm:cxn modelId="{F5AB9411-F1B7-45B0-AE09-80D1CE3EF986}" type="presParOf" srcId="{1E59B1EB-B2C8-4F9C-9C24-0F78F52895F4}" destId="{63B3B156-96F7-485D-AD5B-112FE236346A}" srcOrd="5" destOrd="0" presId="urn:microsoft.com/office/officeart/2005/8/layout/lProcess2"/>
    <dgm:cxn modelId="{7B8AB34A-82E1-48F6-9C49-D8B62239ADA1}" type="presParOf" srcId="{1E59B1EB-B2C8-4F9C-9C24-0F78F52895F4}" destId="{6BF03A67-01B5-4165-B34A-99C8F5D9C389}" srcOrd="6" destOrd="0" presId="urn:microsoft.com/office/officeart/2005/8/layout/lProcess2"/>
    <dgm:cxn modelId="{53748161-2D75-442D-951E-C30BD85F3272}" type="presParOf" srcId="{A203C9B6-58F7-46AD-B6E7-5431E761A66A}" destId="{C41A583E-2562-419E-A52E-A0CAAF58DBB1}" srcOrd="5" destOrd="0" presId="urn:microsoft.com/office/officeart/2005/8/layout/lProcess2"/>
    <dgm:cxn modelId="{AF75B447-5A63-4175-B906-2D55C7713A44}" type="presParOf" srcId="{A203C9B6-58F7-46AD-B6E7-5431E761A66A}" destId="{F170026E-EDF8-4504-BF18-37DFF2514ADB}" srcOrd="6" destOrd="0" presId="urn:microsoft.com/office/officeart/2005/8/layout/lProcess2"/>
    <dgm:cxn modelId="{3CFDD357-CC4D-4695-B02F-EF91190A0BAE}" type="presParOf" srcId="{F170026E-EDF8-4504-BF18-37DFF2514ADB}" destId="{735A52CF-E4C5-447C-A846-4AB5680B6A7D}" srcOrd="0" destOrd="0" presId="urn:microsoft.com/office/officeart/2005/8/layout/lProcess2"/>
    <dgm:cxn modelId="{CE43885A-A58C-4192-9464-1452AFAC581D}" type="presParOf" srcId="{F170026E-EDF8-4504-BF18-37DFF2514ADB}" destId="{1CF0A5C1-2C02-4FF8-BECC-2303543E85D9}" srcOrd="1" destOrd="0" presId="urn:microsoft.com/office/officeart/2005/8/layout/lProcess2"/>
    <dgm:cxn modelId="{E51CC300-6806-483A-87C8-893BE35759A4}" type="presParOf" srcId="{F170026E-EDF8-4504-BF18-37DFF2514ADB}" destId="{5F141384-C9AD-4CF3-9709-297068951D53}" srcOrd="2" destOrd="0" presId="urn:microsoft.com/office/officeart/2005/8/layout/lProcess2"/>
    <dgm:cxn modelId="{6D67D771-B432-48C6-BA79-C5DD17B44670}" type="presParOf" srcId="{5F141384-C9AD-4CF3-9709-297068951D53}" destId="{1DF3F861-419A-4DB4-8481-05C49198F1D3}" srcOrd="0" destOrd="0" presId="urn:microsoft.com/office/officeart/2005/8/layout/lProcess2"/>
    <dgm:cxn modelId="{90907AE3-BBE8-4417-99E7-E74CE1665EB8}" type="presParOf" srcId="{1DF3F861-419A-4DB4-8481-05C49198F1D3}" destId="{03D06813-5CA7-46A6-9A0F-923407106AEB}" srcOrd="0" destOrd="0" presId="urn:microsoft.com/office/officeart/2005/8/layout/lProcess2"/>
    <dgm:cxn modelId="{67710032-C7DE-422B-B170-44221011483C}" type="presParOf" srcId="{1DF3F861-419A-4DB4-8481-05C49198F1D3}" destId="{6C735203-BBE2-46ED-B38D-CC96CC6B3A2B}" srcOrd="1" destOrd="0" presId="urn:microsoft.com/office/officeart/2005/8/layout/lProcess2"/>
    <dgm:cxn modelId="{277615EA-3249-4D62-A512-7EBBA7322A81}" type="presParOf" srcId="{1DF3F861-419A-4DB4-8481-05C49198F1D3}" destId="{5D01B22A-23DA-4CB7-8D6C-9D8A6E6253D5}" srcOrd="2" destOrd="0" presId="urn:microsoft.com/office/officeart/2005/8/layout/lProcess2"/>
    <dgm:cxn modelId="{A5F953BC-85B5-47C3-8EB0-EDFF52619B1A}" type="presParOf" srcId="{1DF3F861-419A-4DB4-8481-05C49198F1D3}" destId="{48311177-2C74-45F4-8E34-187F97FA7DAE}" srcOrd="3" destOrd="0" presId="urn:microsoft.com/office/officeart/2005/8/layout/lProcess2"/>
    <dgm:cxn modelId="{B82708E6-61B7-466B-93EC-9297A51933D5}" type="presParOf" srcId="{1DF3F861-419A-4DB4-8481-05C49198F1D3}" destId="{DCDB3CAB-187D-458D-81DB-79DDCD34B6FF}" srcOrd="4" destOrd="0" presId="urn:microsoft.com/office/officeart/2005/8/layout/lProcess2"/>
    <dgm:cxn modelId="{15D51F4D-9BEE-4647-9E9C-5D8B41DE7E24}" type="presParOf" srcId="{A203C9B6-58F7-46AD-B6E7-5431E761A66A}" destId="{FAA59775-5095-476C-89F5-83B1E69C94C7}" srcOrd="7" destOrd="0" presId="urn:microsoft.com/office/officeart/2005/8/layout/lProcess2"/>
    <dgm:cxn modelId="{4FD2923C-55FC-42C9-A675-58ACF29B0859}" type="presParOf" srcId="{A203C9B6-58F7-46AD-B6E7-5431E761A66A}" destId="{315644F2-73D4-4576-86AC-21A09037E3C0}" srcOrd="8" destOrd="0" presId="urn:microsoft.com/office/officeart/2005/8/layout/lProcess2"/>
    <dgm:cxn modelId="{D852A07E-E2EA-4DE8-8DC8-B6AFE8A9FF08}" type="presParOf" srcId="{315644F2-73D4-4576-86AC-21A09037E3C0}" destId="{ADC14047-BFA2-4117-BE2D-FCD3864D4828}" srcOrd="0" destOrd="0" presId="urn:microsoft.com/office/officeart/2005/8/layout/lProcess2"/>
    <dgm:cxn modelId="{A36198CE-B526-47C5-8C1E-C4CBFB654C0C}" type="presParOf" srcId="{315644F2-73D4-4576-86AC-21A09037E3C0}" destId="{EC824683-B70B-473E-8DA9-0E72FE1141AC}" srcOrd="1" destOrd="0" presId="urn:microsoft.com/office/officeart/2005/8/layout/lProcess2"/>
    <dgm:cxn modelId="{21CCD8BB-F8C5-440B-AE96-F706EA7A8489}" type="presParOf" srcId="{315644F2-73D4-4576-86AC-21A09037E3C0}" destId="{FAC6C83C-A29F-45C4-AC2E-FB48EA8142B6}" srcOrd="2" destOrd="0" presId="urn:microsoft.com/office/officeart/2005/8/layout/lProcess2"/>
    <dgm:cxn modelId="{1A8C5395-36A8-41A9-AB30-07917CD32E72}" type="presParOf" srcId="{FAC6C83C-A29F-45C4-AC2E-FB48EA8142B6}" destId="{5F1A3A85-BB76-4160-B628-425C675FAACC}" srcOrd="0" destOrd="0" presId="urn:microsoft.com/office/officeart/2005/8/layout/lProcess2"/>
    <dgm:cxn modelId="{7F5012E5-BFB8-4B1A-8984-EE109B69554F}" type="presParOf" srcId="{5F1A3A85-BB76-4160-B628-425C675FAACC}" destId="{E3C340C6-BA79-4567-8C2C-278C0D9026CC}" srcOrd="0" destOrd="0" presId="urn:microsoft.com/office/officeart/2005/8/layout/lProcess2"/>
    <dgm:cxn modelId="{9A49D65E-BF04-4743-810B-5B3525D5B46F}" type="presParOf" srcId="{5F1A3A85-BB76-4160-B628-425C675FAACC}" destId="{59A6DE88-6AE8-49FF-9178-033CAFB21AA1}" srcOrd="1" destOrd="0" presId="urn:microsoft.com/office/officeart/2005/8/layout/lProcess2"/>
    <dgm:cxn modelId="{A27D52D0-9FB9-49C2-854A-39F0FB1C9AA4}" type="presParOf" srcId="{5F1A3A85-BB76-4160-B628-425C675FAACC}" destId="{D336B5F9-B623-4C5E-B5A1-B6E833586290}" srcOrd="2" destOrd="0" presId="urn:microsoft.com/office/officeart/2005/8/layout/lProcess2"/>
    <dgm:cxn modelId="{F6845334-ACE4-4A59-BEA9-B665CEE86D53}" type="presParOf" srcId="{5F1A3A85-BB76-4160-B628-425C675FAACC}" destId="{6F1C5BB4-8AE9-4B72-B2A5-6F036A4928AE}" srcOrd="3" destOrd="0" presId="urn:microsoft.com/office/officeart/2005/8/layout/lProcess2"/>
    <dgm:cxn modelId="{6133262B-985C-46D0-AEC7-AC97EF3D4DB3}" type="presParOf" srcId="{5F1A3A85-BB76-4160-B628-425C675FAACC}" destId="{BBA70432-EC1A-4489-A68C-D58AA0012F3B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AEBB6-1AA3-46D7-B431-DA3EAEADE8E3}">
      <dsp:nvSpPr>
        <dsp:cNvPr id="0" name=""/>
        <dsp:cNvSpPr/>
      </dsp:nvSpPr>
      <dsp:spPr>
        <a:xfrm>
          <a:off x="514303" y="1381359"/>
          <a:ext cx="3595016" cy="180400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>
              <a:latin typeface="Arial"/>
              <a:cs typeface="Arial"/>
            </a:rPr>
            <a:t>		</a:t>
          </a:r>
          <a:r>
            <a:rPr lang="es-PE" sz="1800" b="1" kern="1200" dirty="0" smtClean="0">
              <a:latin typeface="Arial"/>
              <a:cs typeface="Arial"/>
            </a:rPr>
            <a:t>Proyecto: </a:t>
          </a:r>
          <a:endParaRPr lang="es-PE" sz="1300" b="1" kern="1200" dirty="0" smtClean="0">
            <a:latin typeface="Arial"/>
            <a:cs typeface="Arial"/>
          </a:endParaRP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kern="1200" dirty="0" smtClean="0">
              <a:latin typeface="Arial"/>
              <a:cs typeface="Arial"/>
            </a:rPr>
            <a:t>Suministro e instalación de Domos Geodésicos y reemplazo de impermeabilización del Dique de TQ 51 y 52 Refinería </a:t>
          </a:r>
          <a:r>
            <a:rPr lang="es-PE" sz="1600" b="0" kern="1200" dirty="0" err="1" smtClean="0">
              <a:latin typeface="Arial"/>
              <a:cs typeface="Arial"/>
            </a:rPr>
            <a:t>Conchán</a:t>
          </a:r>
          <a:r>
            <a:rPr lang="es-PE" sz="1600" b="0" kern="1200" dirty="0" smtClean="0">
              <a:latin typeface="Arial"/>
              <a:cs typeface="Arial"/>
            </a:rPr>
            <a:t> </a:t>
          </a:r>
          <a:r>
            <a:rPr lang="es-PE" sz="1600" b="0" kern="1200" dirty="0" err="1" smtClean="0">
              <a:latin typeface="Arial"/>
              <a:cs typeface="Arial"/>
            </a:rPr>
            <a:t>Petro</a:t>
          </a:r>
          <a:r>
            <a:rPr lang="es-PE" sz="1600" b="0" kern="1200" dirty="0" smtClean="0">
              <a:latin typeface="Arial"/>
              <a:cs typeface="Arial"/>
            </a:rPr>
            <a:t>-Perú</a:t>
          </a:r>
          <a:endParaRPr lang="es-PE" sz="1600" b="0" kern="1200" dirty="0"/>
        </a:p>
      </dsp:txBody>
      <dsp:txXfrm>
        <a:off x="1089506" y="1381359"/>
        <a:ext cx="3019813" cy="1804004"/>
      </dsp:txXfrm>
    </dsp:sp>
    <dsp:sp modelId="{42FA625F-3BBD-4F2C-9937-7809D9CB65AE}">
      <dsp:nvSpPr>
        <dsp:cNvPr id="0" name=""/>
        <dsp:cNvSpPr/>
      </dsp:nvSpPr>
      <dsp:spPr>
        <a:xfrm>
          <a:off x="485211" y="3185363"/>
          <a:ext cx="3653199" cy="1893500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455168" rIns="455168" bIns="455168" numCol="1" spcCol="1270" anchor="ctr" anchorCtr="0">
          <a:noAutofit/>
        </a:bodyPr>
        <a:lstStyle/>
        <a:p>
          <a:pPr lvl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6400" kern="1200" dirty="0"/>
        </a:p>
      </dsp:txBody>
      <dsp:txXfrm>
        <a:off x="1069723" y="3185363"/>
        <a:ext cx="3068687" cy="1893500"/>
      </dsp:txXfrm>
    </dsp:sp>
    <dsp:sp modelId="{16571635-A167-4D5A-B89C-849E10CD8DDC}">
      <dsp:nvSpPr>
        <dsp:cNvPr id="0" name=""/>
        <dsp:cNvSpPr/>
      </dsp:nvSpPr>
      <dsp:spPr>
        <a:xfrm>
          <a:off x="0" y="747770"/>
          <a:ext cx="2164264" cy="1063469"/>
        </a:xfrm>
        <a:prstGeom prst="round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800" kern="1200" dirty="0"/>
        </a:p>
      </dsp:txBody>
      <dsp:txXfrm>
        <a:off x="51914" y="799684"/>
        <a:ext cx="2060436" cy="959641"/>
      </dsp:txXfrm>
    </dsp:sp>
    <dsp:sp modelId="{0E1386B9-04DF-4B0F-9FB9-ECF0392462A8}">
      <dsp:nvSpPr>
        <dsp:cNvPr id="0" name=""/>
        <dsp:cNvSpPr/>
      </dsp:nvSpPr>
      <dsp:spPr>
        <a:xfrm>
          <a:off x="6207071" y="1316775"/>
          <a:ext cx="3165525" cy="369483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>
              <a:latin typeface="Arial"/>
              <a:cs typeface="Arial"/>
            </a:rPr>
            <a:t>		</a:t>
          </a:r>
          <a:r>
            <a:rPr lang="es-PE" sz="1800" b="1" kern="1200" dirty="0" smtClean="0">
              <a:latin typeface="Arial"/>
              <a:cs typeface="Arial"/>
            </a:rPr>
            <a:t>Objetivo 	Estratégico: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>
              <a:latin typeface="Arial"/>
              <a:cs typeface="Arial"/>
            </a:rPr>
            <a:t>	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200" kern="1200" dirty="0" smtClean="0">
            <a:latin typeface="Arial"/>
            <a:cs typeface="Arial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200" kern="1200" dirty="0" smtClean="0">
            <a:latin typeface="Arial"/>
            <a:cs typeface="Arial"/>
          </a:endParaRPr>
        </a:p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/>
              <a:cs typeface="Arial"/>
            </a:rPr>
            <a:t>	Aumentar la satisfacción 	de los clientes en 10% 	respecto al año 	anterior.</a:t>
          </a:r>
        </a:p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kern="1200" dirty="0" smtClean="0">
            <a:latin typeface="Arial"/>
            <a:cs typeface="Arial"/>
          </a:endParaRPr>
        </a:p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/>
              <a:cs typeface="Arial"/>
            </a:rPr>
            <a:t>	Aumentar las ganancias 	en 2% respecto al año 	anterior</a:t>
          </a:r>
          <a:endParaRPr lang="es-PE" sz="1600" b="1" kern="1200" dirty="0" smtClean="0">
            <a:latin typeface="Arial"/>
            <a:cs typeface="Arial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200" kern="1200" dirty="0"/>
        </a:p>
      </dsp:txBody>
      <dsp:txXfrm>
        <a:off x="6713555" y="1316775"/>
        <a:ext cx="2659041" cy="3694834"/>
      </dsp:txXfrm>
    </dsp:sp>
    <dsp:sp modelId="{0C6A7DF7-5C2F-48C3-99D4-97271B51A53A}">
      <dsp:nvSpPr>
        <dsp:cNvPr id="0" name=""/>
        <dsp:cNvSpPr/>
      </dsp:nvSpPr>
      <dsp:spPr>
        <a:xfrm>
          <a:off x="5276925" y="595534"/>
          <a:ext cx="1955915" cy="1095078"/>
        </a:xfrm>
        <a:prstGeom prst="round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200" kern="1200" dirty="0"/>
        </a:p>
      </dsp:txBody>
      <dsp:txXfrm>
        <a:off x="5330382" y="648991"/>
        <a:ext cx="1849001" cy="988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7FE30-6F8D-438F-82DB-E2064E4F15C1}">
      <dsp:nvSpPr>
        <dsp:cNvPr id="0" name=""/>
        <dsp:cNvSpPr/>
      </dsp:nvSpPr>
      <dsp:spPr>
        <a:xfrm>
          <a:off x="2835" y="206483"/>
          <a:ext cx="2764432" cy="8763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>
              <a:solidFill>
                <a:schemeClr val="tx1"/>
              </a:solidFill>
              <a:latin typeface="Arial"/>
              <a:cs typeface="Arial"/>
            </a:rPr>
            <a:t>2.1 ANTECEDENTES</a:t>
          </a:r>
          <a:endParaRPr lang="es-PE" sz="1800" kern="1200" dirty="0">
            <a:solidFill>
              <a:schemeClr val="tx1"/>
            </a:solidFill>
          </a:endParaRPr>
        </a:p>
      </dsp:txBody>
      <dsp:txXfrm>
        <a:off x="2835" y="206483"/>
        <a:ext cx="2764432" cy="876330"/>
      </dsp:txXfrm>
    </dsp:sp>
    <dsp:sp modelId="{8655312C-5A1E-41B1-9E5B-D8707B8B1D17}">
      <dsp:nvSpPr>
        <dsp:cNvPr id="0" name=""/>
        <dsp:cNvSpPr/>
      </dsp:nvSpPr>
      <dsp:spPr>
        <a:xfrm>
          <a:off x="2835" y="1082813"/>
          <a:ext cx="2764432" cy="422764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800" kern="1200" dirty="0" err="1" smtClean="0">
              <a:solidFill>
                <a:schemeClr val="tx1"/>
              </a:solidFill>
            </a:rPr>
            <a:t>Cime</a:t>
          </a:r>
          <a:r>
            <a:rPr lang="es-PE" sz="1800" kern="1200" dirty="0" smtClean="0">
              <a:solidFill>
                <a:schemeClr val="tx1"/>
              </a:solidFill>
            </a:rPr>
            <a:t> Ingenieros S.R.L. es una empresa especializada en trabajos civiles, de mantenimiento, fabricación, montaje, instalaciones electromecánicas y gas natural.</a:t>
          </a:r>
          <a:endParaRPr lang="es-PE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1800" kern="1200" dirty="0" smtClean="0">
            <a:solidFill>
              <a:schemeClr val="tx1"/>
            </a:solidFill>
            <a:latin typeface="Arial"/>
            <a:cs typeface="Arial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800" kern="1200" dirty="0" smtClean="0">
              <a:solidFill>
                <a:schemeClr val="tx1"/>
              </a:solidFill>
            </a:rPr>
            <a:t>Aplicar buenas prácticas en la gestión de sus proyectos</a:t>
          </a:r>
          <a:r>
            <a:rPr lang="es-PE" sz="1800" kern="1200" dirty="0" smtClean="0">
              <a:solidFill>
                <a:srgbClr val="4D4D4D"/>
              </a:solidFill>
            </a:rPr>
            <a:t>.</a:t>
          </a:r>
          <a:endParaRPr lang="es-PE" sz="1800" kern="1200" dirty="0"/>
        </a:p>
      </dsp:txBody>
      <dsp:txXfrm>
        <a:off x="2835" y="1082813"/>
        <a:ext cx="2764432" cy="4227643"/>
      </dsp:txXfrm>
    </dsp:sp>
    <dsp:sp modelId="{592A9760-DF6E-4198-8451-D35AC623FA89}">
      <dsp:nvSpPr>
        <dsp:cNvPr id="0" name=""/>
        <dsp:cNvSpPr/>
      </dsp:nvSpPr>
      <dsp:spPr>
        <a:xfrm>
          <a:off x="3154287" y="206483"/>
          <a:ext cx="2764432" cy="8763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>
              <a:solidFill>
                <a:schemeClr val="tx1"/>
              </a:solidFill>
              <a:latin typeface="Arial"/>
              <a:cs typeface="Arial"/>
            </a:rPr>
            <a:t>2.2 OBJETIVO DEL NEGOCIO</a:t>
          </a:r>
          <a:endParaRPr lang="es-PE" sz="1800" kern="1200" dirty="0">
            <a:solidFill>
              <a:schemeClr val="tx1"/>
            </a:solidFill>
          </a:endParaRPr>
        </a:p>
      </dsp:txBody>
      <dsp:txXfrm>
        <a:off x="3154287" y="206483"/>
        <a:ext cx="2764432" cy="876330"/>
      </dsp:txXfrm>
    </dsp:sp>
    <dsp:sp modelId="{3A846447-C845-440D-AA23-B44E8F57A7CA}">
      <dsp:nvSpPr>
        <dsp:cNvPr id="0" name=""/>
        <dsp:cNvSpPr/>
      </dsp:nvSpPr>
      <dsp:spPr>
        <a:xfrm>
          <a:off x="3154287" y="1082813"/>
          <a:ext cx="2764432" cy="422764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800" kern="1200" dirty="0" smtClean="0">
              <a:solidFill>
                <a:schemeClr val="tx1"/>
              </a:solidFill>
              <a:cs typeface="Arial"/>
            </a:rPr>
            <a:t>Aumentar la satisfacción de los clientes en 10% respecto al año anterior.</a:t>
          </a:r>
          <a:endParaRPr lang="es-PE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1800" kern="1200" dirty="0" smtClean="0">
            <a:solidFill>
              <a:schemeClr val="tx1"/>
            </a:solidFill>
            <a:cs typeface="Arial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800" kern="1200" dirty="0" smtClean="0">
              <a:solidFill>
                <a:schemeClr val="tx1"/>
              </a:solidFill>
              <a:cs typeface="Arial"/>
            </a:rPr>
            <a:t>Aumentar las ganancias en 2% respecto al año anterior</a:t>
          </a:r>
          <a:endParaRPr lang="es-PE" sz="1800" kern="1200" dirty="0">
            <a:solidFill>
              <a:schemeClr val="tx1"/>
            </a:solidFill>
          </a:endParaRPr>
        </a:p>
      </dsp:txBody>
      <dsp:txXfrm>
        <a:off x="3154287" y="1082813"/>
        <a:ext cx="2764432" cy="4227643"/>
      </dsp:txXfrm>
    </dsp:sp>
    <dsp:sp modelId="{F6A13FBF-E49F-4D10-9458-8A18754E882F}">
      <dsp:nvSpPr>
        <dsp:cNvPr id="0" name=""/>
        <dsp:cNvSpPr/>
      </dsp:nvSpPr>
      <dsp:spPr>
        <a:xfrm>
          <a:off x="6305740" y="206483"/>
          <a:ext cx="2764432" cy="8763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>
              <a:solidFill>
                <a:schemeClr val="tx1"/>
              </a:solidFill>
              <a:latin typeface="Arial"/>
              <a:cs typeface="Arial"/>
            </a:rPr>
            <a:t>2.3 SITUACIÓN ACTUAL Y PROBLEMAS</a:t>
          </a:r>
          <a:endParaRPr lang="es-PE" sz="1800" kern="1200" dirty="0">
            <a:solidFill>
              <a:schemeClr val="tx1"/>
            </a:solidFill>
          </a:endParaRPr>
        </a:p>
      </dsp:txBody>
      <dsp:txXfrm>
        <a:off x="6305740" y="206483"/>
        <a:ext cx="2764432" cy="876330"/>
      </dsp:txXfrm>
    </dsp:sp>
    <dsp:sp modelId="{69EB4B1A-5ACC-4DCF-BC04-4B947F5D5D82}">
      <dsp:nvSpPr>
        <dsp:cNvPr id="0" name=""/>
        <dsp:cNvSpPr/>
      </dsp:nvSpPr>
      <dsp:spPr>
        <a:xfrm>
          <a:off x="6305740" y="1082813"/>
          <a:ext cx="2764432" cy="422764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800" kern="1200" dirty="0" smtClean="0">
              <a:solidFill>
                <a:srgbClr val="4D4D4D"/>
              </a:solidFill>
              <a:cs typeface="Arial"/>
            </a:rPr>
            <a:t>Observaciones a diques de tanques según reglamento de </a:t>
          </a:r>
          <a:r>
            <a:rPr lang="es-PE" sz="1800" kern="1200" dirty="0" smtClean="0">
              <a:solidFill>
                <a:srgbClr val="4D4D4D"/>
              </a:solidFill>
            </a:rPr>
            <a:t>Protección Ambiental en las actividades de hidrocarburo</a:t>
          </a:r>
          <a:r>
            <a:rPr lang="es-PE" sz="1800" kern="1200" dirty="0" smtClean="0">
              <a:solidFill>
                <a:srgbClr val="4D4D4D"/>
              </a:solidFill>
              <a:cs typeface="Arial"/>
            </a:rPr>
            <a:t>.</a:t>
          </a:r>
          <a:endParaRPr lang="es-P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800" kern="1200" dirty="0" smtClean="0">
              <a:solidFill>
                <a:srgbClr val="4D4D4D"/>
              </a:solidFill>
              <a:cs typeface="Arial"/>
            </a:rPr>
            <a:t>Petroperú S.A efectúa la contratación de un servicio para la impermeabilización e instalación de los Domos Geodésicos a fin de levantar la observación.</a:t>
          </a:r>
          <a:endParaRPr lang="es-PE" sz="1800" kern="1200" dirty="0"/>
        </a:p>
      </dsp:txBody>
      <dsp:txXfrm>
        <a:off x="6305740" y="1082813"/>
        <a:ext cx="2764432" cy="4227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E93BF-A2E1-47E2-861C-6F1BA21100A5}">
      <dsp:nvSpPr>
        <dsp:cNvPr id="0" name=""/>
        <dsp:cNvSpPr/>
      </dsp:nvSpPr>
      <dsp:spPr>
        <a:xfrm>
          <a:off x="1065948" y="924577"/>
          <a:ext cx="1993777" cy="6113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Asumir responsabilidad total</a:t>
          </a:r>
          <a:endParaRPr lang="es-PE" sz="1400" kern="1200" dirty="0"/>
        </a:p>
      </dsp:txBody>
      <dsp:txXfrm>
        <a:off x="1384952" y="924577"/>
        <a:ext cx="1674773" cy="611331"/>
      </dsp:txXfrm>
    </dsp:sp>
    <dsp:sp modelId="{F9EDBA2B-1FC9-446D-982A-D3B6A0E05AAA}">
      <dsp:nvSpPr>
        <dsp:cNvPr id="0" name=""/>
        <dsp:cNvSpPr/>
      </dsp:nvSpPr>
      <dsp:spPr>
        <a:xfrm>
          <a:off x="674004" y="567518"/>
          <a:ext cx="531421" cy="541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700" kern="1200" dirty="0" smtClean="0"/>
            <a:t>1</a:t>
          </a:r>
          <a:endParaRPr lang="es-PE" sz="2700" kern="1200" dirty="0"/>
        </a:p>
      </dsp:txBody>
      <dsp:txXfrm>
        <a:off x="751829" y="646867"/>
        <a:ext cx="375771" cy="383130"/>
      </dsp:txXfrm>
    </dsp:sp>
    <dsp:sp modelId="{C7B19B87-BD1C-41B4-9463-BAFBE658DC1A}">
      <dsp:nvSpPr>
        <dsp:cNvPr id="0" name=""/>
        <dsp:cNvSpPr/>
      </dsp:nvSpPr>
      <dsp:spPr>
        <a:xfrm>
          <a:off x="3591147" y="924577"/>
          <a:ext cx="1993777" cy="6113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err="1" smtClean="0"/>
            <a:t>Tercearizar</a:t>
          </a:r>
          <a:r>
            <a:rPr lang="es-PE" sz="1400" kern="1200" dirty="0" smtClean="0"/>
            <a:t> entregables</a:t>
          </a:r>
          <a:endParaRPr lang="es-PE" sz="1400" kern="1200" dirty="0"/>
        </a:p>
      </dsp:txBody>
      <dsp:txXfrm>
        <a:off x="3910151" y="924577"/>
        <a:ext cx="1674773" cy="611345"/>
      </dsp:txXfrm>
    </dsp:sp>
    <dsp:sp modelId="{3B228F61-D01F-41DC-B74B-CA1264C53436}">
      <dsp:nvSpPr>
        <dsp:cNvPr id="0" name=""/>
        <dsp:cNvSpPr/>
      </dsp:nvSpPr>
      <dsp:spPr>
        <a:xfrm>
          <a:off x="3232599" y="564767"/>
          <a:ext cx="544580" cy="544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700" kern="1200" dirty="0" smtClean="0"/>
            <a:t>2</a:t>
          </a:r>
          <a:endParaRPr lang="es-PE" sz="2700" kern="1200" dirty="0"/>
        </a:p>
      </dsp:txBody>
      <dsp:txXfrm>
        <a:off x="3312351" y="644519"/>
        <a:ext cx="385076" cy="385076"/>
      </dsp:txXfrm>
    </dsp:sp>
    <dsp:sp modelId="{A3AE723B-47F4-4408-944D-6FEECC341BBB}">
      <dsp:nvSpPr>
        <dsp:cNvPr id="0" name=""/>
        <dsp:cNvSpPr/>
      </dsp:nvSpPr>
      <dsp:spPr>
        <a:xfrm>
          <a:off x="6129505" y="924577"/>
          <a:ext cx="1993777" cy="6113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No participar del proyecto</a:t>
          </a:r>
          <a:endParaRPr lang="es-PE" sz="1400" kern="1200" dirty="0"/>
        </a:p>
      </dsp:txBody>
      <dsp:txXfrm>
        <a:off x="6448509" y="924577"/>
        <a:ext cx="1674773" cy="611331"/>
      </dsp:txXfrm>
    </dsp:sp>
    <dsp:sp modelId="{5A73A1F3-576B-4E86-B16D-77F961CD4C33}">
      <dsp:nvSpPr>
        <dsp:cNvPr id="0" name=""/>
        <dsp:cNvSpPr/>
      </dsp:nvSpPr>
      <dsp:spPr>
        <a:xfrm>
          <a:off x="5770763" y="473119"/>
          <a:ext cx="578208" cy="5782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700" kern="1200" dirty="0" smtClean="0"/>
            <a:t>3</a:t>
          </a:r>
          <a:endParaRPr lang="es-PE" sz="2700" kern="1200" dirty="0"/>
        </a:p>
      </dsp:txBody>
      <dsp:txXfrm>
        <a:off x="5855440" y="557796"/>
        <a:ext cx="408854" cy="4088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14632-21AE-4CF4-B9D9-786FBFB92B97}">
      <dsp:nvSpPr>
        <dsp:cNvPr id="0" name=""/>
        <dsp:cNvSpPr/>
      </dsp:nvSpPr>
      <dsp:spPr>
        <a:xfrm>
          <a:off x="0" y="0"/>
          <a:ext cx="4968552" cy="22642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>
              <a:solidFill>
                <a:schemeClr val="tx1"/>
              </a:solidFill>
              <a:latin typeface="Arial"/>
              <a:cs typeface="Arial"/>
            </a:rPr>
            <a:t>2.6 REQUISITOS PRELIMINARES</a:t>
          </a:r>
          <a:endParaRPr lang="es-PE" sz="13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>
              <a:solidFill>
                <a:schemeClr val="tx1"/>
              </a:solidFill>
            </a:rPr>
            <a:t>Instalación de oficinas y almacenes de carácter provisional.</a:t>
          </a:r>
          <a:endParaRPr lang="es-PE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>
              <a:solidFill>
                <a:schemeClr val="tx1"/>
              </a:solidFill>
            </a:rPr>
            <a:t>Apertura, limpieza, ventilación y desgasificación de los tanques antes de inicio de trabajos mecánicos.</a:t>
          </a:r>
          <a:endParaRPr lang="es-PE" sz="1400" kern="1200" dirty="0" smtClean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>
              <a:solidFill>
                <a:schemeClr val="tx1"/>
              </a:solidFill>
            </a:rPr>
            <a:t>Desarrollo de la ingeniería de detalle del proyecto.</a:t>
          </a:r>
          <a:endParaRPr lang="es-PE" sz="1400" kern="1200" dirty="0" smtClean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>
              <a:solidFill>
                <a:schemeClr val="tx1"/>
              </a:solidFill>
            </a:rPr>
            <a:t>Los cubetos de los tanques deben ser impermeabilizados según especificación técnica</a:t>
          </a:r>
          <a:r>
            <a:rPr lang="es-PE" sz="1200" kern="1200" dirty="0" smtClean="0">
              <a:solidFill>
                <a:schemeClr val="tx1"/>
              </a:solidFill>
            </a:rPr>
            <a:t>.</a:t>
          </a:r>
          <a:endParaRPr lang="es-PE" sz="1200" kern="1200" dirty="0" smtClean="0">
            <a:solidFill>
              <a:schemeClr val="tx1"/>
            </a:solidFill>
            <a:latin typeface="Arial"/>
            <a:cs typeface="Arial"/>
          </a:endParaRPr>
        </a:p>
      </dsp:txBody>
      <dsp:txXfrm>
        <a:off x="1220131" y="0"/>
        <a:ext cx="3748420" cy="2264208"/>
      </dsp:txXfrm>
    </dsp:sp>
    <dsp:sp modelId="{C949B892-AE84-419C-BA5A-31DB61E981E0}">
      <dsp:nvSpPr>
        <dsp:cNvPr id="0" name=""/>
        <dsp:cNvSpPr/>
      </dsp:nvSpPr>
      <dsp:spPr>
        <a:xfrm>
          <a:off x="39558" y="0"/>
          <a:ext cx="1112568" cy="224341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4EF6F-D2DB-4D1B-9245-E8485A6825EF}">
      <dsp:nvSpPr>
        <dsp:cNvPr id="0" name=""/>
        <dsp:cNvSpPr/>
      </dsp:nvSpPr>
      <dsp:spPr>
        <a:xfrm>
          <a:off x="0" y="2599863"/>
          <a:ext cx="4968552" cy="9318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>
              <a:solidFill>
                <a:schemeClr val="tx1"/>
              </a:solidFill>
              <a:latin typeface="Arial"/>
              <a:cs typeface="Arial"/>
            </a:rPr>
            <a:t>2.8 ESTIMACIÓN DEL CRONOGRAMA</a:t>
          </a:r>
          <a:endParaRPr lang="es-PE" sz="18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>
              <a:solidFill>
                <a:srgbClr val="4D4D4D"/>
              </a:solidFill>
            </a:rPr>
            <a:t>Duración 180 días calendario</a:t>
          </a:r>
          <a:endParaRPr lang="es-PE" sz="1400" kern="1200" dirty="0"/>
        </a:p>
      </dsp:txBody>
      <dsp:txXfrm>
        <a:off x="1220131" y="2599863"/>
        <a:ext cx="3748420" cy="931857"/>
      </dsp:txXfrm>
    </dsp:sp>
    <dsp:sp modelId="{369EA794-0593-4087-A469-50BA6F2537EA}">
      <dsp:nvSpPr>
        <dsp:cNvPr id="0" name=""/>
        <dsp:cNvSpPr/>
      </dsp:nvSpPr>
      <dsp:spPr>
        <a:xfrm>
          <a:off x="304725" y="2490629"/>
          <a:ext cx="837101" cy="115032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64C6C-2467-41B5-8E78-FFB2C89B9A65}">
      <dsp:nvSpPr>
        <dsp:cNvPr id="0" name=""/>
        <dsp:cNvSpPr/>
      </dsp:nvSpPr>
      <dsp:spPr>
        <a:xfrm>
          <a:off x="0" y="4008766"/>
          <a:ext cx="4968552" cy="11038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>
              <a:solidFill>
                <a:schemeClr val="tx1"/>
              </a:solidFill>
              <a:latin typeface="Arial"/>
              <a:cs typeface="Arial"/>
            </a:rPr>
            <a:t>2.9 RIESGO POTENCIAL</a:t>
          </a:r>
          <a:endParaRPr lang="es-PE" sz="18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>
              <a:solidFill>
                <a:srgbClr val="4D4D4D"/>
              </a:solidFill>
            </a:rPr>
            <a:t>Entrega oportuna de los Tanques por parte de PETROPERU para inicio de trabajos.</a:t>
          </a:r>
          <a:endParaRPr lang="es-PE" sz="1400" kern="1200" dirty="0"/>
        </a:p>
      </dsp:txBody>
      <dsp:txXfrm>
        <a:off x="1220131" y="4008766"/>
        <a:ext cx="3748420" cy="1103801"/>
      </dsp:txXfrm>
    </dsp:sp>
    <dsp:sp modelId="{06A05BD0-2899-41AE-B831-BF4CDAA7E597}">
      <dsp:nvSpPr>
        <dsp:cNvPr id="0" name=""/>
        <dsp:cNvSpPr/>
      </dsp:nvSpPr>
      <dsp:spPr>
        <a:xfrm>
          <a:off x="271704" y="3867376"/>
          <a:ext cx="903143" cy="124353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F3DEC-DA1C-4028-9495-71F11F1B64C3}">
      <dsp:nvSpPr>
        <dsp:cNvPr id="0" name=""/>
        <dsp:cNvSpPr/>
      </dsp:nvSpPr>
      <dsp:spPr>
        <a:xfrm>
          <a:off x="2508" y="0"/>
          <a:ext cx="2461950" cy="5038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dirty="0" smtClean="0"/>
            <a:t>¿Cómo será administrado el alcance del Proyecto?</a:t>
          </a:r>
          <a:endParaRPr lang="es-PE" sz="2300" kern="1200" dirty="0"/>
        </a:p>
      </dsp:txBody>
      <dsp:txXfrm>
        <a:off x="2508" y="0"/>
        <a:ext cx="2461950" cy="1511621"/>
      </dsp:txXfrm>
    </dsp:sp>
    <dsp:sp modelId="{88AED415-CDF4-4622-9DCC-06B09B871E67}">
      <dsp:nvSpPr>
        <dsp:cNvPr id="0" name=""/>
        <dsp:cNvSpPr/>
      </dsp:nvSpPr>
      <dsp:spPr>
        <a:xfrm>
          <a:off x="248704" y="1512051"/>
          <a:ext cx="1969560" cy="9899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Se definirá el alcance del proyecto</a:t>
          </a:r>
          <a:endParaRPr lang="es-PE" sz="1400" kern="1200" dirty="0"/>
        </a:p>
      </dsp:txBody>
      <dsp:txXfrm>
        <a:off x="277697" y="1541044"/>
        <a:ext cx="1911574" cy="931924"/>
      </dsp:txXfrm>
    </dsp:sp>
    <dsp:sp modelId="{6D706B9A-C208-493A-8FEE-8DEBDA8D590D}">
      <dsp:nvSpPr>
        <dsp:cNvPr id="0" name=""/>
        <dsp:cNvSpPr/>
      </dsp:nvSpPr>
      <dsp:spPr>
        <a:xfrm>
          <a:off x="305013" y="2654256"/>
          <a:ext cx="1969560" cy="9899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Se elaborará la estructura desglosable de trabajo</a:t>
          </a:r>
          <a:endParaRPr lang="es-PE" sz="1400" kern="1200" dirty="0"/>
        </a:p>
      </dsp:txBody>
      <dsp:txXfrm>
        <a:off x="334006" y="2683249"/>
        <a:ext cx="1911574" cy="931924"/>
      </dsp:txXfrm>
    </dsp:sp>
    <dsp:sp modelId="{3F493D0B-A59F-4D9C-9D4D-517EFA900506}">
      <dsp:nvSpPr>
        <dsp:cNvPr id="0" name=""/>
        <dsp:cNvSpPr/>
      </dsp:nvSpPr>
      <dsp:spPr>
        <a:xfrm>
          <a:off x="305013" y="3796460"/>
          <a:ext cx="1969560" cy="9899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La validación del alcance </a:t>
          </a:r>
          <a:endParaRPr lang="es-PE" sz="1400" kern="1200" dirty="0"/>
        </a:p>
      </dsp:txBody>
      <dsp:txXfrm>
        <a:off x="334006" y="3825453"/>
        <a:ext cx="1911574" cy="931924"/>
      </dsp:txXfrm>
    </dsp:sp>
    <dsp:sp modelId="{EBDB71D1-78CC-421D-A789-F7627D9914F7}">
      <dsp:nvSpPr>
        <dsp:cNvPr id="0" name=""/>
        <dsp:cNvSpPr/>
      </dsp:nvSpPr>
      <dsp:spPr>
        <a:xfrm>
          <a:off x="2649106" y="0"/>
          <a:ext cx="2461950" cy="5038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dirty="0" smtClean="0"/>
            <a:t>Evaluar la estabilidad del alcance del proyecto </a:t>
          </a:r>
          <a:endParaRPr lang="es-PE" sz="2300" kern="1200" dirty="0"/>
        </a:p>
      </dsp:txBody>
      <dsp:txXfrm>
        <a:off x="2649106" y="0"/>
        <a:ext cx="2461950" cy="1511621"/>
      </dsp:txXfrm>
    </dsp:sp>
    <dsp:sp modelId="{2D7E819D-19E7-4545-9342-7841642A388F}">
      <dsp:nvSpPr>
        <dsp:cNvPr id="0" name=""/>
        <dsp:cNvSpPr/>
      </dsp:nvSpPr>
      <dsp:spPr>
        <a:xfrm>
          <a:off x="2895301" y="1511744"/>
          <a:ext cx="1969560" cy="734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Será gestionado por el Gerente de Proyecto</a:t>
          </a:r>
          <a:endParaRPr lang="es-PE" sz="1200" kern="1200" dirty="0"/>
        </a:p>
      </dsp:txBody>
      <dsp:txXfrm>
        <a:off x="2916800" y="1533243"/>
        <a:ext cx="1926562" cy="691038"/>
      </dsp:txXfrm>
    </dsp:sp>
    <dsp:sp modelId="{6B44AE4E-3EA7-4B9A-AC2E-FE784E70C3CE}">
      <dsp:nvSpPr>
        <dsp:cNvPr id="0" name=""/>
        <dsp:cNvSpPr/>
      </dsp:nvSpPr>
      <dsp:spPr>
        <a:xfrm>
          <a:off x="2895301" y="2358710"/>
          <a:ext cx="1969560" cy="734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Cualquier persona puede solicitar un cambio</a:t>
          </a:r>
          <a:endParaRPr lang="es-PE" sz="1200" kern="1200" dirty="0"/>
        </a:p>
      </dsp:txBody>
      <dsp:txXfrm>
        <a:off x="2916800" y="2380209"/>
        <a:ext cx="1926562" cy="691038"/>
      </dsp:txXfrm>
    </dsp:sp>
    <dsp:sp modelId="{CDADFF1C-D9CF-4ED1-BB40-014C9EABB6DE}">
      <dsp:nvSpPr>
        <dsp:cNvPr id="0" name=""/>
        <dsp:cNvSpPr/>
      </dsp:nvSpPr>
      <dsp:spPr>
        <a:xfrm>
          <a:off x="2895301" y="3205675"/>
          <a:ext cx="1969560" cy="734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Los  cambios será evaluados por Of. Técnica de CIME</a:t>
          </a:r>
          <a:endParaRPr lang="es-PE" sz="1200" kern="1200" dirty="0"/>
        </a:p>
      </dsp:txBody>
      <dsp:txXfrm>
        <a:off x="2916800" y="3227174"/>
        <a:ext cx="1926562" cy="691038"/>
      </dsp:txXfrm>
    </dsp:sp>
    <dsp:sp modelId="{352EA0BF-B55C-4A34-A5F4-A1EE603B7271}">
      <dsp:nvSpPr>
        <dsp:cNvPr id="0" name=""/>
        <dsp:cNvSpPr/>
      </dsp:nvSpPr>
      <dsp:spPr>
        <a:xfrm>
          <a:off x="2895301" y="4052641"/>
          <a:ext cx="1969560" cy="734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Finalmente, se remite al </a:t>
          </a:r>
          <a:r>
            <a:rPr lang="es-PE" sz="1200" kern="1200" dirty="0" err="1" smtClean="0"/>
            <a:t>ciiente</a:t>
          </a:r>
          <a:r>
            <a:rPr lang="es-PE" sz="1200" kern="1200" dirty="0" smtClean="0"/>
            <a:t> para su aprobación.</a:t>
          </a:r>
          <a:endParaRPr lang="es-PE" sz="1200" kern="1200" dirty="0"/>
        </a:p>
      </dsp:txBody>
      <dsp:txXfrm>
        <a:off x="2916800" y="4074140"/>
        <a:ext cx="1926562" cy="691038"/>
      </dsp:txXfrm>
    </dsp:sp>
    <dsp:sp modelId="{6874CFB9-DE40-4087-A3EE-38A69200BD05}">
      <dsp:nvSpPr>
        <dsp:cNvPr id="0" name=""/>
        <dsp:cNvSpPr/>
      </dsp:nvSpPr>
      <dsp:spPr>
        <a:xfrm>
          <a:off x="5295703" y="0"/>
          <a:ext cx="2461950" cy="5038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dirty="0" smtClean="0"/>
            <a:t>¿Cómo los cambios al alcance, serán identificados y clasificados?</a:t>
          </a:r>
          <a:endParaRPr lang="es-PE" sz="2300" kern="1200" dirty="0"/>
        </a:p>
      </dsp:txBody>
      <dsp:txXfrm>
        <a:off x="5295703" y="0"/>
        <a:ext cx="2461950" cy="1511621"/>
      </dsp:txXfrm>
    </dsp:sp>
    <dsp:sp modelId="{D73A89D7-FDC4-43DF-8EB3-F00CD4D58164}">
      <dsp:nvSpPr>
        <dsp:cNvPr id="0" name=""/>
        <dsp:cNvSpPr/>
      </dsp:nvSpPr>
      <dsp:spPr>
        <a:xfrm>
          <a:off x="5541898" y="1513097"/>
          <a:ext cx="1969560" cy="1519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Cuando la solicitud sea presentada por el cliente</a:t>
          </a:r>
          <a:endParaRPr lang="es-PE" sz="1400" kern="1200" dirty="0"/>
        </a:p>
      </dsp:txBody>
      <dsp:txXfrm>
        <a:off x="5586395" y="1557594"/>
        <a:ext cx="1880566" cy="1430254"/>
      </dsp:txXfrm>
    </dsp:sp>
    <dsp:sp modelId="{CC8E3C3B-56A4-4D9D-AB29-1DEA09A7BB03}">
      <dsp:nvSpPr>
        <dsp:cNvPr id="0" name=""/>
        <dsp:cNvSpPr/>
      </dsp:nvSpPr>
      <dsp:spPr>
        <a:xfrm>
          <a:off x="5541898" y="3266076"/>
          <a:ext cx="1969560" cy="1519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Cuando la solicitud sea presentada por </a:t>
          </a:r>
          <a:r>
            <a:rPr lang="es-PE" sz="1400" kern="1200" dirty="0" err="1" smtClean="0"/>
            <a:t>Cime</a:t>
          </a:r>
          <a:r>
            <a:rPr lang="es-PE" sz="1400" kern="1200" dirty="0" smtClean="0"/>
            <a:t> Ingenieros S.R.L</a:t>
          </a:r>
          <a:endParaRPr lang="es-PE" sz="1400" kern="1200" dirty="0"/>
        </a:p>
      </dsp:txBody>
      <dsp:txXfrm>
        <a:off x="5586395" y="3310573"/>
        <a:ext cx="1880566" cy="1430254"/>
      </dsp:txXfrm>
    </dsp:sp>
    <dsp:sp modelId="{80074F91-B970-4540-89F3-89A6B2706244}">
      <dsp:nvSpPr>
        <dsp:cNvPr id="0" name=""/>
        <dsp:cNvSpPr/>
      </dsp:nvSpPr>
      <dsp:spPr>
        <a:xfrm>
          <a:off x="7944809" y="0"/>
          <a:ext cx="2461950" cy="5038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dirty="0" smtClean="0"/>
            <a:t>¿Cómo los cambios del alcance serán integrados al proyecto?</a:t>
          </a:r>
          <a:endParaRPr lang="es-PE" sz="2300" kern="1200" dirty="0"/>
        </a:p>
      </dsp:txBody>
      <dsp:txXfrm>
        <a:off x="7944809" y="0"/>
        <a:ext cx="2461950" cy="1511621"/>
      </dsp:txXfrm>
    </dsp:sp>
    <dsp:sp modelId="{B403B3F8-F79A-432C-BE9A-71ACA781792A}">
      <dsp:nvSpPr>
        <dsp:cNvPr id="0" name=""/>
        <dsp:cNvSpPr/>
      </dsp:nvSpPr>
      <dsp:spPr>
        <a:xfrm>
          <a:off x="8166633" y="1456354"/>
          <a:ext cx="2013284" cy="665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El gerente de proyecto efectuará la actualización. </a:t>
          </a:r>
          <a:endParaRPr lang="es-PE" sz="1200" kern="1200" dirty="0"/>
        </a:p>
      </dsp:txBody>
      <dsp:txXfrm>
        <a:off x="8186126" y="1475847"/>
        <a:ext cx="1974298" cy="626548"/>
      </dsp:txXfrm>
    </dsp:sp>
    <dsp:sp modelId="{365AB9E3-55C5-4E29-89D1-864E6F5092C4}">
      <dsp:nvSpPr>
        <dsp:cNvPr id="0" name=""/>
        <dsp:cNvSpPr/>
      </dsp:nvSpPr>
      <dsp:spPr>
        <a:xfrm>
          <a:off x="8166633" y="2281318"/>
          <a:ext cx="2013284" cy="6573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Los documentos actualizados deben ser versionados y fechados</a:t>
          </a:r>
          <a:endParaRPr lang="es-PE" sz="1200" kern="1200" dirty="0"/>
        </a:p>
      </dsp:txBody>
      <dsp:txXfrm>
        <a:off x="8185885" y="2300570"/>
        <a:ext cx="1974780" cy="618802"/>
      </dsp:txXfrm>
    </dsp:sp>
    <dsp:sp modelId="{F123FB0C-10D5-447A-A62A-F1EA0FB3CF02}">
      <dsp:nvSpPr>
        <dsp:cNvPr id="0" name=""/>
        <dsp:cNvSpPr/>
      </dsp:nvSpPr>
      <dsp:spPr>
        <a:xfrm>
          <a:off x="8166633" y="3098053"/>
          <a:ext cx="2013284" cy="8744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Se comunica al equipo del proyecto sobre la nueva planificación y la nueva versión </a:t>
          </a:r>
          <a:endParaRPr lang="es-PE" sz="1200" kern="1200" dirty="0"/>
        </a:p>
      </dsp:txBody>
      <dsp:txXfrm>
        <a:off x="8192245" y="3123665"/>
        <a:ext cx="1962060" cy="823247"/>
      </dsp:txXfrm>
    </dsp:sp>
    <dsp:sp modelId="{6BF03A67-01B5-4165-B34A-99C8F5D9C389}">
      <dsp:nvSpPr>
        <dsp:cNvPr id="0" name=""/>
        <dsp:cNvSpPr/>
      </dsp:nvSpPr>
      <dsp:spPr>
        <a:xfrm>
          <a:off x="8166633" y="4131953"/>
          <a:ext cx="2013284" cy="5976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La Oficina Técnica de </a:t>
          </a:r>
          <a:r>
            <a:rPr lang="es-PE" sz="1200" kern="1200" dirty="0" err="1" smtClean="0"/>
            <a:t>Cime</a:t>
          </a:r>
          <a:r>
            <a:rPr lang="es-PE" sz="1200" kern="1200" dirty="0" smtClean="0"/>
            <a:t> Ingenieros S.R.L. realizará el monitoreo del cambio </a:t>
          </a:r>
          <a:endParaRPr lang="es-PE" sz="1200" kern="1200" dirty="0"/>
        </a:p>
      </dsp:txBody>
      <dsp:txXfrm>
        <a:off x="8184138" y="4149458"/>
        <a:ext cx="1978274" cy="5626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9E9A1-495A-4352-9C06-09BF2D46A5DB}">
      <dsp:nvSpPr>
        <dsp:cNvPr id="0" name=""/>
        <dsp:cNvSpPr/>
      </dsp:nvSpPr>
      <dsp:spPr>
        <a:xfrm>
          <a:off x="2937593" y="3627"/>
          <a:ext cx="1545339" cy="10044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Requisitos de Negocio</a:t>
          </a:r>
          <a:endParaRPr lang="es-PE" sz="1800" kern="1200" dirty="0"/>
        </a:p>
      </dsp:txBody>
      <dsp:txXfrm>
        <a:off x="2986627" y="52661"/>
        <a:ext cx="1447271" cy="906402"/>
      </dsp:txXfrm>
    </dsp:sp>
    <dsp:sp modelId="{D24D5769-7875-499B-938D-32DBA6866E12}">
      <dsp:nvSpPr>
        <dsp:cNvPr id="0" name=""/>
        <dsp:cNvSpPr/>
      </dsp:nvSpPr>
      <dsp:spPr>
        <a:xfrm>
          <a:off x="1703283" y="505863"/>
          <a:ext cx="4013960" cy="4013960"/>
        </a:xfrm>
        <a:custGeom>
          <a:avLst/>
          <a:gdLst/>
          <a:ahLst/>
          <a:cxnLst/>
          <a:rect l="0" t="0" r="0" b="0"/>
          <a:pathLst>
            <a:path>
              <a:moveTo>
                <a:pt x="2790267" y="159162"/>
              </a:moveTo>
              <a:arcTo wR="2006980" hR="2006980" stAng="17578321" swAng="1961665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E0A98-C416-43B9-856D-2610AF728714}">
      <dsp:nvSpPr>
        <dsp:cNvPr id="0" name=""/>
        <dsp:cNvSpPr/>
      </dsp:nvSpPr>
      <dsp:spPr>
        <a:xfrm>
          <a:off x="4846345" y="1390417"/>
          <a:ext cx="1545339" cy="10044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Requisitos de Dirección de Proyectos</a:t>
          </a:r>
          <a:endParaRPr lang="es-PE" sz="1800" kern="1200" dirty="0"/>
        </a:p>
      </dsp:txBody>
      <dsp:txXfrm>
        <a:off x="4895379" y="1439451"/>
        <a:ext cx="1447271" cy="906402"/>
      </dsp:txXfrm>
    </dsp:sp>
    <dsp:sp modelId="{81698553-EA91-4C79-B5C8-B3EE0D4B5B55}">
      <dsp:nvSpPr>
        <dsp:cNvPr id="0" name=""/>
        <dsp:cNvSpPr/>
      </dsp:nvSpPr>
      <dsp:spPr>
        <a:xfrm>
          <a:off x="1703283" y="505863"/>
          <a:ext cx="4013960" cy="4013960"/>
        </a:xfrm>
        <a:custGeom>
          <a:avLst/>
          <a:gdLst/>
          <a:ahLst/>
          <a:cxnLst/>
          <a:rect l="0" t="0" r="0" b="0"/>
          <a:pathLst>
            <a:path>
              <a:moveTo>
                <a:pt x="4011205" y="1901854"/>
              </a:moveTo>
              <a:arcTo wR="2006980" hR="2006980" stAng="21419848" swAng="2196401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75D56-1567-4325-A910-8ED9EBD08F1A}">
      <dsp:nvSpPr>
        <dsp:cNvPr id="0" name=""/>
        <dsp:cNvSpPr/>
      </dsp:nvSpPr>
      <dsp:spPr>
        <a:xfrm>
          <a:off x="4117267" y="3634289"/>
          <a:ext cx="1545339" cy="10044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Requisitos de Transición</a:t>
          </a:r>
          <a:endParaRPr lang="es-PE" sz="1800" kern="1200" dirty="0"/>
        </a:p>
      </dsp:txBody>
      <dsp:txXfrm>
        <a:off x="4166301" y="3683323"/>
        <a:ext cx="1447271" cy="906402"/>
      </dsp:txXfrm>
    </dsp:sp>
    <dsp:sp modelId="{8841E651-E700-401E-8EA4-3824C1CF4B07}">
      <dsp:nvSpPr>
        <dsp:cNvPr id="0" name=""/>
        <dsp:cNvSpPr/>
      </dsp:nvSpPr>
      <dsp:spPr>
        <a:xfrm>
          <a:off x="1703283" y="505863"/>
          <a:ext cx="4013960" cy="4013960"/>
        </a:xfrm>
        <a:custGeom>
          <a:avLst/>
          <a:gdLst/>
          <a:ahLst/>
          <a:cxnLst/>
          <a:rect l="0" t="0" r="0" b="0"/>
          <a:pathLst>
            <a:path>
              <a:moveTo>
                <a:pt x="2406009" y="3973892"/>
              </a:moveTo>
              <a:arcTo wR="2006980" hR="2006980" stAng="4711919" swAng="1376162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E3F6A-FDE9-49A8-8A50-F845DBB21D3E}">
      <dsp:nvSpPr>
        <dsp:cNvPr id="0" name=""/>
        <dsp:cNvSpPr/>
      </dsp:nvSpPr>
      <dsp:spPr>
        <a:xfrm>
          <a:off x="1757920" y="3634289"/>
          <a:ext cx="1545339" cy="10044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Requisitos Funcionales del Producto</a:t>
          </a:r>
          <a:endParaRPr lang="es-PE" sz="1800" kern="1200" dirty="0"/>
        </a:p>
      </dsp:txBody>
      <dsp:txXfrm>
        <a:off x="1806954" y="3683323"/>
        <a:ext cx="1447271" cy="906402"/>
      </dsp:txXfrm>
    </dsp:sp>
    <dsp:sp modelId="{77658C1B-62A6-46A9-BF26-D47A5199CDF2}">
      <dsp:nvSpPr>
        <dsp:cNvPr id="0" name=""/>
        <dsp:cNvSpPr/>
      </dsp:nvSpPr>
      <dsp:spPr>
        <a:xfrm>
          <a:off x="1703283" y="505863"/>
          <a:ext cx="4013960" cy="4013960"/>
        </a:xfrm>
        <a:custGeom>
          <a:avLst/>
          <a:gdLst/>
          <a:ahLst/>
          <a:cxnLst/>
          <a:rect l="0" t="0" r="0" b="0"/>
          <a:pathLst>
            <a:path>
              <a:moveTo>
                <a:pt x="335403" y="3117746"/>
              </a:moveTo>
              <a:arcTo wR="2006980" hR="2006980" stAng="8783752" swAng="2196401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BADEEC-D903-40C5-B402-9DC9FF0462F7}">
      <dsp:nvSpPr>
        <dsp:cNvPr id="0" name=""/>
        <dsp:cNvSpPr/>
      </dsp:nvSpPr>
      <dsp:spPr>
        <a:xfrm>
          <a:off x="1028842" y="1390417"/>
          <a:ext cx="1545339" cy="10044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Requisitos No Funcionales del Producto</a:t>
          </a:r>
          <a:endParaRPr lang="es-PE" sz="1800" kern="1200" dirty="0"/>
        </a:p>
      </dsp:txBody>
      <dsp:txXfrm>
        <a:off x="1077876" y="1439451"/>
        <a:ext cx="1447271" cy="906402"/>
      </dsp:txXfrm>
    </dsp:sp>
    <dsp:sp modelId="{E6F87E65-753D-4D3C-A112-4086A6698C34}">
      <dsp:nvSpPr>
        <dsp:cNvPr id="0" name=""/>
        <dsp:cNvSpPr/>
      </dsp:nvSpPr>
      <dsp:spPr>
        <a:xfrm>
          <a:off x="1703283" y="505863"/>
          <a:ext cx="4013960" cy="4013960"/>
        </a:xfrm>
        <a:custGeom>
          <a:avLst/>
          <a:gdLst/>
          <a:ahLst/>
          <a:cxnLst/>
          <a:rect l="0" t="0" r="0" b="0"/>
          <a:pathLst>
            <a:path>
              <a:moveTo>
                <a:pt x="349679" y="875023"/>
              </a:moveTo>
              <a:arcTo wR="2006980" hR="2006980" stAng="12860013" swAng="1961665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B71D1-78CC-421D-A789-F7627D9914F7}">
      <dsp:nvSpPr>
        <dsp:cNvPr id="0" name=""/>
        <dsp:cNvSpPr/>
      </dsp:nvSpPr>
      <dsp:spPr>
        <a:xfrm>
          <a:off x="5589" y="0"/>
          <a:ext cx="1961430" cy="503873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Criterios de Aceptación del Producto</a:t>
          </a:r>
          <a:endParaRPr lang="es-PE" sz="2000" b="1" kern="1200" dirty="0"/>
        </a:p>
      </dsp:txBody>
      <dsp:txXfrm>
        <a:off x="5589" y="0"/>
        <a:ext cx="1961430" cy="1511621"/>
      </dsp:txXfrm>
    </dsp:sp>
    <dsp:sp modelId="{2D7E819D-19E7-4545-9342-7841642A388F}">
      <dsp:nvSpPr>
        <dsp:cNvPr id="0" name=""/>
        <dsp:cNvSpPr/>
      </dsp:nvSpPr>
      <dsp:spPr>
        <a:xfrm>
          <a:off x="201732" y="1513097"/>
          <a:ext cx="1569144" cy="15192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Cumplimiento de normas para la parte mecánica del proyecto</a:t>
          </a:r>
          <a:endParaRPr lang="es-PE" sz="1600" kern="1200" dirty="0"/>
        </a:p>
      </dsp:txBody>
      <dsp:txXfrm>
        <a:off x="246229" y="1557594"/>
        <a:ext cx="1480150" cy="1430254"/>
      </dsp:txXfrm>
    </dsp:sp>
    <dsp:sp modelId="{352EA0BF-B55C-4A34-A5F4-A1EE603B7271}">
      <dsp:nvSpPr>
        <dsp:cNvPr id="0" name=""/>
        <dsp:cNvSpPr/>
      </dsp:nvSpPr>
      <dsp:spPr>
        <a:xfrm>
          <a:off x="201732" y="3266076"/>
          <a:ext cx="1569144" cy="15192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Cumplimiento de normas para la parte de trabajos civiles del proyecto</a:t>
          </a:r>
          <a:r>
            <a:rPr lang="es-PE" sz="1400" kern="1200" dirty="0" smtClean="0"/>
            <a:t>.</a:t>
          </a:r>
          <a:endParaRPr lang="es-PE" sz="1400" kern="1200" dirty="0"/>
        </a:p>
      </dsp:txBody>
      <dsp:txXfrm>
        <a:off x="246229" y="3310573"/>
        <a:ext cx="1480150" cy="1430254"/>
      </dsp:txXfrm>
    </dsp:sp>
    <dsp:sp modelId="{6874CFB9-DE40-4087-A3EE-38A69200BD05}">
      <dsp:nvSpPr>
        <dsp:cNvPr id="0" name=""/>
        <dsp:cNvSpPr/>
      </dsp:nvSpPr>
      <dsp:spPr>
        <a:xfrm>
          <a:off x="2114127" y="0"/>
          <a:ext cx="1961430" cy="503873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Entregables</a:t>
          </a:r>
          <a:endParaRPr lang="es-PE" sz="2000" b="1" kern="1200" dirty="0"/>
        </a:p>
      </dsp:txBody>
      <dsp:txXfrm>
        <a:off x="2114127" y="0"/>
        <a:ext cx="1961430" cy="1511621"/>
      </dsp:txXfrm>
    </dsp:sp>
    <dsp:sp modelId="{D73A89D7-FDC4-43DF-8EB3-F00CD4D58164}">
      <dsp:nvSpPr>
        <dsp:cNvPr id="0" name=""/>
        <dsp:cNvSpPr/>
      </dsp:nvSpPr>
      <dsp:spPr>
        <a:xfrm>
          <a:off x="2310270" y="1500196"/>
          <a:ext cx="1569144" cy="1551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Entregables del proyecto</a:t>
          </a:r>
          <a:endParaRPr lang="es-PE" sz="1400" kern="1200" dirty="0"/>
        </a:p>
      </dsp:txBody>
      <dsp:txXfrm>
        <a:off x="2355723" y="1545649"/>
        <a:ext cx="1478238" cy="1460968"/>
      </dsp:txXfrm>
    </dsp:sp>
    <dsp:sp modelId="{CC8E3C3B-56A4-4D9D-AB29-1DEA09A7BB03}">
      <dsp:nvSpPr>
        <dsp:cNvPr id="0" name=""/>
        <dsp:cNvSpPr/>
      </dsp:nvSpPr>
      <dsp:spPr>
        <a:xfrm>
          <a:off x="2310270" y="3286146"/>
          <a:ext cx="1569144" cy="13154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Entregables del producto</a:t>
          </a:r>
          <a:endParaRPr lang="es-PE" sz="1400" kern="1200" dirty="0"/>
        </a:p>
      </dsp:txBody>
      <dsp:txXfrm>
        <a:off x="2348799" y="3324675"/>
        <a:ext cx="1492086" cy="1238419"/>
      </dsp:txXfrm>
    </dsp:sp>
    <dsp:sp modelId="{80074F91-B970-4540-89F3-89A6B2706244}">
      <dsp:nvSpPr>
        <dsp:cNvPr id="0" name=""/>
        <dsp:cNvSpPr/>
      </dsp:nvSpPr>
      <dsp:spPr>
        <a:xfrm>
          <a:off x="4269484" y="0"/>
          <a:ext cx="1961430" cy="503873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Exclusiones del Proyecto</a:t>
          </a:r>
          <a:endParaRPr lang="es-PE" sz="2000" b="1" kern="1200" dirty="0"/>
        </a:p>
      </dsp:txBody>
      <dsp:txXfrm>
        <a:off x="4269484" y="0"/>
        <a:ext cx="1961430" cy="1511621"/>
      </dsp:txXfrm>
    </dsp:sp>
    <dsp:sp modelId="{B403B3F8-F79A-432C-BE9A-71ACA781792A}">
      <dsp:nvSpPr>
        <dsp:cNvPr id="0" name=""/>
        <dsp:cNvSpPr/>
      </dsp:nvSpPr>
      <dsp:spPr>
        <a:xfrm>
          <a:off x="4440979" y="1380922"/>
          <a:ext cx="1564374" cy="8175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No incluye la operación y mantenimiento post-construcción</a:t>
          </a:r>
          <a:endParaRPr lang="es-PE" sz="1400" kern="1200" dirty="0"/>
        </a:p>
      </dsp:txBody>
      <dsp:txXfrm>
        <a:off x="4464925" y="1404868"/>
        <a:ext cx="1516482" cy="769686"/>
      </dsp:txXfrm>
    </dsp:sp>
    <dsp:sp modelId="{365AB9E3-55C5-4E29-89D1-864E6F5092C4}">
      <dsp:nvSpPr>
        <dsp:cNvPr id="0" name=""/>
        <dsp:cNvSpPr/>
      </dsp:nvSpPr>
      <dsp:spPr>
        <a:xfrm>
          <a:off x="4401390" y="2409886"/>
          <a:ext cx="1603979" cy="8252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No se </a:t>
          </a:r>
          <a:r>
            <a:rPr lang="es-PE" sz="1600" kern="1200" dirty="0" smtClean="0"/>
            <a:t>incluye</a:t>
          </a:r>
          <a:r>
            <a:rPr lang="es-PE" sz="1400" kern="1200" dirty="0" smtClean="0"/>
            <a:t> el mantenimiento de los techos flotantes externos </a:t>
          </a:r>
          <a:endParaRPr lang="es-PE" sz="1400" kern="1200" dirty="0"/>
        </a:p>
      </dsp:txBody>
      <dsp:txXfrm>
        <a:off x="4425560" y="2434056"/>
        <a:ext cx="1555639" cy="776889"/>
      </dsp:txXfrm>
    </dsp:sp>
    <dsp:sp modelId="{F123FB0C-10D5-447A-A62A-F1EA0FB3CF02}">
      <dsp:nvSpPr>
        <dsp:cNvPr id="0" name=""/>
        <dsp:cNvSpPr/>
      </dsp:nvSpPr>
      <dsp:spPr>
        <a:xfrm>
          <a:off x="4401390" y="3358501"/>
          <a:ext cx="1603979" cy="5957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No incluye el mantenimiento de las líneas de agua </a:t>
          </a:r>
          <a:endParaRPr lang="es-PE" sz="1400" kern="1200" dirty="0"/>
        </a:p>
      </dsp:txBody>
      <dsp:txXfrm>
        <a:off x="4418839" y="3375950"/>
        <a:ext cx="1569081" cy="560870"/>
      </dsp:txXfrm>
    </dsp:sp>
    <dsp:sp modelId="{6BF03A67-01B5-4165-B34A-99C8F5D9C389}">
      <dsp:nvSpPr>
        <dsp:cNvPr id="0" name=""/>
        <dsp:cNvSpPr/>
      </dsp:nvSpPr>
      <dsp:spPr>
        <a:xfrm>
          <a:off x="4329398" y="4077654"/>
          <a:ext cx="1747963" cy="6648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No incluye tapas ni en las canaletas ni en los buzones</a:t>
          </a:r>
          <a:endParaRPr lang="es-PE" sz="1400" kern="1200" dirty="0"/>
        </a:p>
      </dsp:txBody>
      <dsp:txXfrm>
        <a:off x="4348870" y="4097126"/>
        <a:ext cx="1709019" cy="625884"/>
      </dsp:txXfrm>
    </dsp:sp>
    <dsp:sp modelId="{735A52CF-E4C5-447C-A846-4AB5680B6A7D}">
      <dsp:nvSpPr>
        <dsp:cNvPr id="0" name=""/>
        <dsp:cNvSpPr/>
      </dsp:nvSpPr>
      <dsp:spPr>
        <a:xfrm>
          <a:off x="6378021" y="0"/>
          <a:ext cx="1961430" cy="503873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Restricciones del Proyecto</a:t>
          </a:r>
          <a:endParaRPr lang="es-PE" sz="2000" b="1" kern="1200" dirty="0"/>
        </a:p>
      </dsp:txBody>
      <dsp:txXfrm>
        <a:off x="6378021" y="0"/>
        <a:ext cx="1961430" cy="1511621"/>
      </dsp:txXfrm>
    </dsp:sp>
    <dsp:sp modelId="{03D06813-5CA7-46A6-9A0F-923407106AEB}">
      <dsp:nvSpPr>
        <dsp:cNvPr id="0" name=""/>
        <dsp:cNvSpPr/>
      </dsp:nvSpPr>
      <dsp:spPr>
        <a:xfrm>
          <a:off x="6509927" y="1448819"/>
          <a:ext cx="1603979" cy="7446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presupuesto es de suma alzada</a:t>
          </a:r>
          <a:endParaRPr lang="es-PE" sz="1400" kern="1200" dirty="0"/>
        </a:p>
      </dsp:txBody>
      <dsp:txXfrm>
        <a:off x="6531736" y="1470628"/>
        <a:ext cx="1560361" cy="701000"/>
      </dsp:txXfrm>
    </dsp:sp>
    <dsp:sp modelId="{5D01B22A-23DA-4CB7-8D6C-9D8A6E6253D5}">
      <dsp:nvSpPr>
        <dsp:cNvPr id="0" name=""/>
        <dsp:cNvSpPr/>
      </dsp:nvSpPr>
      <dsp:spPr>
        <a:xfrm>
          <a:off x="6530248" y="2371810"/>
          <a:ext cx="1563338" cy="11952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La orden de compra de los techos domos debe colocarse antes del 31 de diciembre del 2017</a:t>
          </a:r>
          <a:endParaRPr lang="es-PE" sz="1400" kern="1200" dirty="0"/>
        </a:p>
      </dsp:txBody>
      <dsp:txXfrm>
        <a:off x="6565255" y="2406817"/>
        <a:ext cx="1493324" cy="1125227"/>
      </dsp:txXfrm>
    </dsp:sp>
    <dsp:sp modelId="{DCDB3CAB-187D-458D-81DB-79DDCD34B6FF}">
      <dsp:nvSpPr>
        <dsp:cNvPr id="0" name=""/>
        <dsp:cNvSpPr/>
      </dsp:nvSpPr>
      <dsp:spPr>
        <a:xfrm>
          <a:off x="6509927" y="3745425"/>
          <a:ext cx="1603979" cy="9783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El presupuesto del proyecto no deberá exceder del monto de S/ 2’944,046.78</a:t>
          </a:r>
          <a:endParaRPr lang="es-PE" sz="1400" kern="1200" dirty="0"/>
        </a:p>
      </dsp:txBody>
      <dsp:txXfrm>
        <a:off x="6538583" y="3774081"/>
        <a:ext cx="1546667" cy="921069"/>
      </dsp:txXfrm>
    </dsp:sp>
    <dsp:sp modelId="{ADC14047-BFA2-4117-BE2D-FCD3864D4828}">
      <dsp:nvSpPr>
        <dsp:cNvPr id="0" name=""/>
        <dsp:cNvSpPr/>
      </dsp:nvSpPr>
      <dsp:spPr>
        <a:xfrm>
          <a:off x="8439740" y="0"/>
          <a:ext cx="1961430" cy="503873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Supuestos del Proyecto</a:t>
          </a:r>
          <a:endParaRPr lang="es-PE" sz="2000" b="1" kern="1200" dirty="0"/>
        </a:p>
      </dsp:txBody>
      <dsp:txXfrm>
        <a:off x="8439740" y="0"/>
        <a:ext cx="1961430" cy="1511621"/>
      </dsp:txXfrm>
    </dsp:sp>
    <dsp:sp modelId="{E3C340C6-BA79-4567-8C2C-278C0D9026CC}">
      <dsp:nvSpPr>
        <dsp:cNvPr id="0" name=""/>
        <dsp:cNvSpPr/>
      </dsp:nvSpPr>
      <dsp:spPr>
        <a:xfrm>
          <a:off x="8635883" y="1512051"/>
          <a:ext cx="1569144" cy="9899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No habrá huelgas de ningún sindicato</a:t>
          </a:r>
          <a:endParaRPr lang="es-PE" sz="1400" kern="1200" dirty="0"/>
        </a:p>
      </dsp:txBody>
      <dsp:txXfrm>
        <a:off x="8664876" y="1541044"/>
        <a:ext cx="1511158" cy="931924"/>
      </dsp:txXfrm>
    </dsp:sp>
    <dsp:sp modelId="{D336B5F9-B623-4C5E-B5A1-B6E833586290}">
      <dsp:nvSpPr>
        <dsp:cNvPr id="0" name=""/>
        <dsp:cNvSpPr/>
      </dsp:nvSpPr>
      <dsp:spPr>
        <a:xfrm>
          <a:off x="8635883" y="2654256"/>
          <a:ext cx="1569144" cy="9899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El importación de domos no excederá de 30 días.</a:t>
          </a:r>
          <a:endParaRPr lang="es-PE" sz="1400" kern="1200" dirty="0"/>
        </a:p>
      </dsp:txBody>
      <dsp:txXfrm>
        <a:off x="8664876" y="2683249"/>
        <a:ext cx="1511158" cy="931924"/>
      </dsp:txXfrm>
    </dsp:sp>
    <dsp:sp modelId="{BBA70432-EC1A-4489-A68C-D58AA0012F3B}">
      <dsp:nvSpPr>
        <dsp:cNvPr id="0" name=""/>
        <dsp:cNvSpPr/>
      </dsp:nvSpPr>
      <dsp:spPr>
        <a:xfrm>
          <a:off x="8680744" y="3796460"/>
          <a:ext cx="1569144" cy="9899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No ocurrirán desastres naturales</a:t>
          </a:r>
          <a:endParaRPr lang="es-PE" sz="1400" kern="1200" dirty="0"/>
        </a:p>
      </dsp:txBody>
      <dsp:txXfrm>
        <a:off x="8709737" y="3825453"/>
        <a:ext cx="1511158" cy="931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7/1/2018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7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77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77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77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77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77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77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77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77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77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7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77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77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7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905000"/>
            <a:ext cx="10360501" cy="2079624"/>
          </a:xfrm>
        </p:spPr>
        <p:txBody>
          <a:bodyPr>
            <a:noAutofit/>
          </a:bodyPr>
          <a:lstStyle>
            <a:lvl1pPr>
              <a:defRPr sz="7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814" y="4038600"/>
            <a:ext cx="10363198" cy="762000"/>
          </a:xfrm>
        </p:spPr>
        <p:txBody>
          <a:bodyPr/>
          <a:lstStyle>
            <a:lvl1pPr marL="0" indent="0" algn="ctr">
              <a:buNone/>
              <a:defRPr>
                <a:solidFill>
                  <a:srgbClr val="70A0D7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gradFill>
          <a:gsLst>
            <a:gs pos="0">
              <a:srgbClr val="FF733C"/>
            </a:gs>
            <a:gs pos="54000">
              <a:srgbClr val="FF733C"/>
            </a:gs>
            <a:gs pos="100000">
              <a:srgbClr val="FF8C19"/>
            </a:gs>
          </a:gsLst>
          <a:lin ang="1932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10361612" y="5791200"/>
            <a:ext cx="1659556" cy="922216"/>
            <a:chOff x="4056062" y="2305050"/>
            <a:chExt cx="4071937" cy="2262188"/>
          </a:xfrm>
        </p:grpSpPr>
        <p:sp>
          <p:nvSpPr>
            <p:cNvPr id="154" name="Shape 154"/>
            <p:cNvSpPr/>
            <p:nvPr/>
          </p:nvSpPr>
          <p:spPr>
            <a:xfrm>
              <a:off x="5259387" y="2684463"/>
              <a:ext cx="314324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70909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70909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5816600" y="2684463"/>
              <a:ext cx="315912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68181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68181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167437" y="2684463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8736"/>
                  </a:moveTo>
                  <a:cubicBezTo>
                    <a:pt x="72000" y="118736"/>
                    <a:pt x="72000" y="118736"/>
                    <a:pt x="72000" y="118736"/>
                  </a:cubicBezTo>
                  <a:cubicBezTo>
                    <a:pt x="72000" y="114947"/>
                    <a:pt x="72000" y="114947"/>
                    <a:pt x="72000" y="114947"/>
                  </a:cubicBezTo>
                  <a:cubicBezTo>
                    <a:pt x="69333" y="118736"/>
                    <a:pt x="58666" y="120000"/>
                    <a:pt x="40000" y="120000"/>
                  </a:cubicBezTo>
                  <a:cubicBezTo>
                    <a:pt x="13333" y="120000"/>
                    <a:pt x="0" y="114947"/>
                    <a:pt x="0" y="104842"/>
                  </a:cubicBezTo>
                  <a:cubicBezTo>
                    <a:pt x="0" y="66947"/>
                    <a:pt x="0" y="66947"/>
                    <a:pt x="0" y="66947"/>
                  </a:cubicBezTo>
                  <a:cubicBezTo>
                    <a:pt x="0" y="61894"/>
                    <a:pt x="2666" y="58105"/>
                    <a:pt x="10666" y="55578"/>
                  </a:cubicBezTo>
                  <a:cubicBezTo>
                    <a:pt x="16000" y="51789"/>
                    <a:pt x="29333" y="48000"/>
                    <a:pt x="50666" y="42947"/>
                  </a:cubicBezTo>
                  <a:cubicBezTo>
                    <a:pt x="64000" y="40421"/>
                    <a:pt x="72000" y="37894"/>
                    <a:pt x="72000" y="36631"/>
                  </a:cubicBezTo>
                  <a:cubicBezTo>
                    <a:pt x="72000" y="20210"/>
                    <a:pt x="72000" y="20210"/>
                    <a:pt x="72000" y="20210"/>
                  </a:cubicBezTo>
                  <a:cubicBezTo>
                    <a:pt x="72000" y="15157"/>
                    <a:pt x="69333" y="12631"/>
                    <a:pt x="58666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37894"/>
                    <a:pt x="45333" y="37894"/>
                    <a:pt x="45333" y="37894"/>
                  </a:cubicBezTo>
                  <a:cubicBezTo>
                    <a:pt x="0" y="37894"/>
                    <a:pt x="0" y="37894"/>
                    <a:pt x="0" y="37894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1333" y="0"/>
                    <a:pt x="58666" y="0"/>
                  </a:cubicBezTo>
                  <a:cubicBezTo>
                    <a:pt x="98666" y="0"/>
                    <a:pt x="120000" y="6315"/>
                    <a:pt x="120000" y="20210"/>
                  </a:cubicBezTo>
                  <a:lnTo>
                    <a:pt x="120000" y="118736"/>
                  </a:lnTo>
                  <a:close/>
                  <a:moveTo>
                    <a:pt x="72000" y="98526"/>
                  </a:moveTo>
                  <a:cubicBezTo>
                    <a:pt x="72000" y="55578"/>
                    <a:pt x="72000" y="55578"/>
                    <a:pt x="72000" y="55578"/>
                  </a:cubicBezTo>
                  <a:cubicBezTo>
                    <a:pt x="56000" y="56842"/>
                    <a:pt x="45333" y="59368"/>
                    <a:pt x="45333" y="63157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58666" y="104842"/>
                  </a:cubicBezTo>
                  <a:cubicBezTo>
                    <a:pt x="69333" y="104842"/>
                    <a:pt x="72000" y="102315"/>
                    <a:pt x="72000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6524625" y="2684463"/>
              <a:ext cx="315912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636" y="45957"/>
                    <a:pt x="73636" y="45957"/>
                    <a:pt x="73636" y="45957"/>
                  </a:cubicBezTo>
                  <a:cubicBezTo>
                    <a:pt x="73636" y="20425"/>
                    <a:pt x="73636" y="20425"/>
                    <a:pt x="73636" y="20425"/>
                  </a:cubicBezTo>
                  <a:cubicBezTo>
                    <a:pt x="73636" y="15319"/>
                    <a:pt x="68181" y="12765"/>
                    <a:pt x="60000" y="12765"/>
                  </a:cubicBezTo>
                  <a:cubicBezTo>
                    <a:pt x="51818" y="12765"/>
                    <a:pt x="46363" y="15319"/>
                    <a:pt x="46363" y="20425"/>
                  </a:cubicBezTo>
                  <a:cubicBezTo>
                    <a:pt x="46363" y="120000"/>
                    <a:pt x="46363" y="120000"/>
                    <a:pt x="4636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363" y="0"/>
                    <a:pt x="46363" y="0"/>
                    <a:pt x="46363" y="0"/>
                  </a:cubicBezTo>
                  <a:cubicBezTo>
                    <a:pt x="46363" y="3829"/>
                    <a:pt x="46363" y="3829"/>
                    <a:pt x="46363" y="3829"/>
                  </a:cubicBezTo>
                  <a:cubicBezTo>
                    <a:pt x="54545" y="1276"/>
                    <a:pt x="68181" y="0"/>
                    <a:pt x="84545" y="0"/>
                  </a:cubicBezTo>
                  <a:cubicBezTo>
                    <a:pt x="92727" y="0"/>
                    <a:pt x="100909" y="1276"/>
                    <a:pt x="109090" y="5106"/>
                  </a:cubicBezTo>
                  <a:cubicBezTo>
                    <a:pt x="117272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869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2666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7219950" y="2547938"/>
              <a:ext cx="120649" cy="809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495"/>
                  </a:moveTo>
                  <a:cubicBezTo>
                    <a:pt x="0" y="6371"/>
                    <a:pt x="7058" y="4247"/>
                    <a:pt x="21176" y="2123"/>
                  </a:cubicBezTo>
                  <a:cubicBezTo>
                    <a:pt x="35294" y="1061"/>
                    <a:pt x="49411" y="0"/>
                    <a:pt x="63529" y="0"/>
                  </a:cubicBezTo>
                  <a:cubicBezTo>
                    <a:pt x="77647" y="0"/>
                    <a:pt x="91764" y="1061"/>
                    <a:pt x="105882" y="2123"/>
                  </a:cubicBezTo>
                  <a:cubicBezTo>
                    <a:pt x="112941" y="4247"/>
                    <a:pt x="120000" y="6371"/>
                    <a:pt x="120000" y="8495"/>
                  </a:cubicBezTo>
                  <a:cubicBezTo>
                    <a:pt x="120000" y="11681"/>
                    <a:pt x="112941" y="13805"/>
                    <a:pt x="105882" y="14867"/>
                  </a:cubicBezTo>
                  <a:cubicBezTo>
                    <a:pt x="91764" y="16991"/>
                    <a:pt x="77647" y="18053"/>
                    <a:pt x="63529" y="18053"/>
                  </a:cubicBezTo>
                  <a:cubicBezTo>
                    <a:pt x="42352" y="18053"/>
                    <a:pt x="28235" y="16991"/>
                    <a:pt x="21176" y="14867"/>
                  </a:cubicBezTo>
                  <a:cubicBezTo>
                    <a:pt x="7058" y="13805"/>
                    <a:pt x="0" y="11681"/>
                    <a:pt x="0" y="8495"/>
                  </a:cubicBezTo>
                  <a:close/>
                  <a:moveTo>
                    <a:pt x="120000" y="20176"/>
                  </a:moveTo>
                  <a:cubicBezTo>
                    <a:pt x="0" y="20176"/>
                    <a:pt x="0" y="20176"/>
                    <a:pt x="0" y="20176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20000" y="20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7377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7727950" y="2684463"/>
              <a:ext cx="320675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" y="120000"/>
                  </a:moveTo>
                  <a:cubicBezTo>
                    <a:pt x="8000" y="104680"/>
                    <a:pt x="8000" y="104680"/>
                    <a:pt x="8000" y="104680"/>
                  </a:cubicBezTo>
                  <a:cubicBezTo>
                    <a:pt x="50666" y="104680"/>
                    <a:pt x="50666" y="104680"/>
                    <a:pt x="50666" y="104680"/>
                  </a:cubicBezTo>
                  <a:cubicBezTo>
                    <a:pt x="64000" y="104680"/>
                    <a:pt x="72000" y="100851"/>
                    <a:pt x="72000" y="94468"/>
                  </a:cubicBezTo>
                  <a:cubicBezTo>
                    <a:pt x="58666" y="95744"/>
                    <a:pt x="48000" y="97021"/>
                    <a:pt x="40000" y="97021"/>
                  </a:cubicBezTo>
                  <a:cubicBezTo>
                    <a:pt x="13333" y="97021"/>
                    <a:pt x="0" y="90638"/>
                    <a:pt x="0" y="77872"/>
                  </a:cubicBezTo>
                  <a:cubicBezTo>
                    <a:pt x="0" y="20425"/>
                    <a:pt x="0" y="20425"/>
                    <a:pt x="0" y="20425"/>
                  </a:cubicBezTo>
                  <a:cubicBezTo>
                    <a:pt x="0" y="6382"/>
                    <a:pt x="13333" y="0"/>
                    <a:pt x="40000" y="0"/>
                  </a:cubicBezTo>
                  <a:cubicBezTo>
                    <a:pt x="48000" y="0"/>
                    <a:pt x="58666" y="1276"/>
                    <a:pt x="72000" y="3829"/>
                  </a:cubicBezTo>
                  <a:cubicBezTo>
                    <a:pt x="72000" y="0"/>
                    <a:pt x="72000" y="0"/>
                    <a:pt x="72000" y="0"/>
                  </a:cubicBezTo>
                  <a:cubicBezTo>
                    <a:pt x="117333" y="0"/>
                    <a:pt x="117333" y="0"/>
                    <a:pt x="117333" y="0"/>
                  </a:cubicBezTo>
                  <a:cubicBezTo>
                    <a:pt x="117333" y="94468"/>
                    <a:pt x="117333" y="94468"/>
                    <a:pt x="117333" y="94468"/>
                  </a:cubicBezTo>
                  <a:cubicBezTo>
                    <a:pt x="120000" y="100851"/>
                    <a:pt x="117333" y="107234"/>
                    <a:pt x="109333" y="112340"/>
                  </a:cubicBezTo>
                  <a:cubicBezTo>
                    <a:pt x="101333" y="117446"/>
                    <a:pt x="85333" y="120000"/>
                    <a:pt x="61333" y="120000"/>
                  </a:cubicBezTo>
                  <a:lnTo>
                    <a:pt x="8000" y="120000"/>
                  </a:lnTo>
                  <a:close/>
                  <a:moveTo>
                    <a:pt x="72000" y="77872"/>
                  </a:moveTo>
                  <a:cubicBezTo>
                    <a:pt x="72000" y="20425"/>
                    <a:pt x="72000" y="20425"/>
                    <a:pt x="72000" y="20425"/>
                  </a:cubicBezTo>
                  <a:cubicBezTo>
                    <a:pt x="72000" y="15319"/>
                    <a:pt x="66666" y="12765"/>
                    <a:pt x="58666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77872"/>
                    <a:pt x="45333" y="77872"/>
                    <a:pt x="45333" y="77872"/>
                  </a:cubicBezTo>
                  <a:cubicBezTo>
                    <a:pt x="45333" y="81702"/>
                    <a:pt x="50666" y="84255"/>
                    <a:pt x="58666" y="84255"/>
                  </a:cubicBezTo>
                  <a:cubicBezTo>
                    <a:pt x="66666" y="84255"/>
                    <a:pt x="72000" y="81702"/>
                    <a:pt x="72000" y="778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259387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956" y="114947"/>
                  </a:moveTo>
                  <a:cubicBezTo>
                    <a:pt x="46956" y="118736"/>
                    <a:pt x="46956" y="118736"/>
                    <a:pt x="46956" y="118736"/>
                  </a:cubicBezTo>
                  <a:cubicBezTo>
                    <a:pt x="0" y="118736"/>
                    <a:pt x="0" y="118736"/>
                    <a:pt x="0" y="1187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421"/>
                    <a:pt x="46956" y="16421"/>
                    <a:pt x="46956" y="16421"/>
                  </a:cubicBezTo>
                  <a:cubicBezTo>
                    <a:pt x="54782" y="13894"/>
                    <a:pt x="67826" y="12631"/>
                    <a:pt x="83478" y="12631"/>
                  </a:cubicBezTo>
                  <a:cubicBezTo>
                    <a:pt x="91304" y="12631"/>
                    <a:pt x="101739" y="13894"/>
                    <a:pt x="106956" y="16421"/>
                  </a:cubicBezTo>
                  <a:cubicBezTo>
                    <a:pt x="114782" y="17684"/>
                    <a:pt x="120000" y="24000"/>
                    <a:pt x="120000" y="32842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07368"/>
                    <a:pt x="114782" y="112421"/>
                    <a:pt x="106956" y="114947"/>
                  </a:cubicBezTo>
                  <a:cubicBezTo>
                    <a:pt x="96521" y="118736"/>
                    <a:pt x="86086" y="120000"/>
                    <a:pt x="73043" y="120000"/>
                  </a:cubicBezTo>
                  <a:cubicBezTo>
                    <a:pt x="62608" y="120000"/>
                    <a:pt x="54782" y="118736"/>
                    <a:pt x="46956" y="114947"/>
                  </a:cubicBezTo>
                  <a:close/>
                  <a:moveTo>
                    <a:pt x="73043" y="98526"/>
                  </a:moveTo>
                  <a:cubicBezTo>
                    <a:pt x="73043" y="32842"/>
                    <a:pt x="73043" y="32842"/>
                    <a:pt x="73043" y="32842"/>
                  </a:cubicBezTo>
                  <a:cubicBezTo>
                    <a:pt x="73043" y="27789"/>
                    <a:pt x="67826" y="26526"/>
                    <a:pt x="60000" y="26526"/>
                  </a:cubicBezTo>
                  <a:cubicBezTo>
                    <a:pt x="49565" y="26526"/>
                    <a:pt x="46956" y="27789"/>
                    <a:pt x="46956" y="32842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5624512" y="3465512"/>
              <a:ext cx="32067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4666" y="45957"/>
                    <a:pt x="74666" y="45957"/>
                    <a:pt x="74666" y="45957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120000"/>
                    <a:pt x="45333" y="120000"/>
                    <a:pt x="4533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333" y="0"/>
                    <a:pt x="45333" y="0"/>
                    <a:pt x="45333" y="0"/>
                  </a:cubicBezTo>
                  <a:cubicBezTo>
                    <a:pt x="45333" y="3829"/>
                    <a:pt x="45333" y="3829"/>
                    <a:pt x="45333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5973762" y="3465512"/>
              <a:ext cx="330200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8526"/>
                  </a:move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close/>
                  <a:moveTo>
                    <a:pt x="73043" y="98526"/>
                  </a:move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49565" y="12631"/>
                    <a:pt x="46956" y="15157"/>
                    <a:pt x="46956" y="20210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6332537" y="3465512"/>
              <a:ext cx="26352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9574"/>
                  </a:moveTo>
                  <a:cubicBezTo>
                    <a:pt x="74594" y="39574"/>
                    <a:pt x="74594" y="39574"/>
                    <a:pt x="74594" y="39574"/>
                  </a:cubicBezTo>
                  <a:cubicBezTo>
                    <a:pt x="74594" y="94468"/>
                    <a:pt x="74594" y="94468"/>
                    <a:pt x="74594" y="94468"/>
                  </a:cubicBezTo>
                  <a:cubicBezTo>
                    <a:pt x="74594" y="102127"/>
                    <a:pt x="81081" y="105957"/>
                    <a:pt x="90810" y="105957"/>
                  </a:cubicBezTo>
                  <a:cubicBezTo>
                    <a:pt x="120000" y="105957"/>
                    <a:pt x="120000" y="105957"/>
                    <a:pt x="120000" y="105957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0810" y="120000"/>
                    <a:pt x="90810" y="120000"/>
                    <a:pt x="90810" y="120000"/>
                  </a:cubicBezTo>
                  <a:cubicBezTo>
                    <a:pt x="61621" y="120000"/>
                    <a:pt x="42162" y="117446"/>
                    <a:pt x="32432" y="113617"/>
                  </a:cubicBezTo>
                  <a:cubicBezTo>
                    <a:pt x="22702" y="109787"/>
                    <a:pt x="16216" y="103404"/>
                    <a:pt x="16216" y="94468"/>
                  </a:cubicBezTo>
                  <a:cubicBezTo>
                    <a:pt x="16216" y="39574"/>
                    <a:pt x="16216" y="39574"/>
                    <a:pt x="16216" y="39574"/>
                  </a:cubicBezTo>
                  <a:cubicBezTo>
                    <a:pt x="0" y="39574"/>
                    <a:pt x="0" y="39574"/>
                    <a:pt x="0" y="39574"/>
                  </a:cubicBezTo>
                  <a:cubicBezTo>
                    <a:pt x="0" y="25531"/>
                    <a:pt x="0" y="25531"/>
                    <a:pt x="0" y="25531"/>
                  </a:cubicBezTo>
                  <a:cubicBezTo>
                    <a:pt x="16216" y="25531"/>
                    <a:pt x="16216" y="25531"/>
                    <a:pt x="16216" y="25531"/>
                  </a:cubicBezTo>
                  <a:cubicBezTo>
                    <a:pt x="16216" y="0"/>
                    <a:pt x="16216" y="0"/>
                    <a:pt x="16216" y="0"/>
                  </a:cubicBezTo>
                  <a:cubicBezTo>
                    <a:pt x="74594" y="0"/>
                    <a:pt x="74594" y="0"/>
                    <a:pt x="74594" y="0"/>
                  </a:cubicBezTo>
                  <a:cubicBezTo>
                    <a:pt x="74594" y="25531"/>
                    <a:pt x="74594" y="25531"/>
                    <a:pt x="74594" y="25531"/>
                  </a:cubicBezTo>
                  <a:cubicBezTo>
                    <a:pt x="120000" y="25531"/>
                    <a:pt x="120000" y="25531"/>
                    <a:pt x="120000" y="25531"/>
                  </a:cubicBezTo>
                  <a:lnTo>
                    <a:pt x="120000" y="395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632575" y="3465512"/>
              <a:ext cx="328613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3043" y="120000"/>
                    <a:pt x="73043" y="120000"/>
                    <a:pt x="73043" y="120000"/>
                  </a:cubicBezTo>
                  <a:cubicBezTo>
                    <a:pt x="73043" y="33191"/>
                    <a:pt x="73043" y="33191"/>
                    <a:pt x="73043" y="33191"/>
                  </a:cubicBezTo>
                  <a:cubicBezTo>
                    <a:pt x="73043" y="28085"/>
                    <a:pt x="67826" y="26808"/>
                    <a:pt x="60000" y="26808"/>
                  </a:cubicBezTo>
                  <a:cubicBezTo>
                    <a:pt x="49565" y="26808"/>
                    <a:pt x="46956" y="28085"/>
                    <a:pt x="46956" y="33191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595"/>
                    <a:pt x="46956" y="16595"/>
                    <a:pt x="46956" y="16595"/>
                  </a:cubicBezTo>
                  <a:cubicBezTo>
                    <a:pt x="54782" y="14042"/>
                    <a:pt x="67826" y="12765"/>
                    <a:pt x="80869" y="12765"/>
                  </a:cubicBezTo>
                  <a:cubicBezTo>
                    <a:pt x="91304" y="12765"/>
                    <a:pt x="99130" y="14042"/>
                    <a:pt x="106956" y="16595"/>
                  </a:cubicBezTo>
                  <a:cubicBezTo>
                    <a:pt x="114782" y="19148"/>
                    <a:pt x="120000" y="24255"/>
                    <a:pt x="120000" y="33191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6997700" y="3465512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5333" y="59368"/>
                    <a:pt x="45333" y="59368"/>
                    <a:pt x="45333" y="59368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61333" y="104842"/>
                  </a:cubicBezTo>
                  <a:cubicBezTo>
                    <a:pt x="69333" y="104842"/>
                    <a:pt x="74666" y="102315"/>
                    <a:pt x="74666" y="98526"/>
                  </a:cubicBezTo>
                  <a:cubicBezTo>
                    <a:pt x="74666" y="66947"/>
                    <a:pt x="74666" y="66947"/>
                    <a:pt x="7466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1333" y="120000"/>
                    <a:pt x="61333" y="120000"/>
                  </a:cubicBezTo>
                  <a:cubicBezTo>
                    <a:pt x="18666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8666" y="0"/>
                    <a:pt x="61333" y="0"/>
                  </a:cubicBezTo>
                  <a:cubicBezTo>
                    <a:pt x="101333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4666" y="45473"/>
                  </a:moveTo>
                  <a:cubicBezTo>
                    <a:pt x="74666" y="20210"/>
                    <a:pt x="74666" y="20210"/>
                    <a:pt x="74666" y="20210"/>
                  </a:cubicBezTo>
                  <a:cubicBezTo>
                    <a:pt x="74666" y="15157"/>
                    <a:pt x="69333" y="12631"/>
                    <a:pt x="61333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45473"/>
                    <a:pt x="45333" y="45473"/>
                    <a:pt x="45333" y="45473"/>
                  </a:cubicBezTo>
                  <a:lnTo>
                    <a:pt x="7466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7354888" y="3465512"/>
              <a:ext cx="330200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043" y="45957"/>
                    <a:pt x="73043" y="45957"/>
                    <a:pt x="73043" y="45957"/>
                  </a:cubicBezTo>
                  <a:cubicBezTo>
                    <a:pt x="73043" y="20425"/>
                    <a:pt x="73043" y="20425"/>
                    <a:pt x="73043" y="20425"/>
                  </a:cubicBezTo>
                  <a:cubicBezTo>
                    <a:pt x="73043" y="15319"/>
                    <a:pt x="70434" y="12765"/>
                    <a:pt x="60000" y="12765"/>
                  </a:cubicBezTo>
                  <a:cubicBezTo>
                    <a:pt x="52173" y="12765"/>
                    <a:pt x="46956" y="15319"/>
                    <a:pt x="46956" y="20425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3829"/>
                    <a:pt x="46956" y="3829"/>
                    <a:pt x="46956" y="3829"/>
                  </a:cubicBezTo>
                  <a:cubicBezTo>
                    <a:pt x="57391" y="1276"/>
                    <a:pt x="67826" y="0"/>
                    <a:pt x="83478" y="0"/>
                  </a:cubicBezTo>
                  <a:cubicBezTo>
                    <a:pt x="93913" y="0"/>
                    <a:pt x="101739" y="1276"/>
                    <a:pt x="109565" y="5106"/>
                  </a:cubicBezTo>
                  <a:cubicBezTo>
                    <a:pt x="117391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713663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9578"/>
                  </a:moveTo>
                  <a:cubicBezTo>
                    <a:pt x="46956" y="79578"/>
                    <a:pt x="46956" y="79578"/>
                    <a:pt x="46956" y="79578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52173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ubicBezTo>
                    <a:pt x="73043" y="88421"/>
                    <a:pt x="65217" y="77052"/>
                    <a:pt x="46956" y="66947"/>
                  </a:cubicBezTo>
                  <a:cubicBezTo>
                    <a:pt x="28695" y="55578"/>
                    <a:pt x="15652" y="49263"/>
                    <a:pt x="10434" y="46736"/>
                  </a:cubicBezTo>
                  <a:cubicBezTo>
                    <a:pt x="2608" y="42947"/>
                    <a:pt x="0" y="39157"/>
                    <a:pt x="0" y="34105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39157"/>
                    <a:pt x="120000" y="39157"/>
                    <a:pt x="120000" y="39157"/>
                  </a:cubicBezTo>
                  <a:cubicBezTo>
                    <a:pt x="73043" y="39157"/>
                    <a:pt x="73043" y="39157"/>
                    <a:pt x="73043" y="39157"/>
                  </a:cubicBez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52173" y="12631"/>
                    <a:pt x="46956" y="15157"/>
                    <a:pt x="46956" y="20210"/>
                  </a:cubicBezTo>
                  <a:cubicBezTo>
                    <a:pt x="46956" y="27789"/>
                    <a:pt x="49565" y="32842"/>
                    <a:pt x="52173" y="35368"/>
                  </a:cubicBezTo>
                  <a:cubicBezTo>
                    <a:pt x="57391" y="37894"/>
                    <a:pt x="70434" y="44210"/>
                    <a:pt x="88695" y="56842"/>
                  </a:cubicBezTo>
                  <a:cubicBezTo>
                    <a:pt x="109565" y="68210"/>
                    <a:pt x="120000" y="78315"/>
                    <a:pt x="120000" y="84631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lnTo>
                    <a:pt x="0" y="795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610225" y="2684463"/>
              <a:ext cx="128587" cy="673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616575" y="3243263"/>
              <a:ext cx="171449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8042275" y="4159250"/>
              <a:ext cx="85724" cy="85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0000"/>
                    <a:pt x="100000" y="120000"/>
                    <a:pt x="60000" y="120000"/>
                  </a:cubicBezTo>
                  <a:cubicBezTo>
                    <a:pt x="30000" y="120000"/>
                    <a:pt x="0" y="90000"/>
                    <a:pt x="0" y="60000"/>
                  </a:cubicBezTo>
                  <a:cubicBezTo>
                    <a:pt x="0" y="20000"/>
                    <a:pt x="30000" y="0"/>
                    <a:pt x="60000" y="0"/>
                  </a:cubicBezTo>
                  <a:cubicBezTo>
                    <a:pt x="100000" y="0"/>
                    <a:pt x="120000" y="20000"/>
                    <a:pt x="120000" y="60000"/>
                  </a:cubicBezTo>
                  <a:close/>
                  <a:moveTo>
                    <a:pt x="10000" y="60000"/>
                  </a:moveTo>
                  <a:cubicBezTo>
                    <a:pt x="10000" y="80000"/>
                    <a:pt x="30000" y="110000"/>
                    <a:pt x="60000" y="110000"/>
                  </a:cubicBezTo>
                  <a:cubicBezTo>
                    <a:pt x="90000" y="110000"/>
                    <a:pt x="110000" y="80000"/>
                    <a:pt x="110000" y="60000"/>
                  </a:cubicBezTo>
                  <a:cubicBezTo>
                    <a:pt x="110000" y="30000"/>
                    <a:pt x="90000" y="10000"/>
                    <a:pt x="60000" y="10000"/>
                  </a:cubicBezTo>
                  <a:cubicBezTo>
                    <a:pt x="30000" y="10000"/>
                    <a:pt x="10000" y="30000"/>
                    <a:pt x="10000" y="60000"/>
                  </a:cubicBezTo>
                  <a:close/>
                  <a:moveTo>
                    <a:pt x="50000" y="90000"/>
                  </a:moveTo>
                  <a:cubicBezTo>
                    <a:pt x="40000" y="90000"/>
                    <a:pt x="40000" y="90000"/>
                    <a:pt x="40000" y="90000"/>
                  </a:cubicBezTo>
                  <a:cubicBezTo>
                    <a:pt x="40000" y="30000"/>
                    <a:pt x="40000" y="30000"/>
                    <a:pt x="40000" y="30000"/>
                  </a:cubicBezTo>
                  <a:cubicBezTo>
                    <a:pt x="40000" y="30000"/>
                    <a:pt x="50000" y="30000"/>
                    <a:pt x="60000" y="30000"/>
                  </a:cubicBezTo>
                  <a:cubicBezTo>
                    <a:pt x="70000" y="30000"/>
                    <a:pt x="80000" y="30000"/>
                    <a:pt x="80000" y="30000"/>
                  </a:cubicBezTo>
                  <a:cubicBezTo>
                    <a:pt x="90000" y="30000"/>
                    <a:pt x="90000" y="40000"/>
                    <a:pt x="90000" y="40000"/>
                  </a:cubicBezTo>
                  <a:cubicBezTo>
                    <a:pt x="90000" y="50000"/>
                    <a:pt x="80000" y="60000"/>
                    <a:pt x="80000" y="60000"/>
                  </a:cubicBezTo>
                  <a:cubicBezTo>
                    <a:pt x="80000" y="60000"/>
                    <a:pt x="80000" y="60000"/>
                    <a:pt x="80000" y="60000"/>
                  </a:cubicBezTo>
                  <a:cubicBezTo>
                    <a:pt x="80000" y="60000"/>
                    <a:pt x="80000" y="70000"/>
                    <a:pt x="90000" y="70000"/>
                  </a:cubicBezTo>
                  <a:cubicBezTo>
                    <a:pt x="90000" y="80000"/>
                    <a:pt x="90000" y="90000"/>
                    <a:pt x="90000" y="90000"/>
                  </a:cubicBezTo>
                  <a:cubicBezTo>
                    <a:pt x="80000" y="90000"/>
                    <a:pt x="80000" y="90000"/>
                    <a:pt x="80000" y="90000"/>
                  </a:cubicBezTo>
                  <a:cubicBezTo>
                    <a:pt x="70000" y="90000"/>
                    <a:pt x="70000" y="80000"/>
                    <a:pt x="70000" y="70000"/>
                  </a:cubicBezTo>
                  <a:cubicBezTo>
                    <a:pt x="70000" y="70000"/>
                    <a:pt x="70000" y="70000"/>
                    <a:pt x="60000" y="70000"/>
                  </a:cubicBezTo>
                  <a:cubicBezTo>
                    <a:pt x="50000" y="70000"/>
                    <a:pt x="50000" y="70000"/>
                    <a:pt x="50000" y="70000"/>
                  </a:cubicBezTo>
                  <a:lnTo>
                    <a:pt x="50000" y="90000"/>
                  </a:lnTo>
                  <a:close/>
                  <a:moveTo>
                    <a:pt x="50000" y="50000"/>
                  </a:moveTo>
                  <a:cubicBezTo>
                    <a:pt x="6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50000"/>
                  </a:cubicBezTo>
                  <a:cubicBezTo>
                    <a:pt x="70000" y="40000"/>
                    <a:pt x="70000" y="40000"/>
                    <a:pt x="60000" y="40000"/>
                  </a:cubicBezTo>
                  <a:cubicBezTo>
                    <a:pt x="60000" y="40000"/>
                    <a:pt x="50000" y="40000"/>
                    <a:pt x="50000" y="40000"/>
                  </a:cubicBezTo>
                  <a:lnTo>
                    <a:pt x="50000" y="5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4056062" y="2570163"/>
              <a:ext cx="1166812" cy="199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63" y="107096"/>
                  </a:moveTo>
                  <a:cubicBezTo>
                    <a:pt x="119263" y="107096"/>
                    <a:pt x="119263" y="105806"/>
                    <a:pt x="116319" y="104946"/>
                  </a:cubicBezTo>
                  <a:cubicBezTo>
                    <a:pt x="111165" y="104086"/>
                    <a:pt x="109693" y="102365"/>
                    <a:pt x="108220" y="101505"/>
                  </a:cubicBezTo>
                  <a:cubicBezTo>
                    <a:pt x="107484" y="101075"/>
                    <a:pt x="105276" y="100215"/>
                    <a:pt x="105276" y="100215"/>
                  </a:cubicBezTo>
                  <a:cubicBezTo>
                    <a:pt x="107484" y="99784"/>
                    <a:pt x="107484" y="99784"/>
                    <a:pt x="107484" y="99784"/>
                  </a:cubicBezTo>
                  <a:cubicBezTo>
                    <a:pt x="107484" y="99784"/>
                    <a:pt x="106748" y="98064"/>
                    <a:pt x="106012" y="96774"/>
                  </a:cubicBezTo>
                  <a:cubicBezTo>
                    <a:pt x="104539" y="95913"/>
                    <a:pt x="105276" y="95053"/>
                    <a:pt x="105276" y="92903"/>
                  </a:cubicBezTo>
                  <a:cubicBezTo>
                    <a:pt x="104539" y="90752"/>
                    <a:pt x="105276" y="89462"/>
                    <a:pt x="105276" y="88172"/>
                  </a:cubicBezTo>
                  <a:cubicBezTo>
                    <a:pt x="105276" y="87311"/>
                    <a:pt x="105276" y="85161"/>
                    <a:pt x="106012" y="82150"/>
                  </a:cubicBezTo>
                  <a:cubicBezTo>
                    <a:pt x="106012" y="79569"/>
                    <a:pt x="109693" y="61075"/>
                    <a:pt x="109693" y="58924"/>
                  </a:cubicBezTo>
                  <a:cubicBezTo>
                    <a:pt x="109693" y="57204"/>
                    <a:pt x="109693" y="52903"/>
                    <a:pt x="109693" y="52903"/>
                  </a:cubicBezTo>
                  <a:cubicBezTo>
                    <a:pt x="109693" y="52903"/>
                    <a:pt x="111901" y="52903"/>
                    <a:pt x="113374" y="53333"/>
                  </a:cubicBezTo>
                  <a:cubicBezTo>
                    <a:pt x="114110" y="53763"/>
                    <a:pt x="114846" y="54193"/>
                    <a:pt x="115582" y="51612"/>
                  </a:cubicBezTo>
                  <a:cubicBezTo>
                    <a:pt x="115582" y="47311"/>
                    <a:pt x="109693" y="41290"/>
                    <a:pt x="109693" y="40000"/>
                  </a:cubicBezTo>
                  <a:cubicBezTo>
                    <a:pt x="108957" y="39139"/>
                    <a:pt x="111165" y="39569"/>
                    <a:pt x="110429" y="38279"/>
                  </a:cubicBezTo>
                  <a:cubicBezTo>
                    <a:pt x="108957" y="36989"/>
                    <a:pt x="110429" y="36559"/>
                    <a:pt x="110429" y="33548"/>
                  </a:cubicBezTo>
                  <a:cubicBezTo>
                    <a:pt x="110429" y="30967"/>
                    <a:pt x="108957" y="28817"/>
                    <a:pt x="109693" y="25376"/>
                  </a:cubicBezTo>
                  <a:cubicBezTo>
                    <a:pt x="111165" y="21935"/>
                    <a:pt x="108957" y="16344"/>
                    <a:pt x="108957" y="14193"/>
                  </a:cubicBezTo>
                  <a:cubicBezTo>
                    <a:pt x="108957" y="12473"/>
                    <a:pt x="107484" y="12903"/>
                    <a:pt x="104539" y="12473"/>
                  </a:cubicBezTo>
                  <a:cubicBezTo>
                    <a:pt x="101595" y="11612"/>
                    <a:pt x="94969" y="9892"/>
                    <a:pt x="94233" y="9032"/>
                  </a:cubicBezTo>
                  <a:cubicBezTo>
                    <a:pt x="94233" y="8172"/>
                    <a:pt x="92760" y="7311"/>
                    <a:pt x="92760" y="7311"/>
                  </a:cubicBezTo>
                  <a:cubicBezTo>
                    <a:pt x="92760" y="7311"/>
                    <a:pt x="92024" y="9892"/>
                    <a:pt x="90552" y="10752"/>
                  </a:cubicBezTo>
                  <a:cubicBezTo>
                    <a:pt x="89815" y="11182"/>
                    <a:pt x="89079" y="10322"/>
                    <a:pt x="87607" y="9892"/>
                  </a:cubicBezTo>
                  <a:cubicBezTo>
                    <a:pt x="86871" y="9032"/>
                    <a:pt x="81717" y="7311"/>
                    <a:pt x="79509" y="6451"/>
                  </a:cubicBezTo>
                  <a:cubicBezTo>
                    <a:pt x="77300" y="5161"/>
                    <a:pt x="78773" y="6451"/>
                    <a:pt x="78773" y="6451"/>
                  </a:cubicBezTo>
                  <a:cubicBezTo>
                    <a:pt x="78773" y="6451"/>
                    <a:pt x="77300" y="7741"/>
                    <a:pt x="74355" y="9032"/>
                  </a:cubicBezTo>
                  <a:cubicBezTo>
                    <a:pt x="72147" y="10322"/>
                    <a:pt x="61104" y="12473"/>
                    <a:pt x="61104" y="12473"/>
                  </a:cubicBezTo>
                  <a:cubicBezTo>
                    <a:pt x="60368" y="12473"/>
                    <a:pt x="60368" y="12473"/>
                    <a:pt x="60368" y="12903"/>
                  </a:cubicBezTo>
                  <a:cubicBezTo>
                    <a:pt x="58895" y="11612"/>
                    <a:pt x="57423" y="10752"/>
                    <a:pt x="55950" y="10322"/>
                  </a:cubicBezTo>
                  <a:cubicBezTo>
                    <a:pt x="54478" y="9462"/>
                    <a:pt x="53742" y="8602"/>
                    <a:pt x="53742" y="8602"/>
                  </a:cubicBezTo>
                  <a:cubicBezTo>
                    <a:pt x="53742" y="8602"/>
                    <a:pt x="53742" y="5591"/>
                    <a:pt x="50061" y="5161"/>
                  </a:cubicBezTo>
                  <a:cubicBezTo>
                    <a:pt x="49325" y="6881"/>
                    <a:pt x="49325" y="9462"/>
                    <a:pt x="49325" y="9462"/>
                  </a:cubicBezTo>
                  <a:cubicBezTo>
                    <a:pt x="47116" y="11182"/>
                    <a:pt x="47116" y="11182"/>
                    <a:pt x="47116" y="11182"/>
                  </a:cubicBezTo>
                  <a:cubicBezTo>
                    <a:pt x="46380" y="8602"/>
                    <a:pt x="46380" y="8602"/>
                    <a:pt x="46380" y="8602"/>
                  </a:cubicBezTo>
                  <a:cubicBezTo>
                    <a:pt x="46380" y="8602"/>
                    <a:pt x="44907" y="7311"/>
                    <a:pt x="43435" y="6451"/>
                  </a:cubicBezTo>
                  <a:cubicBezTo>
                    <a:pt x="42699" y="5591"/>
                    <a:pt x="37546" y="3010"/>
                    <a:pt x="37546" y="860"/>
                  </a:cubicBezTo>
                  <a:cubicBezTo>
                    <a:pt x="37546" y="860"/>
                    <a:pt x="36073" y="0"/>
                    <a:pt x="35337" y="860"/>
                  </a:cubicBezTo>
                  <a:cubicBezTo>
                    <a:pt x="33865" y="1720"/>
                    <a:pt x="33865" y="2150"/>
                    <a:pt x="27975" y="3010"/>
                  </a:cubicBezTo>
                  <a:cubicBezTo>
                    <a:pt x="21349" y="3440"/>
                    <a:pt x="16196" y="3440"/>
                    <a:pt x="12515" y="8602"/>
                  </a:cubicBezTo>
                  <a:cubicBezTo>
                    <a:pt x="8098" y="13763"/>
                    <a:pt x="3680" y="18064"/>
                    <a:pt x="3680" y="21935"/>
                  </a:cubicBezTo>
                  <a:cubicBezTo>
                    <a:pt x="3680" y="25376"/>
                    <a:pt x="2208" y="25376"/>
                    <a:pt x="1472" y="27096"/>
                  </a:cubicBezTo>
                  <a:cubicBezTo>
                    <a:pt x="0" y="29247"/>
                    <a:pt x="0" y="30537"/>
                    <a:pt x="2208" y="35268"/>
                  </a:cubicBezTo>
                  <a:cubicBezTo>
                    <a:pt x="4417" y="39569"/>
                    <a:pt x="5889" y="48172"/>
                    <a:pt x="10306" y="49892"/>
                  </a:cubicBezTo>
                  <a:cubicBezTo>
                    <a:pt x="11042" y="50322"/>
                    <a:pt x="11779" y="51182"/>
                    <a:pt x="13251" y="51182"/>
                  </a:cubicBezTo>
                  <a:cubicBezTo>
                    <a:pt x="14723" y="51182"/>
                    <a:pt x="18404" y="48172"/>
                    <a:pt x="21349" y="46451"/>
                  </a:cubicBezTo>
                  <a:cubicBezTo>
                    <a:pt x="24294" y="46451"/>
                    <a:pt x="25030" y="46021"/>
                    <a:pt x="28711" y="47741"/>
                  </a:cubicBezTo>
                  <a:cubicBezTo>
                    <a:pt x="32392" y="49892"/>
                    <a:pt x="32392" y="49032"/>
                    <a:pt x="32392" y="49032"/>
                  </a:cubicBezTo>
                  <a:cubicBezTo>
                    <a:pt x="32392" y="49032"/>
                    <a:pt x="33128" y="49892"/>
                    <a:pt x="31656" y="50322"/>
                  </a:cubicBezTo>
                  <a:cubicBezTo>
                    <a:pt x="29447" y="50322"/>
                    <a:pt x="27975" y="49462"/>
                    <a:pt x="26503" y="49032"/>
                  </a:cubicBezTo>
                  <a:cubicBezTo>
                    <a:pt x="25030" y="48602"/>
                    <a:pt x="22085" y="51182"/>
                    <a:pt x="19877" y="53333"/>
                  </a:cubicBezTo>
                  <a:cubicBezTo>
                    <a:pt x="17668" y="55053"/>
                    <a:pt x="18404" y="55483"/>
                    <a:pt x="17668" y="58064"/>
                  </a:cubicBezTo>
                  <a:cubicBezTo>
                    <a:pt x="16932" y="60645"/>
                    <a:pt x="14723" y="64086"/>
                    <a:pt x="13987" y="68387"/>
                  </a:cubicBezTo>
                  <a:cubicBezTo>
                    <a:pt x="13251" y="72688"/>
                    <a:pt x="10306" y="100215"/>
                    <a:pt x="8834" y="103225"/>
                  </a:cubicBezTo>
                  <a:cubicBezTo>
                    <a:pt x="7361" y="105806"/>
                    <a:pt x="5889" y="107526"/>
                    <a:pt x="5889" y="107526"/>
                  </a:cubicBezTo>
                  <a:cubicBezTo>
                    <a:pt x="8834" y="109247"/>
                    <a:pt x="8834" y="109247"/>
                    <a:pt x="8834" y="109247"/>
                  </a:cubicBezTo>
                  <a:cubicBezTo>
                    <a:pt x="8834" y="113118"/>
                    <a:pt x="8834" y="113118"/>
                    <a:pt x="8834" y="113118"/>
                  </a:cubicBezTo>
                  <a:cubicBezTo>
                    <a:pt x="8834" y="113118"/>
                    <a:pt x="9570" y="113118"/>
                    <a:pt x="9570" y="113978"/>
                  </a:cubicBezTo>
                  <a:cubicBezTo>
                    <a:pt x="9570" y="114408"/>
                    <a:pt x="7361" y="116129"/>
                    <a:pt x="10306" y="117419"/>
                  </a:cubicBezTo>
                  <a:cubicBezTo>
                    <a:pt x="13987" y="119139"/>
                    <a:pt x="23558" y="120000"/>
                    <a:pt x="24294" y="117849"/>
                  </a:cubicBezTo>
                  <a:cubicBezTo>
                    <a:pt x="25030" y="115698"/>
                    <a:pt x="22822" y="113548"/>
                    <a:pt x="22085" y="112688"/>
                  </a:cubicBezTo>
                  <a:cubicBezTo>
                    <a:pt x="21349" y="111827"/>
                    <a:pt x="20613" y="110107"/>
                    <a:pt x="20613" y="110107"/>
                  </a:cubicBezTo>
                  <a:cubicBezTo>
                    <a:pt x="22822" y="109677"/>
                    <a:pt x="22822" y="109677"/>
                    <a:pt x="22822" y="109677"/>
                  </a:cubicBezTo>
                  <a:cubicBezTo>
                    <a:pt x="22822" y="109677"/>
                    <a:pt x="23558" y="106236"/>
                    <a:pt x="24294" y="105376"/>
                  </a:cubicBezTo>
                  <a:cubicBezTo>
                    <a:pt x="25766" y="104086"/>
                    <a:pt x="26503" y="101075"/>
                    <a:pt x="26503" y="97634"/>
                  </a:cubicBezTo>
                  <a:cubicBezTo>
                    <a:pt x="26503" y="94193"/>
                    <a:pt x="28711" y="87311"/>
                    <a:pt x="30184" y="84731"/>
                  </a:cubicBezTo>
                  <a:cubicBezTo>
                    <a:pt x="30920" y="81720"/>
                    <a:pt x="35337" y="76559"/>
                    <a:pt x="35337" y="73978"/>
                  </a:cubicBezTo>
                  <a:cubicBezTo>
                    <a:pt x="35337" y="71827"/>
                    <a:pt x="36073" y="70537"/>
                    <a:pt x="37546" y="68387"/>
                  </a:cubicBezTo>
                  <a:cubicBezTo>
                    <a:pt x="38282" y="66236"/>
                    <a:pt x="39018" y="64946"/>
                    <a:pt x="40490" y="63655"/>
                  </a:cubicBezTo>
                  <a:cubicBezTo>
                    <a:pt x="41226" y="65806"/>
                    <a:pt x="40490" y="66666"/>
                    <a:pt x="41226" y="68817"/>
                  </a:cubicBezTo>
                  <a:cubicBezTo>
                    <a:pt x="41226" y="71397"/>
                    <a:pt x="41963" y="77419"/>
                    <a:pt x="42699" y="78709"/>
                  </a:cubicBezTo>
                  <a:cubicBezTo>
                    <a:pt x="43435" y="80430"/>
                    <a:pt x="42699" y="82150"/>
                    <a:pt x="41963" y="84301"/>
                  </a:cubicBezTo>
                  <a:cubicBezTo>
                    <a:pt x="41963" y="86451"/>
                    <a:pt x="44171" y="91612"/>
                    <a:pt x="44171" y="93333"/>
                  </a:cubicBezTo>
                  <a:cubicBezTo>
                    <a:pt x="43435" y="95483"/>
                    <a:pt x="42699" y="101505"/>
                    <a:pt x="42699" y="102795"/>
                  </a:cubicBezTo>
                  <a:cubicBezTo>
                    <a:pt x="42699" y="104516"/>
                    <a:pt x="41963" y="106666"/>
                    <a:pt x="41963" y="106666"/>
                  </a:cubicBezTo>
                  <a:cubicBezTo>
                    <a:pt x="41963" y="107096"/>
                    <a:pt x="41963" y="107096"/>
                    <a:pt x="41963" y="107096"/>
                  </a:cubicBezTo>
                  <a:cubicBezTo>
                    <a:pt x="41963" y="109247"/>
                    <a:pt x="41963" y="109247"/>
                    <a:pt x="41963" y="109247"/>
                  </a:cubicBezTo>
                  <a:cubicBezTo>
                    <a:pt x="41226" y="109677"/>
                    <a:pt x="41226" y="109677"/>
                    <a:pt x="41226" y="109677"/>
                  </a:cubicBezTo>
                  <a:cubicBezTo>
                    <a:pt x="41226" y="111397"/>
                    <a:pt x="41226" y="111397"/>
                    <a:pt x="41226" y="111397"/>
                  </a:cubicBezTo>
                  <a:cubicBezTo>
                    <a:pt x="41226" y="111397"/>
                    <a:pt x="44907" y="112688"/>
                    <a:pt x="50061" y="112688"/>
                  </a:cubicBezTo>
                  <a:cubicBezTo>
                    <a:pt x="50797" y="112688"/>
                    <a:pt x="51533" y="112258"/>
                    <a:pt x="51533" y="112258"/>
                  </a:cubicBezTo>
                  <a:cubicBezTo>
                    <a:pt x="51533" y="112258"/>
                    <a:pt x="52269" y="111827"/>
                    <a:pt x="55950" y="113548"/>
                  </a:cubicBezTo>
                  <a:cubicBezTo>
                    <a:pt x="60368" y="115268"/>
                    <a:pt x="64785" y="116129"/>
                    <a:pt x="67730" y="116129"/>
                  </a:cubicBezTo>
                  <a:cubicBezTo>
                    <a:pt x="71411" y="115698"/>
                    <a:pt x="71411" y="115268"/>
                    <a:pt x="71411" y="115268"/>
                  </a:cubicBezTo>
                  <a:cubicBezTo>
                    <a:pt x="71411" y="113978"/>
                    <a:pt x="71411" y="113978"/>
                    <a:pt x="71411" y="113978"/>
                  </a:cubicBezTo>
                  <a:cubicBezTo>
                    <a:pt x="71411" y="113978"/>
                    <a:pt x="71411" y="112688"/>
                    <a:pt x="65521" y="110107"/>
                  </a:cubicBezTo>
                  <a:cubicBezTo>
                    <a:pt x="60368" y="107956"/>
                    <a:pt x="59631" y="106666"/>
                    <a:pt x="60368" y="106666"/>
                  </a:cubicBezTo>
                  <a:cubicBezTo>
                    <a:pt x="61104" y="106666"/>
                    <a:pt x="61104" y="106666"/>
                    <a:pt x="61104" y="106666"/>
                  </a:cubicBezTo>
                  <a:cubicBezTo>
                    <a:pt x="61104" y="106666"/>
                    <a:pt x="59631" y="103655"/>
                    <a:pt x="59631" y="101935"/>
                  </a:cubicBezTo>
                  <a:cubicBezTo>
                    <a:pt x="59631" y="100645"/>
                    <a:pt x="60368" y="93333"/>
                    <a:pt x="60368" y="90752"/>
                  </a:cubicBezTo>
                  <a:cubicBezTo>
                    <a:pt x="61104" y="88602"/>
                    <a:pt x="61104" y="80430"/>
                    <a:pt x="62576" y="75268"/>
                  </a:cubicBezTo>
                  <a:cubicBezTo>
                    <a:pt x="63312" y="70537"/>
                    <a:pt x="63312" y="64946"/>
                    <a:pt x="64049" y="63225"/>
                  </a:cubicBezTo>
                  <a:cubicBezTo>
                    <a:pt x="64049" y="63225"/>
                    <a:pt x="64049" y="61075"/>
                    <a:pt x="63312" y="58494"/>
                  </a:cubicBezTo>
                  <a:cubicBezTo>
                    <a:pt x="64049" y="58924"/>
                    <a:pt x="64049" y="59354"/>
                    <a:pt x="64049" y="59354"/>
                  </a:cubicBezTo>
                  <a:cubicBezTo>
                    <a:pt x="74355" y="58494"/>
                    <a:pt x="74355" y="58494"/>
                    <a:pt x="74355" y="58494"/>
                  </a:cubicBezTo>
                  <a:cubicBezTo>
                    <a:pt x="74355" y="58494"/>
                    <a:pt x="75828" y="60645"/>
                    <a:pt x="75828" y="61505"/>
                  </a:cubicBezTo>
                  <a:cubicBezTo>
                    <a:pt x="76564" y="62795"/>
                    <a:pt x="77300" y="63655"/>
                    <a:pt x="76564" y="64086"/>
                  </a:cubicBezTo>
                  <a:cubicBezTo>
                    <a:pt x="75828" y="64516"/>
                    <a:pt x="73619" y="61935"/>
                    <a:pt x="73619" y="61505"/>
                  </a:cubicBezTo>
                  <a:cubicBezTo>
                    <a:pt x="72883" y="62365"/>
                    <a:pt x="74355" y="63655"/>
                    <a:pt x="74355" y="64086"/>
                  </a:cubicBezTo>
                  <a:cubicBezTo>
                    <a:pt x="75092" y="64946"/>
                    <a:pt x="75092" y="66236"/>
                    <a:pt x="73619" y="65806"/>
                  </a:cubicBezTo>
                  <a:cubicBezTo>
                    <a:pt x="72883" y="65376"/>
                    <a:pt x="72883" y="65376"/>
                    <a:pt x="72147" y="65806"/>
                  </a:cubicBezTo>
                  <a:cubicBezTo>
                    <a:pt x="71411" y="66236"/>
                    <a:pt x="66993" y="65376"/>
                    <a:pt x="66993" y="65376"/>
                  </a:cubicBezTo>
                  <a:cubicBezTo>
                    <a:pt x="66993" y="65376"/>
                    <a:pt x="67730" y="71397"/>
                    <a:pt x="67730" y="73118"/>
                  </a:cubicBezTo>
                  <a:cubicBezTo>
                    <a:pt x="67730" y="74838"/>
                    <a:pt x="69202" y="85591"/>
                    <a:pt x="68466" y="89032"/>
                  </a:cubicBezTo>
                  <a:cubicBezTo>
                    <a:pt x="67730" y="92473"/>
                    <a:pt x="69938" y="102795"/>
                    <a:pt x="69938" y="103655"/>
                  </a:cubicBezTo>
                  <a:cubicBezTo>
                    <a:pt x="69938" y="104946"/>
                    <a:pt x="74355" y="104946"/>
                    <a:pt x="74355" y="104946"/>
                  </a:cubicBezTo>
                  <a:cubicBezTo>
                    <a:pt x="74355" y="104946"/>
                    <a:pt x="73619" y="106236"/>
                    <a:pt x="73619" y="107956"/>
                  </a:cubicBezTo>
                  <a:cubicBezTo>
                    <a:pt x="73619" y="108387"/>
                    <a:pt x="72883" y="109677"/>
                    <a:pt x="73619" y="110967"/>
                  </a:cubicBezTo>
                  <a:cubicBezTo>
                    <a:pt x="74355" y="111827"/>
                    <a:pt x="76564" y="113118"/>
                    <a:pt x="81717" y="113548"/>
                  </a:cubicBezTo>
                  <a:cubicBezTo>
                    <a:pt x="82453" y="113548"/>
                    <a:pt x="85398" y="112688"/>
                    <a:pt x="86134" y="111827"/>
                  </a:cubicBezTo>
                  <a:cubicBezTo>
                    <a:pt x="86871" y="110537"/>
                    <a:pt x="86134" y="110107"/>
                    <a:pt x="86134" y="108817"/>
                  </a:cubicBezTo>
                  <a:cubicBezTo>
                    <a:pt x="85398" y="107526"/>
                    <a:pt x="84662" y="105376"/>
                    <a:pt x="84662" y="104946"/>
                  </a:cubicBezTo>
                  <a:cubicBezTo>
                    <a:pt x="86134" y="104516"/>
                    <a:pt x="85398" y="103655"/>
                    <a:pt x="85398" y="103655"/>
                  </a:cubicBezTo>
                  <a:cubicBezTo>
                    <a:pt x="85398" y="103655"/>
                    <a:pt x="86134" y="100215"/>
                    <a:pt x="85398" y="98924"/>
                  </a:cubicBezTo>
                  <a:cubicBezTo>
                    <a:pt x="84662" y="97204"/>
                    <a:pt x="86134" y="93333"/>
                    <a:pt x="85398" y="92043"/>
                  </a:cubicBezTo>
                  <a:cubicBezTo>
                    <a:pt x="84662" y="90322"/>
                    <a:pt x="83926" y="90322"/>
                    <a:pt x="84662" y="89032"/>
                  </a:cubicBezTo>
                  <a:cubicBezTo>
                    <a:pt x="85398" y="88172"/>
                    <a:pt x="84662" y="86451"/>
                    <a:pt x="85398" y="84301"/>
                  </a:cubicBezTo>
                  <a:cubicBezTo>
                    <a:pt x="86134" y="81720"/>
                    <a:pt x="86871" y="75698"/>
                    <a:pt x="87607" y="73118"/>
                  </a:cubicBezTo>
                  <a:cubicBezTo>
                    <a:pt x="89079" y="70537"/>
                    <a:pt x="87607" y="69677"/>
                    <a:pt x="89079" y="68387"/>
                  </a:cubicBezTo>
                  <a:cubicBezTo>
                    <a:pt x="89815" y="69677"/>
                    <a:pt x="90552" y="79139"/>
                    <a:pt x="90552" y="81720"/>
                  </a:cubicBezTo>
                  <a:cubicBezTo>
                    <a:pt x="89815" y="83870"/>
                    <a:pt x="91288" y="90322"/>
                    <a:pt x="92024" y="92903"/>
                  </a:cubicBezTo>
                  <a:cubicBezTo>
                    <a:pt x="92760" y="95483"/>
                    <a:pt x="92760" y="101935"/>
                    <a:pt x="92760" y="101935"/>
                  </a:cubicBezTo>
                  <a:cubicBezTo>
                    <a:pt x="94233" y="101935"/>
                    <a:pt x="94233" y="101935"/>
                    <a:pt x="94233" y="101935"/>
                  </a:cubicBezTo>
                  <a:cubicBezTo>
                    <a:pt x="93496" y="104516"/>
                    <a:pt x="93496" y="104516"/>
                    <a:pt x="93496" y="104516"/>
                  </a:cubicBezTo>
                  <a:cubicBezTo>
                    <a:pt x="101595" y="106236"/>
                    <a:pt x="101595" y="106236"/>
                    <a:pt x="101595" y="106236"/>
                  </a:cubicBezTo>
                  <a:cubicBezTo>
                    <a:pt x="101595" y="106236"/>
                    <a:pt x="102331" y="105806"/>
                    <a:pt x="104539" y="107096"/>
                  </a:cubicBezTo>
                  <a:cubicBezTo>
                    <a:pt x="109693" y="109247"/>
                    <a:pt x="117055" y="109677"/>
                    <a:pt x="118527" y="109247"/>
                  </a:cubicBezTo>
                  <a:cubicBezTo>
                    <a:pt x="120000" y="109247"/>
                    <a:pt x="119263" y="107096"/>
                    <a:pt x="119263" y="1070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92612" y="2305050"/>
              <a:ext cx="250825" cy="265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57" y="103783"/>
                  </a:moveTo>
                  <a:cubicBezTo>
                    <a:pt x="6857" y="110270"/>
                    <a:pt x="13714" y="120000"/>
                    <a:pt x="13714" y="120000"/>
                  </a:cubicBezTo>
                  <a:cubicBezTo>
                    <a:pt x="13714" y="94054"/>
                    <a:pt x="13714" y="94054"/>
                    <a:pt x="13714" y="94054"/>
                  </a:cubicBezTo>
                  <a:cubicBezTo>
                    <a:pt x="13714" y="94054"/>
                    <a:pt x="13714" y="97297"/>
                    <a:pt x="6857" y="94054"/>
                  </a:cubicBezTo>
                  <a:cubicBezTo>
                    <a:pt x="0" y="90810"/>
                    <a:pt x="3428" y="64864"/>
                    <a:pt x="10285" y="68108"/>
                  </a:cubicBezTo>
                  <a:cubicBezTo>
                    <a:pt x="17142" y="68108"/>
                    <a:pt x="20571" y="74594"/>
                    <a:pt x="20571" y="74594"/>
                  </a:cubicBezTo>
                  <a:cubicBezTo>
                    <a:pt x="20571" y="74594"/>
                    <a:pt x="20571" y="68108"/>
                    <a:pt x="20571" y="61621"/>
                  </a:cubicBezTo>
                  <a:cubicBezTo>
                    <a:pt x="20571" y="58378"/>
                    <a:pt x="34285" y="45405"/>
                    <a:pt x="34285" y="42162"/>
                  </a:cubicBezTo>
                  <a:cubicBezTo>
                    <a:pt x="37714" y="38918"/>
                    <a:pt x="37714" y="32432"/>
                    <a:pt x="44571" y="29189"/>
                  </a:cubicBezTo>
                  <a:cubicBezTo>
                    <a:pt x="75428" y="12972"/>
                    <a:pt x="99428" y="32432"/>
                    <a:pt x="106285" y="42162"/>
                  </a:cubicBezTo>
                  <a:cubicBezTo>
                    <a:pt x="116571" y="51891"/>
                    <a:pt x="102857" y="97297"/>
                    <a:pt x="106285" y="94054"/>
                  </a:cubicBezTo>
                  <a:cubicBezTo>
                    <a:pt x="106285" y="90810"/>
                    <a:pt x="113142" y="87567"/>
                    <a:pt x="113142" y="77837"/>
                  </a:cubicBezTo>
                  <a:cubicBezTo>
                    <a:pt x="116571" y="71351"/>
                    <a:pt x="116571" y="51891"/>
                    <a:pt x="116571" y="45405"/>
                  </a:cubicBezTo>
                  <a:cubicBezTo>
                    <a:pt x="116571" y="38918"/>
                    <a:pt x="120000" y="32432"/>
                    <a:pt x="116571" y="25945"/>
                  </a:cubicBezTo>
                  <a:cubicBezTo>
                    <a:pt x="113142" y="19459"/>
                    <a:pt x="102857" y="16216"/>
                    <a:pt x="99428" y="12972"/>
                  </a:cubicBezTo>
                  <a:cubicBezTo>
                    <a:pt x="96000" y="9729"/>
                    <a:pt x="89142" y="9729"/>
                    <a:pt x="85714" y="9729"/>
                  </a:cubicBezTo>
                  <a:cubicBezTo>
                    <a:pt x="82285" y="9729"/>
                    <a:pt x="78857" y="19459"/>
                    <a:pt x="78857" y="12972"/>
                  </a:cubicBezTo>
                  <a:cubicBezTo>
                    <a:pt x="78857" y="6486"/>
                    <a:pt x="72000" y="0"/>
                    <a:pt x="72000" y="0"/>
                  </a:cubicBezTo>
                  <a:cubicBezTo>
                    <a:pt x="72000" y="3243"/>
                    <a:pt x="68571" y="9729"/>
                    <a:pt x="68571" y="9729"/>
                  </a:cubicBezTo>
                  <a:cubicBezTo>
                    <a:pt x="68571" y="9729"/>
                    <a:pt x="68571" y="3243"/>
                    <a:pt x="65142" y="6486"/>
                  </a:cubicBezTo>
                  <a:cubicBezTo>
                    <a:pt x="61714" y="9729"/>
                    <a:pt x="48000" y="9729"/>
                    <a:pt x="48000" y="12972"/>
                  </a:cubicBezTo>
                  <a:cubicBezTo>
                    <a:pt x="44571" y="12972"/>
                    <a:pt x="41142" y="9729"/>
                    <a:pt x="34285" y="12972"/>
                  </a:cubicBezTo>
                  <a:cubicBezTo>
                    <a:pt x="24000" y="19459"/>
                    <a:pt x="17142" y="29189"/>
                    <a:pt x="13714" y="32432"/>
                  </a:cubicBezTo>
                  <a:cubicBezTo>
                    <a:pt x="10285" y="35675"/>
                    <a:pt x="13714" y="35675"/>
                    <a:pt x="10285" y="38918"/>
                  </a:cubicBezTo>
                  <a:cubicBezTo>
                    <a:pt x="10285" y="42162"/>
                    <a:pt x="6857" y="48648"/>
                    <a:pt x="6857" y="48648"/>
                  </a:cubicBezTo>
                  <a:cubicBezTo>
                    <a:pt x="6857" y="51891"/>
                    <a:pt x="3428" y="61621"/>
                    <a:pt x="3428" y="71351"/>
                  </a:cubicBezTo>
                  <a:cubicBezTo>
                    <a:pt x="0" y="77837"/>
                    <a:pt x="3428" y="100540"/>
                    <a:pt x="3428" y="100540"/>
                  </a:cubicBezTo>
                  <a:cubicBezTo>
                    <a:pt x="3428" y="100540"/>
                    <a:pt x="3428" y="97297"/>
                    <a:pt x="6857" y="103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4779962" y="2398713"/>
              <a:ext cx="206374" cy="192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551" y="120000"/>
                  </a:moveTo>
                  <a:cubicBezTo>
                    <a:pt x="20689" y="111111"/>
                    <a:pt x="16551" y="93333"/>
                    <a:pt x="16551" y="88888"/>
                  </a:cubicBezTo>
                  <a:cubicBezTo>
                    <a:pt x="16551" y="80000"/>
                    <a:pt x="20689" y="80000"/>
                    <a:pt x="20689" y="66666"/>
                  </a:cubicBezTo>
                  <a:cubicBezTo>
                    <a:pt x="20689" y="57777"/>
                    <a:pt x="20689" y="57777"/>
                    <a:pt x="28965" y="44444"/>
                  </a:cubicBezTo>
                  <a:cubicBezTo>
                    <a:pt x="33103" y="31111"/>
                    <a:pt x="57931" y="31111"/>
                    <a:pt x="74482" y="31111"/>
                  </a:cubicBezTo>
                  <a:cubicBezTo>
                    <a:pt x="91034" y="31111"/>
                    <a:pt x="99310" y="40000"/>
                    <a:pt x="103448" y="44444"/>
                  </a:cubicBezTo>
                  <a:cubicBezTo>
                    <a:pt x="103448" y="48888"/>
                    <a:pt x="111724" y="71111"/>
                    <a:pt x="107586" y="93333"/>
                  </a:cubicBezTo>
                  <a:cubicBezTo>
                    <a:pt x="103448" y="115555"/>
                    <a:pt x="111724" y="111111"/>
                    <a:pt x="111724" y="111111"/>
                  </a:cubicBezTo>
                  <a:cubicBezTo>
                    <a:pt x="111724" y="111111"/>
                    <a:pt x="111724" y="102222"/>
                    <a:pt x="115862" y="97777"/>
                  </a:cubicBezTo>
                  <a:cubicBezTo>
                    <a:pt x="120000" y="84444"/>
                    <a:pt x="115862" y="62222"/>
                    <a:pt x="111724" y="48888"/>
                  </a:cubicBezTo>
                  <a:cubicBezTo>
                    <a:pt x="111724" y="40000"/>
                    <a:pt x="107586" y="31111"/>
                    <a:pt x="107586" y="26666"/>
                  </a:cubicBezTo>
                  <a:cubicBezTo>
                    <a:pt x="103448" y="26666"/>
                    <a:pt x="103448" y="22222"/>
                    <a:pt x="99310" y="17777"/>
                  </a:cubicBezTo>
                  <a:cubicBezTo>
                    <a:pt x="95172" y="8888"/>
                    <a:pt x="78620" y="8888"/>
                    <a:pt x="70344" y="4444"/>
                  </a:cubicBezTo>
                  <a:cubicBezTo>
                    <a:pt x="62068" y="0"/>
                    <a:pt x="45517" y="8888"/>
                    <a:pt x="37241" y="8888"/>
                  </a:cubicBezTo>
                  <a:cubicBezTo>
                    <a:pt x="33103" y="13333"/>
                    <a:pt x="33103" y="17777"/>
                    <a:pt x="20689" y="22222"/>
                  </a:cubicBezTo>
                  <a:cubicBezTo>
                    <a:pt x="12413" y="31111"/>
                    <a:pt x="16551" y="35555"/>
                    <a:pt x="12413" y="40000"/>
                  </a:cubicBezTo>
                  <a:cubicBezTo>
                    <a:pt x="12413" y="48888"/>
                    <a:pt x="12413" y="44444"/>
                    <a:pt x="8275" y="53333"/>
                  </a:cubicBezTo>
                  <a:cubicBezTo>
                    <a:pt x="4137" y="66666"/>
                    <a:pt x="4137" y="62222"/>
                    <a:pt x="4137" y="71111"/>
                  </a:cubicBezTo>
                  <a:cubicBezTo>
                    <a:pt x="0" y="84444"/>
                    <a:pt x="8275" y="106666"/>
                    <a:pt x="12413" y="115555"/>
                  </a:cubicBezTo>
                  <a:cubicBezTo>
                    <a:pt x="12413" y="120000"/>
                    <a:pt x="16551" y="120000"/>
                    <a:pt x="16551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914162" y="1905000"/>
            <a:ext cx="10360501" cy="2079624"/>
          </a:xfrm>
        </p:spPr>
        <p:txBody>
          <a:bodyPr>
            <a:noAutofit/>
          </a:bodyPr>
          <a:lstStyle>
            <a:lvl1pPr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0" kern="1200">
          <a:solidFill>
            <a:srgbClr val="0C4B92"/>
          </a:solidFill>
          <a:latin typeface="Arial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rgbClr val="70A0D7"/>
          </a:solidFill>
          <a:latin typeface="Arial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rgbClr val="70A0D7"/>
          </a:solidFill>
          <a:latin typeface="Arial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rgbClr val="70A0D7"/>
          </a:solidFill>
          <a:latin typeface="Arial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rgbClr val="70A0D7"/>
          </a:solidFill>
          <a:latin typeface="Arial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rgbClr val="70A0D7"/>
          </a:solidFill>
          <a:latin typeface="Arial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.png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emf"/><Relationship Id="rId5" Type="http://schemas.openxmlformats.org/officeDocument/2006/relationships/image" Target="../media/image3.emf"/><Relationship Id="rId4" Type="http://schemas.openxmlformats.org/officeDocument/2006/relationships/image" Target="../media/image18.emf"/><Relationship Id="rId9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hyperlink" Target="file:///D:\tarea%20techos%20domos\G2-PDomos07_EDTV1.0.pdf" TargetMode="Externa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1.jpeg"/><Relationship Id="rId4" Type="http://schemas.openxmlformats.org/officeDocument/2006/relationships/diagramLayout" Target="../diagrams/layout3.xml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65058" y="-24"/>
            <a:ext cx="117430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1"/>
                </a:solidFill>
              </a:rPr>
              <a:t>Maestría en Administración y Dirección de Proyectos</a:t>
            </a:r>
          </a:p>
          <a:p>
            <a:r>
              <a:rPr lang="es-ES" sz="20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Plan Subsidiario : Gestión del Alcance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0" name="89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824" y="285728"/>
            <a:ext cx="428628" cy="433589"/>
          </a:xfrm>
          <a:prstGeom prst="rect">
            <a:avLst/>
          </a:prstGeom>
          <a:noFill/>
        </p:spPr>
      </p:pic>
      <p:sp>
        <p:nvSpPr>
          <p:cNvPr id="91" name="Rectangle 70"/>
          <p:cNvSpPr>
            <a:spLocks noChangeArrowheads="1"/>
          </p:cNvSpPr>
          <p:nvPr/>
        </p:nvSpPr>
        <p:spPr bwMode="auto">
          <a:xfrm>
            <a:off x="333772" y="1242986"/>
            <a:ext cx="11574302" cy="110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s-PE" b="1" dirty="0" smtClean="0">
                <a:solidFill>
                  <a:srgbClr val="6C6C6C"/>
                </a:solidFill>
                <a:latin typeface="Arial"/>
                <a:cs typeface="Arial"/>
              </a:rPr>
              <a:t>PROYECTO:</a:t>
            </a:r>
            <a:endParaRPr lang="es-PE" b="1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pPr>
              <a:lnSpc>
                <a:spcPct val="85000"/>
              </a:lnSpc>
              <a:spcBef>
                <a:spcPts val="200"/>
              </a:spcBef>
            </a:pPr>
            <a:endParaRPr lang="es-PE" sz="1600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s-PE" sz="1800" b="1" dirty="0" smtClean="0">
                <a:solidFill>
                  <a:srgbClr val="6C6C6C"/>
                </a:solidFill>
                <a:latin typeface="Arial"/>
                <a:cs typeface="Arial"/>
              </a:rPr>
              <a:t>SUMINISTRO E INSTALACION DE DOMOS GEODESICOS Y REEMPLAZO DE IMPERMIABILIZACION DEL DIQUE DE TANQUES 51 Y 52 </a:t>
            </a:r>
            <a:r>
              <a:rPr lang="es-PE" sz="1800" b="1" dirty="0" smtClean="0">
                <a:solidFill>
                  <a:srgbClr val="6C6C6C"/>
                </a:solidFill>
                <a:latin typeface="Arial"/>
                <a:cs typeface="Arial"/>
              </a:rPr>
              <a:t>REFINERIA </a:t>
            </a:r>
            <a:r>
              <a:rPr lang="es-PE" sz="1800" b="1" dirty="0" smtClean="0">
                <a:solidFill>
                  <a:srgbClr val="6C6C6C"/>
                </a:solidFill>
                <a:latin typeface="Arial"/>
                <a:cs typeface="Arial"/>
              </a:rPr>
              <a:t>CONCHAN - PETROPERU</a:t>
            </a:r>
            <a:endParaRPr lang="en-US" sz="1800" b="1" dirty="0">
              <a:solidFill>
                <a:srgbClr val="6C6C6C"/>
              </a:solidFill>
              <a:latin typeface="Arial"/>
              <a:cs typeface="Arial"/>
            </a:endParaRPr>
          </a:p>
        </p:txBody>
      </p:sp>
      <p:sp>
        <p:nvSpPr>
          <p:cNvPr id="92" name="Rectangle 70"/>
          <p:cNvSpPr>
            <a:spLocks noChangeArrowheads="1"/>
          </p:cNvSpPr>
          <p:nvPr/>
        </p:nvSpPr>
        <p:spPr bwMode="auto">
          <a:xfrm>
            <a:off x="8614692" y="5009893"/>
            <a:ext cx="3429024" cy="142876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45720" tIns="18288" rIns="27432" bIns="18288"/>
          <a:lstStyle/>
          <a:p>
            <a:pPr algn="ctr">
              <a:lnSpc>
                <a:spcPct val="85000"/>
              </a:lnSpc>
              <a:spcBef>
                <a:spcPts val="200"/>
              </a:spcBef>
            </a:pPr>
            <a:endParaRPr lang="es-PE" sz="600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pPr algn="ctr">
              <a:lnSpc>
                <a:spcPct val="85000"/>
              </a:lnSpc>
              <a:spcBef>
                <a:spcPts val="200"/>
              </a:spcBef>
            </a:pPr>
            <a:r>
              <a:rPr lang="es-PE" sz="1600" b="1" dirty="0" smtClean="0">
                <a:solidFill>
                  <a:srgbClr val="6C6C6C"/>
                </a:solidFill>
                <a:latin typeface="Arial"/>
                <a:cs typeface="Arial"/>
              </a:rPr>
              <a:t>INTEGRANTES (GRUPO 02)</a:t>
            </a:r>
            <a:endParaRPr lang="es-PE" sz="600" b="1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pPr algn="ctr">
              <a:lnSpc>
                <a:spcPct val="85000"/>
              </a:lnSpc>
              <a:spcBef>
                <a:spcPts val="200"/>
              </a:spcBef>
            </a:pPr>
            <a:endParaRPr lang="es-PE" sz="600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pPr marL="171450" indent="-171450">
              <a:lnSpc>
                <a:spcPct val="85000"/>
              </a:lnSpc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s-PE" sz="1200" dirty="0" smtClean="0">
                <a:solidFill>
                  <a:srgbClr val="6C6C6C"/>
                </a:solidFill>
                <a:latin typeface="Arial"/>
                <a:cs typeface="Arial"/>
              </a:rPr>
              <a:t>LUIS ALMANDÓZ HIJAR</a:t>
            </a:r>
            <a:endParaRPr lang="en-US" sz="1200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pPr marL="171450" lvl="0" indent="-171450">
              <a:lnSpc>
                <a:spcPct val="85000"/>
              </a:lnSpc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s-PE" sz="1200" dirty="0" smtClean="0">
                <a:solidFill>
                  <a:srgbClr val="6C6C6C"/>
                </a:solidFill>
                <a:latin typeface="Arial"/>
                <a:cs typeface="Arial"/>
              </a:rPr>
              <a:t>CARLOS A. CASTAÑEDA OKAMURA</a:t>
            </a:r>
            <a:endParaRPr lang="en-US" sz="1200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pPr marL="171450" lvl="0" indent="-171450">
              <a:lnSpc>
                <a:spcPct val="85000"/>
              </a:lnSpc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s-PE" sz="1200" dirty="0" smtClean="0">
                <a:solidFill>
                  <a:srgbClr val="6C6C6C"/>
                </a:solidFill>
                <a:latin typeface="Arial"/>
                <a:cs typeface="Arial"/>
              </a:rPr>
              <a:t>ROCÍO MEJÍA DELGADO</a:t>
            </a:r>
            <a:endParaRPr lang="en-US" sz="1200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pPr marL="171450" lvl="0" indent="-171450">
              <a:lnSpc>
                <a:spcPct val="85000"/>
              </a:lnSpc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s-PE" sz="1200" dirty="0" smtClean="0">
                <a:solidFill>
                  <a:srgbClr val="6C6C6C"/>
                </a:solidFill>
                <a:latin typeface="Arial"/>
                <a:cs typeface="Arial"/>
              </a:rPr>
              <a:t>GUILLERMO OTOYA BAZÁN</a:t>
            </a:r>
            <a:endParaRPr lang="en-US" sz="1200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pPr marL="171450" lvl="0" indent="-171450">
              <a:lnSpc>
                <a:spcPct val="85000"/>
              </a:lnSpc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s-PE" sz="1200" dirty="0" smtClean="0">
                <a:solidFill>
                  <a:srgbClr val="6C6C6C"/>
                </a:solidFill>
                <a:latin typeface="Arial"/>
                <a:cs typeface="Arial"/>
              </a:rPr>
              <a:t>MARCO A. PIZARRO RAMIREZ</a:t>
            </a:r>
            <a:endParaRPr lang="en-US" sz="1200" dirty="0" smtClean="0">
              <a:solidFill>
                <a:srgbClr val="6C6C6C"/>
              </a:solidFill>
              <a:latin typeface="Arial"/>
              <a:cs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35057" t="16531" r="19561" b="7672"/>
          <a:stretch/>
        </p:blipFill>
        <p:spPr>
          <a:xfrm>
            <a:off x="165058" y="2463427"/>
            <a:ext cx="4281615" cy="402054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/>
          <a:srcRect l="35057" t="16531" r="19561" b="7672"/>
          <a:stretch/>
        </p:blipFill>
        <p:spPr>
          <a:xfrm>
            <a:off x="4333077" y="2475387"/>
            <a:ext cx="4281615" cy="40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65058" y="201019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4. PLAN DE GESTIÓN DE REQUISITOS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0" name="89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824" y="285728"/>
            <a:ext cx="428628" cy="433589"/>
          </a:xfrm>
          <a:prstGeom prst="rect">
            <a:avLst/>
          </a:prstGeom>
          <a:noFill/>
        </p:spPr>
      </p:pic>
      <p:sp>
        <p:nvSpPr>
          <p:cNvPr id="30724" name="AutoShape 4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0726" name="AutoShape 6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22" name="21 CuadroTexto"/>
          <p:cNvSpPr txBox="1"/>
          <p:nvPr/>
        </p:nvSpPr>
        <p:spPr>
          <a:xfrm>
            <a:off x="236496" y="1285860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1600" b="1" dirty="0" smtClean="0">
                <a:solidFill>
                  <a:srgbClr val="6C6C6C"/>
                </a:solidFill>
                <a:latin typeface="Arial"/>
                <a:cs typeface="Arial"/>
              </a:rPr>
              <a:t>4.2  PRIORIZACIÓN DE REQUISITOS</a:t>
            </a:r>
          </a:p>
        </p:txBody>
      </p:sp>
      <p:sp>
        <p:nvSpPr>
          <p:cNvPr id="23" name="AutoShape 8"/>
          <p:cNvSpPr>
            <a:spLocks noChangeArrowheads="1"/>
          </p:cNvSpPr>
          <p:nvPr/>
        </p:nvSpPr>
        <p:spPr bwMode="auto">
          <a:xfrm>
            <a:off x="4746256" y="1714488"/>
            <a:ext cx="2562602" cy="785818"/>
          </a:xfrm>
          <a:prstGeom prst="chevron">
            <a:avLst>
              <a:gd name="adj" fmla="val 26073"/>
            </a:avLst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34227" rIns="0" bIns="34227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MEDIO</a:t>
            </a:r>
            <a:endParaRPr lang="es-ES" sz="20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24" name="AutoShape 8"/>
          <p:cNvSpPr>
            <a:spLocks noChangeArrowheads="1"/>
          </p:cNvSpPr>
          <p:nvPr/>
        </p:nvSpPr>
        <p:spPr bwMode="auto">
          <a:xfrm>
            <a:off x="8023238" y="1714488"/>
            <a:ext cx="2562602" cy="785818"/>
          </a:xfrm>
          <a:prstGeom prst="chevron">
            <a:avLst>
              <a:gd name="adj" fmla="val 26073"/>
            </a:avLst>
          </a:prstGeom>
          <a:solidFill>
            <a:schemeClr val="bg1">
              <a:lumMod val="50000"/>
            </a:schemeClr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34227" rIns="0" bIns="34227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BAJO</a:t>
            </a:r>
            <a:endParaRPr lang="es-ES" sz="20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1379504" y="1714488"/>
            <a:ext cx="2562602" cy="785818"/>
          </a:xfrm>
          <a:prstGeom prst="chevron">
            <a:avLst>
              <a:gd name="adj" fmla="val 26073"/>
            </a:avLst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34227" rIns="0" bIns="34227" anchor="ctr"/>
          <a:lstStyle/>
          <a:p>
            <a:pPr algn="ctr">
              <a:defRPr/>
            </a:pPr>
            <a:r>
              <a:rPr lang="es-ES" sz="20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ALTO</a:t>
            </a:r>
            <a:endParaRPr lang="es-ES" sz="20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26" name="Retângulo de cantos arredondados 17"/>
          <p:cNvSpPr/>
          <p:nvPr/>
        </p:nvSpPr>
        <p:spPr>
          <a:xfrm>
            <a:off x="950877" y="2643182"/>
            <a:ext cx="3071833" cy="364333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00025" defTabSz="619125">
              <a:spcBef>
                <a:spcPts val="225"/>
              </a:spcBef>
            </a:pPr>
            <a:r>
              <a:rPr lang="es-CO" sz="1400" u="sng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REQUISITOS DEL CLIENTE</a:t>
            </a:r>
            <a:endParaRPr lang="es-CO" sz="1400" u="sng" kern="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471488" indent="-128588" defTabSz="619125">
              <a:spcBef>
                <a:spcPts val="225"/>
              </a:spcBef>
              <a:buFont typeface="Wingdings" pitchFamily="2" charset="2"/>
              <a:buChar char="ü"/>
            </a:pPr>
            <a:r>
              <a:rPr lang="es-CO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Disminuir pérdidas de combustible del 25% al 5 %.</a:t>
            </a:r>
            <a:endParaRPr lang="es-CO" sz="1400" kern="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471488" indent="-128588" defTabSz="619125">
              <a:spcBef>
                <a:spcPts val="225"/>
              </a:spcBef>
              <a:buFont typeface="Wingdings" pitchFamily="2" charset="2"/>
              <a:buChar char="ü"/>
            </a:pPr>
            <a:r>
              <a:rPr lang="es-CO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Norma internacional para diseño y fabricación de los techos domos</a:t>
            </a:r>
            <a:endParaRPr lang="es-CO" sz="1400" kern="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471488" indent="-128588" defTabSz="619125">
              <a:spcBef>
                <a:spcPts val="225"/>
              </a:spcBef>
              <a:buFont typeface="Wingdings" pitchFamily="2" charset="2"/>
              <a:buChar char="ü"/>
            </a:pPr>
            <a:endParaRPr lang="es-CO" sz="1400" kern="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200025" defTabSz="619125">
              <a:spcBef>
                <a:spcPts val="225"/>
              </a:spcBef>
            </a:pPr>
            <a:r>
              <a:rPr lang="es-CO" sz="1400" u="sng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REQUISITOS </a:t>
            </a:r>
            <a:r>
              <a:rPr lang="es-CO" sz="1400" u="sng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DE CIME</a:t>
            </a:r>
          </a:p>
          <a:p>
            <a:pPr marL="471488" indent="-128588" defTabSz="619125">
              <a:spcBef>
                <a:spcPts val="225"/>
              </a:spcBef>
              <a:buFont typeface="Wingdings" pitchFamily="2" charset="2"/>
              <a:buChar char="ü"/>
            </a:pPr>
            <a:r>
              <a:rPr lang="es-CO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Cumplir con el cronograma.</a:t>
            </a:r>
          </a:p>
          <a:p>
            <a:pPr marL="471488" indent="-128588" defTabSz="619125">
              <a:spcBef>
                <a:spcPts val="225"/>
              </a:spcBef>
              <a:buFont typeface="Wingdings" pitchFamily="2" charset="2"/>
              <a:buChar char="ü"/>
            </a:pPr>
            <a:r>
              <a:rPr lang="es-CO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Cumplir con el Presupuesto del proyecto</a:t>
            </a:r>
            <a:r>
              <a:rPr lang="es-CO" sz="11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.</a:t>
            </a:r>
          </a:p>
          <a:p>
            <a:pPr marL="342900" defTabSz="619125">
              <a:spcBef>
                <a:spcPts val="225"/>
              </a:spcBef>
            </a:pPr>
            <a:endParaRPr lang="es-CO" sz="11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27" name="Retângulo de cantos arredondados 17"/>
          <p:cNvSpPr/>
          <p:nvPr/>
        </p:nvSpPr>
        <p:spPr>
          <a:xfrm>
            <a:off x="4308462" y="2643182"/>
            <a:ext cx="3214710" cy="36619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00025" defTabSz="619125">
              <a:spcBef>
                <a:spcPts val="225"/>
              </a:spcBef>
            </a:pPr>
            <a:r>
              <a:rPr lang="es-CO" sz="1400" u="sng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REQUISITOS DEL CLIENTE</a:t>
            </a:r>
            <a:endParaRPr lang="es-CO" sz="1400" u="sng" kern="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471488" indent="-128588" defTabSz="619125">
              <a:spcBef>
                <a:spcPts val="225"/>
              </a:spcBef>
              <a:buFont typeface="Wingdings" pitchFamily="2" charset="2"/>
              <a:buChar char="ü"/>
            </a:pPr>
            <a:r>
              <a:rPr lang="es-CO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Riesgos en zonas de trabajo con combustibles.</a:t>
            </a:r>
            <a:endParaRPr lang="es-CO" sz="1400" kern="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471488" indent="-128588" defTabSz="619125">
              <a:spcBef>
                <a:spcPts val="225"/>
              </a:spcBef>
              <a:buFont typeface="Wingdings" pitchFamily="2" charset="2"/>
              <a:buChar char="ü"/>
            </a:pPr>
            <a:r>
              <a:rPr lang="es-CO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Cumplir con las normativas de construcción civil. </a:t>
            </a:r>
          </a:p>
          <a:p>
            <a:pPr marL="342900" defTabSz="619125">
              <a:spcBef>
                <a:spcPts val="225"/>
              </a:spcBef>
            </a:pPr>
            <a:endParaRPr lang="es-CO" sz="1400" kern="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200025" defTabSz="619125">
              <a:spcBef>
                <a:spcPts val="225"/>
              </a:spcBef>
            </a:pPr>
            <a:r>
              <a:rPr lang="es-CO" sz="1400" u="sng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REQUISITOS </a:t>
            </a:r>
            <a:r>
              <a:rPr lang="es-CO" sz="1400" u="sng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DE CIME</a:t>
            </a:r>
          </a:p>
          <a:p>
            <a:pPr marL="471488" indent="-128588" defTabSz="619125">
              <a:spcBef>
                <a:spcPts val="225"/>
              </a:spcBef>
              <a:buFont typeface="Wingdings" pitchFamily="2" charset="2"/>
              <a:buChar char="ü"/>
            </a:pPr>
            <a:r>
              <a:rPr lang="es-CO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Normativas de seguridad y salud en el trabajo.</a:t>
            </a:r>
            <a:endParaRPr lang="es-CO" sz="11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342900" defTabSz="619125">
              <a:spcBef>
                <a:spcPts val="225"/>
              </a:spcBef>
            </a:pPr>
            <a:endParaRPr lang="es-CO" sz="1100" kern="0" dirty="0" smtClean="0">
              <a:solidFill>
                <a:srgbClr val="73737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28" name="Retângulo de cantos arredondados 17"/>
          <p:cNvSpPr/>
          <p:nvPr/>
        </p:nvSpPr>
        <p:spPr>
          <a:xfrm>
            <a:off x="7795536" y="2643182"/>
            <a:ext cx="3156660" cy="37147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00025" defTabSz="619125">
              <a:spcBef>
                <a:spcPts val="225"/>
              </a:spcBef>
            </a:pPr>
            <a:r>
              <a:rPr lang="es-CO" sz="1400" u="sng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REQUISITOS DEL CLIENTE</a:t>
            </a:r>
            <a:endParaRPr lang="es-CO" sz="1400" u="sng" kern="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471488" indent="-128588" defTabSz="619125">
              <a:spcBef>
                <a:spcPts val="225"/>
              </a:spcBef>
              <a:buFont typeface="Wingdings" pitchFamily="2" charset="2"/>
              <a:buChar char="ü"/>
            </a:pPr>
            <a:r>
              <a:rPr lang="es-CO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Color de ropa de los trabajadores.</a:t>
            </a:r>
            <a:endParaRPr lang="es-CO" sz="1400" kern="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471488" indent="-128588" defTabSz="619125">
              <a:spcBef>
                <a:spcPts val="225"/>
              </a:spcBef>
              <a:buFont typeface="Wingdings" pitchFamily="2" charset="2"/>
              <a:buChar char="ü"/>
            </a:pPr>
            <a:endParaRPr lang="es-CO" sz="1400" kern="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200025" defTabSz="619125">
              <a:spcBef>
                <a:spcPts val="225"/>
              </a:spcBef>
            </a:pPr>
            <a:r>
              <a:rPr lang="es-CO" sz="1400" u="sng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REQUISITOS </a:t>
            </a:r>
            <a:r>
              <a:rPr lang="es-CO" sz="1400" u="sng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DE CIME</a:t>
            </a:r>
          </a:p>
          <a:p>
            <a:pPr marL="471488" indent="-128588" defTabSz="619125">
              <a:spcBef>
                <a:spcPts val="225"/>
              </a:spcBef>
              <a:buFont typeface="Wingdings" pitchFamily="2" charset="2"/>
              <a:buChar char="ü"/>
            </a:pPr>
            <a:r>
              <a:rPr lang="es-CO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Requisitos de cambio menores</a:t>
            </a:r>
          </a:p>
          <a:p>
            <a:pPr marL="342900" defTabSz="619125">
              <a:spcBef>
                <a:spcPts val="225"/>
              </a:spcBef>
            </a:pPr>
            <a:endParaRPr lang="es-CO" sz="1100" kern="0" dirty="0" smtClean="0">
              <a:solidFill>
                <a:srgbClr val="73737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65058" y="201019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4. PLAN DE GESTIÓN DE REQUISITOS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0" name="89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824" y="285728"/>
            <a:ext cx="428628" cy="433589"/>
          </a:xfrm>
          <a:prstGeom prst="rect">
            <a:avLst/>
          </a:prstGeom>
          <a:noFill/>
        </p:spPr>
      </p:pic>
      <p:sp>
        <p:nvSpPr>
          <p:cNvPr id="30724" name="AutoShape 4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0726" name="AutoShape 6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22" name="21 CuadroTexto"/>
          <p:cNvSpPr txBox="1"/>
          <p:nvPr/>
        </p:nvSpPr>
        <p:spPr>
          <a:xfrm>
            <a:off x="450810" y="1285860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ES" sz="1600" b="1" dirty="0" smtClean="0">
                <a:solidFill>
                  <a:srgbClr val="6C6C6C"/>
                </a:solidFill>
                <a:latin typeface="Arial"/>
                <a:cs typeface="Arial"/>
              </a:rPr>
              <a:t>4.3 TRAZABILIDAD</a:t>
            </a:r>
          </a:p>
        </p:txBody>
      </p:sp>
      <p:grpSp>
        <p:nvGrpSpPr>
          <p:cNvPr id="17" name="Grupo 1"/>
          <p:cNvGrpSpPr/>
          <p:nvPr/>
        </p:nvGrpSpPr>
        <p:grpSpPr>
          <a:xfrm>
            <a:off x="857077" y="1955251"/>
            <a:ext cx="5096251" cy="732843"/>
            <a:chOff x="207056" y="1592340"/>
            <a:chExt cx="8658796" cy="434913"/>
          </a:xfrm>
        </p:grpSpPr>
        <p:sp>
          <p:nvSpPr>
            <p:cNvPr id="18" name="42 Rectángulo redondeado"/>
            <p:cNvSpPr/>
            <p:nvPr/>
          </p:nvSpPr>
          <p:spPr bwMode="gray">
            <a:xfrm>
              <a:off x="207056" y="1592340"/>
              <a:ext cx="2305517" cy="434913"/>
            </a:xfrm>
            <a:prstGeom prst="roundRect">
              <a:avLst/>
            </a:prstGeom>
            <a:solidFill>
              <a:srgbClr val="9AAE04"/>
            </a:soli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b="1" kern="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IDENTIFICADOR</a:t>
              </a:r>
              <a:endParaRPr kumimoji="0" lang="es-ES" sz="1000" b="1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43 Rectángulo redondeado"/>
            <p:cNvSpPr/>
            <p:nvPr/>
          </p:nvSpPr>
          <p:spPr bwMode="gray">
            <a:xfrm>
              <a:off x="2665168" y="1592939"/>
              <a:ext cx="2427027" cy="431109"/>
            </a:xfrm>
            <a:prstGeom prst="roundRect">
              <a:avLst/>
            </a:prstGeom>
            <a:solidFill>
              <a:srgbClr val="9AAE04"/>
            </a:soli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0" cap="none" spc="0" normalizeH="0" baseline="0" noProof="0" dirty="0" smtClean="0">
                  <a:ln>
                    <a:noFill/>
                  </a:ln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DESCRIPCION</a:t>
              </a:r>
            </a:p>
          </p:txBody>
        </p:sp>
        <p:sp>
          <p:nvSpPr>
            <p:cNvPr id="20" name="44 Rectángulo redondeado"/>
            <p:cNvSpPr/>
            <p:nvPr/>
          </p:nvSpPr>
          <p:spPr bwMode="gray">
            <a:xfrm>
              <a:off x="5271064" y="1594830"/>
              <a:ext cx="3594788" cy="431109"/>
            </a:xfrm>
            <a:prstGeom prst="roundRect">
              <a:avLst/>
            </a:prstGeom>
            <a:solidFill>
              <a:srgbClr val="9AAE04"/>
            </a:soli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b="1" kern="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CRITERIO DE APROBACION</a:t>
              </a:r>
              <a:endParaRPr kumimoji="0" lang="es-ES" sz="1000" b="1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44 Rectángulo redondeado"/>
          <p:cNvSpPr/>
          <p:nvPr/>
        </p:nvSpPr>
        <p:spPr bwMode="gray">
          <a:xfrm>
            <a:off x="6050604" y="1955251"/>
            <a:ext cx="1186775" cy="726433"/>
          </a:xfrm>
          <a:prstGeom prst="roundRect">
            <a:avLst/>
          </a:prstGeom>
          <a:solidFill>
            <a:srgbClr val="9AAE04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b="1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DUEÑO</a:t>
            </a:r>
            <a:endParaRPr kumimoji="0" lang="es-ES" sz="1000" b="1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44 Rectángulo redondeado"/>
          <p:cNvSpPr/>
          <p:nvPr/>
        </p:nvSpPr>
        <p:spPr bwMode="gray">
          <a:xfrm>
            <a:off x="7342600" y="1961661"/>
            <a:ext cx="979363" cy="726433"/>
          </a:xfrm>
          <a:prstGeom prst="roundRect">
            <a:avLst/>
          </a:prstGeom>
          <a:solidFill>
            <a:srgbClr val="9AAE04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b="1" kern="0" noProof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PRIORIDAD</a:t>
            </a:r>
            <a:endParaRPr kumimoji="0" lang="es-ES" sz="1000" b="1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44 Rectángulo redondeado"/>
          <p:cNvSpPr/>
          <p:nvPr/>
        </p:nvSpPr>
        <p:spPr bwMode="gray">
          <a:xfrm>
            <a:off x="8406238" y="1963012"/>
            <a:ext cx="1755843" cy="726433"/>
          </a:xfrm>
          <a:prstGeom prst="roundRect">
            <a:avLst/>
          </a:prstGeom>
          <a:solidFill>
            <a:srgbClr val="9AAE04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b="1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ENTREGABLE DE LA EDT</a:t>
            </a:r>
            <a:endParaRPr kumimoji="0" lang="es-ES" sz="1000" b="1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44 Rectángulo redondeado"/>
          <p:cNvSpPr/>
          <p:nvPr/>
        </p:nvSpPr>
        <p:spPr bwMode="gray">
          <a:xfrm>
            <a:off x="10246356" y="1955251"/>
            <a:ext cx="1397653" cy="726433"/>
          </a:xfrm>
          <a:prstGeom prst="roundRect">
            <a:avLst/>
          </a:prstGeom>
          <a:solidFill>
            <a:srgbClr val="9AAE04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b="1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FECHA DE VERIFICACION</a:t>
            </a:r>
            <a:endParaRPr kumimoji="0" lang="es-ES" sz="1000" b="1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48" y="2923090"/>
            <a:ext cx="7594330" cy="34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65058" y="201019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4. PLAN DE GESTIÓN DE REQUISITOS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0" name="89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824" y="285728"/>
            <a:ext cx="428628" cy="433589"/>
          </a:xfrm>
          <a:prstGeom prst="rect">
            <a:avLst/>
          </a:prstGeom>
          <a:noFill/>
        </p:spPr>
      </p:pic>
      <p:sp>
        <p:nvSpPr>
          <p:cNvPr id="30724" name="AutoShape 4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0726" name="AutoShape 6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22" name="21 CuadroTexto"/>
          <p:cNvSpPr txBox="1"/>
          <p:nvPr/>
        </p:nvSpPr>
        <p:spPr>
          <a:xfrm>
            <a:off x="450810" y="1285860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ES" sz="1600" b="1" dirty="0" smtClean="0">
                <a:solidFill>
                  <a:srgbClr val="6C6C6C"/>
                </a:solidFill>
                <a:latin typeface="Arial"/>
                <a:cs typeface="Arial"/>
              </a:rPr>
              <a:t>4.4 GESTION DE LA CONFIGURACION</a:t>
            </a:r>
          </a:p>
        </p:txBody>
      </p:sp>
      <p:sp>
        <p:nvSpPr>
          <p:cNvPr id="23" name="44 Rectángulo redondeado"/>
          <p:cNvSpPr/>
          <p:nvPr/>
        </p:nvSpPr>
        <p:spPr bwMode="gray">
          <a:xfrm>
            <a:off x="815340" y="2122487"/>
            <a:ext cx="1465318" cy="726433"/>
          </a:xfrm>
          <a:prstGeom prst="roundRect">
            <a:avLst/>
          </a:prstGeom>
          <a:solidFill>
            <a:srgbClr val="9AAE04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b="1" kern="0" noProof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RECEPCION DE SOLICITUD DE CAMBIO</a:t>
            </a:r>
            <a:endParaRPr kumimoji="0" lang="es-ES" sz="1000" b="1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627" y="3479179"/>
            <a:ext cx="1469345" cy="1727973"/>
          </a:xfrm>
          <a:prstGeom prst="rect">
            <a:avLst/>
          </a:prstGeom>
        </p:spPr>
      </p:pic>
      <p:sp>
        <p:nvSpPr>
          <p:cNvPr id="25" name="44 Rectángulo redondeado"/>
          <p:cNvSpPr/>
          <p:nvPr/>
        </p:nvSpPr>
        <p:spPr bwMode="gray">
          <a:xfrm>
            <a:off x="2568304" y="2119238"/>
            <a:ext cx="1465318" cy="726433"/>
          </a:xfrm>
          <a:prstGeom prst="roundRect">
            <a:avLst/>
          </a:prstGeom>
          <a:solidFill>
            <a:srgbClr val="9AAE04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b="1" kern="0" noProof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EVALUACION POR EL COMITE</a:t>
            </a:r>
            <a:endParaRPr kumimoji="0" lang="es-ES" sz="1000" b="1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44 Rectángulo redondeado"/>
          <p:cNvSpPr/>
          <p:nvPr/>
        </p:nvSpPr>
        <p:spPr bwMode="gray">
          <a:xfrm>
            <a:off x="4288484" y="2128084"/>
            <a:ext cx="1465318" cy="726433"/>
          </a:xfrm>
          <a:prstGeom prst="roundRect">
            <a:avLst/>
          </a:prstGeom>
          <a:solidFill>
            <a:srgbClr val="9AAE04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b="1" kern="0" noProof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ELABORACION DE APROBACION O RECHAZO</a:t>
            </a:r>
            <a:endParaRPr kumimoji="0" lang="es-ES" sz="1000" b="1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44 Rectángulo redondeado"/>
          <p:cNvSpPr/>
          <p:nvPr/>
        </p:nvSpPr>
        <p:spPr bwMode="gray">
          <a:xfrm>
            <a:off x="6041448" y="2119237"/>
            <a:ext cx="1465318" cy="726433"/>
          </a:xfrm>
          <a:prstGeom prst="roundRect">
            <a:avLst/>
          </a:prstGeom>
          <a:solidFill>
            <a:srgbClr val="9AAE04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b="1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DIFUSIÒN</a:t>
            </a:r>
            <a:endParaRPr kumimoji="0" lang="es-ES" sz="1000" b="1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44 Rectángulo redondeado"/>
          <p:cNvSpPr/>
          <p:nvPr/>
        </p:nvSpPr>
        <p:spPr bwMode="gray">
          <a:xfrm>
            <a:off x="7761628" y="2128084"/>
            <a:ext cx="1465318" cy="726433"/>
          </a:xfrm>
          <a:prstGeom prst="roundRect">
            <a:avLst/>
          </a:prstGeom>
          <a:solidFill>
            <a:srgbClr val="9AAE04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b="1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IMPLEMENTACION DEL CAMBIO</a:t>
            </a:r>
            <a:endParaRPr kumimoji="0" lang="es-ES" sz="1000" b="1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086" y="3653686"/>
            <a:ext cx="1376715" cy="1553467"/>
          </a:xfrm>
          <a:prstGeom prst="rect">
            <a:avLst/>
          </a:prstGeom>
        </p:spPr>
      </p:pic>
      <p:pic>
        <p:nvPicPr>
          <p:cNvPr id="34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40" y="3653685"/>
            <a:ext cx="1465318" cy="1553467"/>
          </a:xfrm>
          <a:prstGeom prst="rect">
            <a:avLst/>
          </a:prstGeom>
        </p:spPr>
      </p:pic>
      <p:pic>
        <p:nvPicPr>
          <p:cNvPr id="35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305" y="3629016"/>
            <a:ext cx="1465317" cy="1578137"/>
          </a:xfrm>
          <a:prstGeom prst="rect">
            <a:avLst/>
          </a:prstGeom>
        </p:spPr>
      </p:pic>
      <p:pic>
        <p:nvPicPr>
          <p:cNvPr id="36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1448" y="3746653"/>
            <a:ext cx="1465318" cy="1460500"/>
          </a:xfrm>
          <a:prstGeom prst="rect">
            <a:avLst/>
          </a:prstGeom>
        </p:spPr>
      </p:pic>
      <p:sp>
        <p:nvSpPr>
          <p:cNvPr id="37" name="44 Rectángulo redondeado"/>
          <p:cNvSpPr/>
          <p:nvPr/>
        </p:nvSpPr>
        <p:spPr bwMode="gray">
          <a:xfrm>
            <a:off x="9481808" y="2128084"/>
            <a:ext cx="1465318" cy="726433"/>
          </a:xfrm>
          <a:prstGeom prst="roundRect">
            <a:avLst/>
          </a:prstGeom>
          <a:solidFill>
            <a:srgbClr val="9AAE04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b="1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ADENDA AL CONTRATO</a:t>
            </a:r>
            <a:endParaRPr kumimoji="0" lang="es-ES" sz="1000" b="1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ight Arrow 9"/>
          <p:cNvSpPr/>
          <p:nvPr/>
        </p:nvSpPr>
        <p:spPr>
          <a:xfrm>
            <a:off x="2176793" y="3122329"/>
            <a:ext cx="5101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24"/>
          <p:cNvSpPr/>
          <p:nvPr/>
        </p:nvSpPr>
        <p:spPr>
          <a:xfrm>
            <a:off x="3778350" y="3081798"/>
            <a:ext cx="5101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25"/>
          <p:cNvSpPr/>
          <p:nvPr/>
        </p:nvSpPr>
        <p:spPr>
          <a:xfrm>
            <a:off x="5700334" y="3078775"/>
            <a:ext cx="5101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26"/>
          <p:cNvSpPr/>
          <p:nvPr/>
        </p:nvSpPr>
        <p:spPr>
          <a:xfrm>
            <a:off x="7499801" y="3098260"/>
            <a:ext cx="5101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27"/>
          <p:cNvSpPr/>
          <p:nvPr/>
        </p:nvSpPr>
        <p:spPr>
          <a:xfrm>
            <a:off x="9166718" y="3046404"/>
            <a:ext cx="5101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30076" y="3746653"/>
            <a:ext cx="111705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65058" y="201019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4. PLAN DE GESTIÓN DE REQUISITOS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0" name="89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824" y="285728"/>
            <a:ext cx="428628" cy="433589"/>
          </a:xfrm>
          <a:prstGeom prst="rect">
            <a:avLst/>
          </a:prstGeom>
          <a:noFill/>
        </p:spPr>
      </p:pic>
      <p:sp>
        <p:nvSpPr>
          <p:cNvPr id="30724" name="AutoShape 4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0726" name="AutoShape 6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22" name="21 CuadroTexto"/>
          <p:cNvSpPr txBox="1"/>
          <p:nvPr/>
        </p:nvSpPr>
        <p:spPr>
          <a:xfrm>
            <a:off x="450810" y="1285860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ES" sz="1600" b="1" dirty="0" smtClean="0">
                <a:solidFill>
                  <a:srgbClr val="6C6C6C"/>
                </a:solidFill>
                <a:latin typeface="Arial"/>
                <a:cs typeface="Arial"/>
              </a:rPr>
              <a:t>4.5 VALIDACION DE REQUISITO</a:t>
            </a:r>
          </a:p>
        </p:txBody>
      </p:sp>
      <p:grpSp>
        <p:nvGrpSpPr>
          <p:cNvPr id="29" name="Grupo 34"/>
          <p:cNvGrpSpPr/>
          <p:nvPr/>
        </p:nvGrpSpPr>
        <p:grpSpPr>
          <a:xfrm>
            <a:off x="1773938" y="1928802"/>
            <a:ext cx="7035118" cy="3896709"/>
            <a:chOff x="4408596" y="2312876"/>
            <a:chExt cx="7378501" cy="3744416"/>
          </a:xfrm>
        </p:grpSpPr>
        <p:cxnSp>
          <p:nvCxnSpPr>
            <p:cNvPr id="30" name="94 Conector recto"/>
            <p:cNvCxnSpPr/>
            <p:nvPr/>
          </p:nvCxnSpPr>
          <p:spPr>
            <a:xfrm>
              <a:off x="4408596" y="2312876"/>
              <a:ext cx="0" cy="3744416"/>
            </a:xfrm>
            <a:prstGeom prst="line">
              <a:avLst/>
            </a:prstGeom>
            <a:noFill/>
            <a:ln w="25400" cap="flat" cmpd="sng" algn="ctr">
              <a:solidFill>
                <a:srgbClr val="9AAE04"/>
              </a:solidFill>
              <a:prstDash val="solid"/>
            </a:ln>
            <a:effectLst/>
          </p:spPr>
        </p:cxnSp>
        <p:pic>
          <p:nvPicPr>
            <p:cNvPr id="31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0941" y="2642905"/>
              <a:ext cx="4445110" cy="2982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Retângulo 20"/>
            <p:cNvSpPr/>
            <p:nvPr/>
          </p:nvSpPr>
          <p:spPr bwMode="auto">
            <a:xfrm>
              <a:off x="5925106" y="2852938"/>
              <a:ext cx="5861991" cy="50405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CL" sz="1500" b="1" dirty="0" smtClean="0">
                  <a:latin typeface="Segoe UI Light" panose="020B0502040204020203" pitchFamily="34" charset="0"/>
                </a:rPr>
                <a:t>MEDICION DE VALORES DESEADOS : Se realizarán pruebas para validar que se reducirá el volumen de 25% a 5% de combustible gaseoso.</a:t>
              </a:r>
              <a:endParaRPr lang="es-CL" sz="1500" b="1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Retângulo 21"/>
            <p:cNvSpPr/>
            <p:nvPr/>
          </p:nvSpPr>
          <p:spPr bwMode="auto">
            <a:xfrm>
              <a:off x="5961111" y="3861047"/>
              <a:ext cx="5545292" cy="50405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CL" sz="1500" b="1" dirty="0" smtClean="0">
                  <a:latin typeface="Segoe UI Light" panose="020B0502040204020203" pitchFamily="34" charset="0"/>
                </a:rPr>
                <a:t>VALIDACION DE CALCULOS: Se realizarán revisiones a la memoria de cálculo y se realizarán las pruebas respectivas.</a:t>
              </a:r>
              <a:endParaRPr lang="es-CL" sz="1500" b="1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Retângulo 22"/>
            <p:cNvSpPr/>
            <p:nvPr/>
          </p:nvSpPr>
          <p:spPr bwMode="auto">
            <a:xfrm>
              <a:off x="5997114" y="4869159"/>
              <a:ext cx="5509288" cy="50405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CL" sz="1500" b="1" dirty="0" smtClean="0">
                  <a:latin typeface="Segoe UI Light" panose="020B0502040204020203" pitchFamily="34" charset="0"/>
                </a:rPr>
                <a:t>EXAMINACION DE EQUIPSMIENTO E INSTALACIONES : Se </a:t>
              </a:r>
              <a:r>
                <a:rPr lang="es-CL" sz="1500" b="1" dirty="0" err="1" smtClean="0">
                  <a:latin typeface="Segoe UI Light" panose="020B0502040204020203" pitchFamily="34" charset="0"/>
                </a:rPr>
                <a:t>revisaràn</a:t>
              </a:r>
              <a:r>
                <a:rPr lang="es-CL" sz="1500" b="1" dirty="0" smtClean="0">
                  <a:latin typeface="Segoe UI Light" panose="020B0502040204020203" pitchFamily="34" charset="0"/>
                </a:rPr>
                <a:t> los equipos y suministros solicitados en la especificación técnica.</a:t>
              </a:r>
              <a:endParaRPr lang="es-CL" sz="1500" b="1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Retângulo 23"/>
            <p:cNvSpPr/>
            <p:nvPr/>
          </p:nvSpPr>
          <p:spPr bwMode="auto">
            <a:xfrm>
              <a:off x="4764271" y="5304976"/>
              <a:ext cx="1008113" cy="288000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CL" sz="900" b="1" dirty="0">
                  <a:latin typeface="Segoe UI Light" panose="020B0502040204020203" pitchFamily="34" charset="0"/>
                </a:rPr>
                <a:t>Sin errores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65058" y="201019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5. MATRIZ TRAZABILIDAD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0" name="89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824" y="285728"/>
            <a:ext cx="428628" cy="433589"/>
          </a:xfrm>
          <a:prstGeom prst="rect">
            <a:avLst/>
          </a:prstGeom>
          <a:noFill/>
        </p:spPr>
      </p:pic>
      <p:sp>
        <p:nvSpPr>
          <p:cNvPr id="30724" name="AutoShape 4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0726" name="AutoShape 6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graphicFrame>
        <p:nvGraphicFramePr>
          <p:cNvPr id="19" name="18 Diagrama"/>
          <p:cNvGraphicFramePr/>
          <p:nvPr>
            <p:extLst>
              <p:ext uri="{D42A27DB-BD31-4B8C-83A1-F6EECF244321}">
                <p14:modId xmlns:p14="http://schemas.microsoft.com/office/powerpoint/2010/main" val="1445309172"/>
              </p:ext>
            </p:extLst>
          </p:nvPr>
        </p:nvGraphicFramePr>
        <p:xfrm>
          <a:off x="2093884" y="1428736"/>
          <a:ext cx="7420527" cy="4708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65058" y="201019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5. MATRIZ TRAZABILIDAD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0" name="89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824" y="285728"/>
            <a:ext cx="428628" cy="433589"/>
          </a:xfrm>
          <a:prstGeom prst="rect">
            <a:avLst/>
          </a:prstGeom>
          <a:noFill/>
        </p:spPr>
      </p:pic>
      <p:sp>
        <p:nvSpPr>
          <p:cNvPr id="30724" name="AutoShape 4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0726" name="AutoShape 6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6562" y="1885950"/>
            <a:ext cx="10852015" cy="34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65058" y="201019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6. ENUNCIADO DEL ALCANCE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0" name="89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824" y="285728"/>
            <a:ext cx="428628" cy="433589"/>
          </a:xfrm>
          <a:prstGeom prst="rect">
            <a:avLst/>
          </a:prstGeom>
          <a:noFill/>
        </p:spPr>
      </p:pic>
      <p:sp>
        <p:nvSpPr>
          <p:cNvPr id="30724" name="AutoShape 4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0726" name="AutoShape 6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graphicFrame>
        <p:nvGraphicFramePr>
          <p:cNvPr id="11" name="Diagrama 6"/>
          <p:cNvGraphicFramePr/>
          <p:nvPr>
            <p:extLst>
              <p:ext uri="{D42A27DB-BD31-4B8C-83A1-F6EECF244321}">
                <p14:modId xmlns:p14="http://schemas.microsoft.com/office/powerpoint/2010/main" val="2581796721"/>
              </p:ext>
            </p:extLst>
          </p:nvPr>
        </p:nvGraphicFramePr>
        <p:xfrm>
          <a:off x="665124" y="1285860"/>
          <a:ext cx="10406760" cy="5038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65058" y="201019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7. EDT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0" name="89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824" y="285728"/>
            <a:ext cx="428628" cy="433589"/>
          </a:xfrm>
          <a:prstGeom prst="rect">
            <a:avLst/>
          </a:prstGeom>
          <a:noFill/>
        </p:spPr>
      </p:pic>
      <p:sp>
        <p:nvSpPr>
          <p:cNvPr id="30724" name="AutoShape 4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0726" name="AutoShape 6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17901" t="19485" r="28969" b="4719"/>
          <a:stretch/>
        </p:blipFill>
        <p:spPr>
          <a:xfrm>
            <a:off x="2006763" y="1038208"/>
            <a:ext cx="6912768" cy="5280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lecha derecha 3">
            <a:hlinkClick r:id="rId5" action="ppaction://hlinkfile"/>
          </p:cNvPr>
          <p:cNvSpPr/>
          <p:nvPr/>
        </p:nvSpPr>
        <p:spPr>
          <a:xfrm>
            <a:off x="8919531" y="3657005"/>
            <a:ext cx="576064" cy="108012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65058" y="201019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8. DICCIONARIO DE LA EDT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0" name="89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824" y="285728"/>
            <a:ext cx="428628" cy="433589"/>
          </a:xfrm>
          <a:prstGeom prst="rect">
            <a:avLst/>
          </a:prstGeom>
          <a:noFill/>
        </p:spPr>
      </p:pic>
      <p:sp>
        <p:nvSpPr>
          <p:cNvPr id="30724" name="AutoShape 4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0726" name="AutoShape 6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934" y="1214422"/>
            <a:ext cx="57340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37288" y="2500306"/>
            <a:ext cx="57245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724" name="AutoShape 4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0726" name="AutoShape 6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2" name="Rectangle 17"/>
          <p:cNvSpPr/>
          <p:nvPr/>
        </p:nvSpPr>
        <p:spPr>
          <a:xfrm>
            <a:off x="2803575" y="2767281"/>
            <a:ext cx="6584851" cy="132343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/>
            <a:r>
              <a:rPr lang="en-US" sz="8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egoe UI Light" panose="020B0502040204020203" pitchFamily="34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a libre 20"/>
          <p:cNvSpPr/>
          <p:nvPr/>
        </p:nvSpPr>
        <p:spPr>
          <a:xfrm>
            <a:off x="2553171" y="6260902"/>
            <a:ext cx="8493474" cy="384866"/>
          </a:xfrm>
          <a:custGeom>
            <a:avLst/>
            <a:gdLst>
              <a:gd name="connsiteX0" fmla="*/ 0 w 8493474"/>
              <a:gd name="connsiteY0" fmla="*/ 0 h 384866"/>
              <a:gd name="connsiteX1" fmla="*/ 8493474 w 8493474"/>
              <a:gd name="connsiteY1" fmla="*/ 0 h 384866"/>
              <a:gd name="connsiteX2" fmla="*/ 8493474 w 8493474"/>
              <a:gd name="connsiteY2" fmla="*/ 384866 h 384866"/>
              <a:gd name="connsiteX3" fmla="*/ 0 w 8493474"/>
              <a:gd name="connsiteY3" fmla="*/ 384866 h 384866"/>
              <a:gd name="connsiteX4" fmla="*/ 0 w 8493474"/>
              <a:gd name="connsiteY4" fmla="*/ 0 h 38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3474" h="384866">
                <a:moveTo>
                  <a:pt x="0" y="0"/>
                </a:moveTo>
                <a:lnTo>
                  <a:pt x="8493474" y="0"/>
                </a:lnTo>
                <a:lnTo>
                  <a:pt x="8493474" y="384866"/>
                </a:lnTo>
                <a:lnTo>
                  <a:pt x="0" y="38486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4709" tIns="50800" rIns="50800" bIns="508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000" kern="1200" dirty="0" smtClean="0">
                <a:solidFill>
                  <a:schemeClr val="tx1"/>
                </a:solidFill>
              </a:rPr>
              <a:t> 8.- DICCIONARIO DE LA EDT</a:t>
            </a:r>
            <a:endParaRPr lang="es-PE" sz="2000" kern="1200" dirty="0">
              <a:solidFill>
                <a:schemeClr val="tx1"/>
              </a:solidFill>
            </a:endParaRPr>
          </a:p>
        </p:txBody>
      </p:sp>
      <p:sp>
        <p:nvSpPr>
          <p:cNvPr id="6" name="Arco de bloque 5"/>
          <p:cNvSpPr/>
          <p:nvPr/>
        </p:nvSpPr>
        <p:spPr>
          <a:xfrm>
            <a:off x="-5895042" y="-1184975"/>
            <a:ext cx="9227952" cy="9227952"/>
          </a:xfrm>
          <a:prstGeom prst="blockArc">
            <a:avLst>
              <a:gd name="adj1" fmla="val 18900000"/>
              <a:gd name="adj2" fmla="val 2700000"/>
              <a:gd name="adj3" fmla="val 234"/>
            </a:avLst>
          </a:prstGeom>
        </p:spPr>
        <p:style>
          <a:lnRef idx="2">
            <a:schemeClr val="accent6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orma libre 6"/>
          <p:cNvSpPr/>
          <p:nvPr/>
        </p:nvSpPr>
        <p:spPr>
          <a:xfrm>
            <a:off x="2248799" y="332658"/>
            <a:ext cx="9102218" cy="456869"/>
          </a:xfrm>
          <a:custGeom>
            <a:avLst/>
            <a:gdLst>
              <a:gd name="connsiteX0" fmla="*/ 0 w 9102218"/>
              <a:gd name="connsiteY0" fmla="*/ 0 h 282627"/>
              <a:gd name="connsiteX1" fmla="*/ 9102218 w 9102218"/>
              <a:gd name="connsiteY1" fmla="*/ 0 h 282627"/>
              <a:gd name="connsiteX2" fmla="*/ 9102218 w 9102218"/>
              <a:gd name="connsiteY2" fmla="*/ 282627 h 282627"/>
              <a:gd name="connsiteX3" fmla="*/ 0 w 9102218"/>
              <a:gd name="connsiteY3" fmla="*/ 282627 h 282627"/>
              <a:gd name="connsiteX4" fmla="*/ 0 w 9102218"/>
              <a:gd name="connsiteY4" fmla="*/ 0 h 28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02218" h="282627">
                <a:moveTo>
                  <a:pt x="0" y="0"/>
                </a:moveTo>
                <a:lnTo>
                  <a:pt x="9102218" y="0"/>
                </a:lnTo>
                <a:lnTo>
                  <a:pt x="9102218" y="282627"/>
                </a:lnTo>
                <a:lnTo>
                  <a:pt x="0" y="2826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4709" tIns="50800" rIns="50800" bIns="508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2000" kern="1200" dirty="0" smtClean="0">
                <a:solidFill>
                  <a:schemeClr val="tx1"/>
                </a:solidFill>
              </a:rPr>
              <a:t>1.- </a:t>
            </a:r>
            <a:r>
              <a:rPr lang="es-ES" sz="2000" kern="1200" dirty="0" smtClean="0">
                <a:solidFill>
                  <a:schemeClr val="tx1"/>
                </a:solidFill>
              </a:rPr>
              <a:t>RESUMEN DEL PROYECTO</a:t>
            </a:r>
            <a:endParaRPr lang="es-PE" sz="2000" kern="12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1944167" y="233857"/>
            <a:ext cx="779068" cy="779068"/>
          </a:xfrm>
          <a:prstGeom prst="ellipse">
            <a:avLst/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orma libre 8"/>
          <p:cNvSpPr/>
          <p:nvPr/>
        </p:nvSpPr>
        <p:spPr>
          <a:xfrm>
            <a:off x="3004723" y="980729"/>
            <a:ext cx="8367999" cy="427989"/>
          </a:xfrm>
          <a:custGeom>
            <a:avLst/>
            <a:gdLst>
              <a:gd name="connsiteX0" fmla="*/ 0 w 8367999"/>
              <a:gd name="connsiteY0" fmla="*/ 0 h 427989"/>
              <a:gd name="connsiteX1" fmla="*/ 8367999 w 8367999"/>
              <a:gd name="connsiteY1" fmla="*/ 0 h 427989"/>
              <a:gd name="connsiteX2" fmla="*/ 8367999 w 8367999"/>
              <a:gd name="connsiteY2" fmla="*/ 427989 h 427989"/>
              <a:gd name="connsiteX3" fmla="*/ 0 w 8367999"/>
              <a:gd name="connsiteY3" fmla="*/ 427989 h 427989"/>
              <a:gd name="connsiteX4" fmla="*/ 0 w 8367999"/>
              <a:gd name="connsiteY4" fmla="*/ 0 h 42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7999" h="427989">
                <a:moveTo>
                  <a:pt x="0" y="0"/>
                </a:moveTo>
                <a:lnTo>
                  <a:pt x="8367999" y="0"/>
                </a:lnTo>
                <a:lnTo>
                  <a:pt x="8367999" y="427989"/>
                </a:lnTo>
                <a:lnTo>
                  <a:pt x="0" y="4279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4709" tIns="50800" rIns="50800" bIns="508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000" kern="1200" dirty="0" smtClean="0">
                <a:solidFill>
                  <a:schemeClr val="tx1"/>
                </a:solidFill>
              </a:rPr>
              <a:t>2.-CASO DE NEGOCIO</a:t>
            </a:r>
            <a:endParaRPr lang="es-PE" sz="2000" kern="1200" dirty="0">
              <a:solidFill>
                <a:schemeClr val="tx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2487662" y="908721"/>
            <a:ext cx="779068" cy="779068"/>
          </a:xfrm>
          <a:prstGeom prst="ellipse">
            <a:avLst/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orma libre 10"/>
          <p:cNvSpPr/>
          <p:nvPr/>
        </p:nvSpPr>
        <p:spPr>
          <a:xfrm>
            <a:off x="3018071" y="1815950"/>
            <a:ext cx="8320047" cy="460921"/>
          </a:xfrm>
          <a:custGeom>
            <a:avLst/>
            <a:gdLst>
              <a:gd name="connsiteX0" fmla="*/ 0 w 8320047"/>
              <a:gd name="connsiteY0" fmla="*/ 0 h 335217"/>
              <a:gd name="connsiteX1" fmla="*/ 8320047 w 8320047"/>
              <a:gd name="connsiteY1" fmla="*/ 0 h 335217"/>
              <a:gd name="connsiteX2" fmla="*/ 8320047 w 8320047"/>
              <a:gd name="connsiteY2" fmla="*/ 335217 h 335217"/>
              <a:gd name="connsiteX3" fmla="*/ 0 w 8320047"/>
              <a:gd name="connsiteY3" fmla="*/ 335217 h 335217"/>
              <a:gd name="connsiteX4" fmla="*/ 0 w 8320047"/>
              <a:gd name="connsiteY4" fmla="*/ 0 h 33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0047" h="335217">
                <a:moveTo>
                  <a:pt x="0" y="0"/>
                </a:moveTo>
                <a:lnTo>
                  <a:pt x="8320047" y="0"/>
                </a:lnTo>
                <a:lnTo>
                  <a:pt x="8320047" y="335217"/>
                </a:lnTo>
                <a:lnTo>
                  <a:pt x="0" y="3352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4709" tIns="50800" rIns="50800" bIns="508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2000" kern="1200" dirty="0" smtClean="0">
                <a:solidFill>
                  <a:schemeClr val="tx1"/>
                </a:solidFill>
              </a:rPr>
              <a:t>3.- PLAN DE GESTION DEL ALCANCE</a:t>
            </a:r>
            <a:endParaRPr lang="es-PE" sz="2000" kern="1200" dirty="0">
              <a:solidFill>
                <a:schemeClr val="tx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2716706" y="1772813"/>
            <a:ext cx="779068" cy="779068"/>
          </a:xfrm>
          <a:prstGeom prst="ellipse">
            <a:avLst/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orma libre 12"/>
          <p:cNvSpPr/>
          <p:nvPr/>
        </p:nvSpPr>
        <p:spPr>
          <a:xfrm>
            <a:off x="3187881" y="2661735"/>
            <a:ext cx="8169772" cy="479233"/>
          </a:xfrm>
          <a:custGeom>
            <a:avLst/>
            <a:gdLst>
              <a:gd name="connsiteX0" fmla="*/ 0 w 8169772"/>
              <a:gd name="connsiteY0" fmla="*/ 0 h 479233"/>
              <a:gd name="connsiteX1" fmla="*/ 8169772 w 8169772"/>
              <a:gd name="connsiteY1" fmla="*/ 0 h 479233"/>
              <a:gd name="connsiteX2" fmla="*/ 8169772 w 8169772"/>
              <a:gd name="connsiteY2" fmla="*/ 479233 h 479233"/>
              <a:gd name="connsiteX3" fmla="*/ 0 w 8169772"/>
              <a:gd name="connsiteY3" fmla="*/ 479233 h 479233"/>
              <a:gd name="connsiteX4" fmla="*/ 0 w 8169772"/>
              <a:gd name="connsiteY4" fmla="*/ 0 h 47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69772" h="479233">
                <a:moveTo>
                  <a:pt x="0" y="0"/>
                </a:moveTo>
                <a:lnTo>
                  <a:pt x="8169772" y="0"/>
                </a:lnTo>
                <a:lnTo>
                  <a:pt x="8169772" y="479233"/>
                </a:lnTo>
                <a:lnTo>
                  <a:pt x="0" y="47923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4709" tIns="50800" rIns="50800" bIns="508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000" kern="1200" dirty="0" smtClean="0">
                <a:solidFill>
                  <a:schemeClr val="tx1"/>
                </a:solidFill>
              </a:rPr>
              <a:t>4.-PLAN DE GESTIÓN DE REQUISITOS</a:t>
            </a:r>
            <a:endParaRPr lang="es-PE" sz="2000" kern="1200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932735" y="2636912"/>
            <a:ext cx="779068" cy="779068"/>
          </a:xfrm>
          <a:prstGeom prst="ellipse">
            <a:avLst/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orma libre 14"/>
          <p:cNvSpPr/>
          <p:nvPr/>
        </p:nvSpPr>
        <p:spPr>
          <a:xfrm>
            <a:off x="3364301" y="3645023"/>
            <a:ext cx="8058703" cy="456867"/>
          </a:xfrm>
          <a:custGeom>
            <a:avLst/>
            <a:gdLst>
              <a:gd name="connsiteX0" fmla="*/ 0 w 8058703"/>
              <a:gd name="connsiteY0" fmla="*/ 0 h 384859"/>
              <a:gd name="connsiteX1" fmla="*/ 8058703 w 8058703"/>
              <a:gd name="connsiteY1" fmla="*/ 0 h 384859"/>
              <a:gd name="connsiteX2" fmla="*/ 8058703 w 8058703"/>
              <a:gd name="connsiteY2" fmla="*/ 384859 h 384859"/>
              <a:gd name="connsiteX3" fmla="*/ 0 w 8058703"/>
              <a:gd name="connsiteY3" fmla="*/ 384859 h 384859"/>
              <a:gd name="connsiteX4" fmla="*/ 0 w 8058703"/>
              <a:gd name="connsiteY4" fmla="*/ 0 h 384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58703" h="384859">
                <a:moveTo>
                  <a:pt x="0" y="0"/>
                </a:moveTo>
                <a:lnTo>
                  <a:pt x="8058703" y="0"/>
                </a:lnTo>
                <a:lnTo>
                  <a:pt x="8058703" y="384859"/>
                </a:lnTo>
                <a:lnTo>
                  <a:pt x="0" y="3848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4709" tIns="50800" rIns="50800" bIns="508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000" kern="1200" dirty="0" smtClean="0">
                <a:solidFill>
                  <a:schemeClr val="tx1"/>
                </a:solidFill>
              </a:rPr>
              <a:t>5.-MATRIZ DE TRAZABILIDAD</a:t>
            </a:r>
            <a:endParaRPr lang="es-PE" sz="2000" kern="1200" dirty="0">
              <a:solidFill>
                <a:schemeClr val="tx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2860725" y="3573014"/>
            <a:ext cx="779068" cy="779068"/>
          </a:xfrm>
          <a:prstGeom prst="ellipse">
            <a:avLst/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orma libre 16"/>
          <p:cNvSpPr/>
          <p:nvPr/>
        </p:nvSpPr>
        <p:spPr>
          <a:xfrm>
            <a:off x="3055005" y="4509122"/>
            <a:ext cx="8367999" cy="436110"/>
          </a:xfrm>
          <a:custGeom>
            <a:avLst/>
            <a:gdLst>
              <a:gd name="connsiteX0" fmla="*/ 0 w 8367999"/>
              <a:gd name="connsiteY0" fmla="*/ 0 h 436110"/>
              <a:gd name="connsiteX1" fmla="*/ 8367999 w 8367999"/>
              <a:gd name="connsiteY1" fmla="*/ 0 h 436110"/>
              <a:gd name="connsiteX2" fmla="*/ 8367999 w 8367999"/>
              <a:gd name="connsiteY2" fmla="*/ 436110 h 436110"/>
              <a:gd name="connsiteX3" fmla="*/ 0 w 8367999"/>
              <a:gd name="connsiteY3" fmla="*/ 436110 h 436110"/>
              <a:gd name="connsiteX4" fmla="*/ 0 w 8367999"/>
              <a:gd name="connsiteY4" fmla="*/ 0 h 436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7999" h="436110">
                <a:moveTo>
                  <a:pt x="0" y="0"/>
                </a:moveTo>
                <a:lnTo>
                  <a:pt x="8367999" y="0"/>
                </a:lnTo>
                <a:lnTo>
                  <a:pt x="8367999" y="436110"/>
                </a:lnTo>
                <a:lnTo>
                  <a:pt x="0" y="43611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4709" tIns="50800" rIns="50800" bIns="508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000" kern="1200" dirty="0" smtClean="0">
                <a:solidFill>
                  <a:schemeClr val="tx1"/>
                </a:solidFill>
              </a:rPr>
              <a:t> 6.- ENUNCIADO DEL ALCANCE</a:t>
            </a:r>
            <a:endParaRPr lang="es-PE" sz="2000" kern="1200" dirty="0">
              <a:solidFill>
                <a:schemeClr val="tx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788718" y="4437113"/>
            <a:ext cx="779068" cy="779068"/>
          </a:xfrm>
          <a:prstGeom prst="ellipse">
            <a:avLst/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orma libre 18"/>
          <p:cNvSpPr/>
          <p:nvPr/>
        </p:nvSpPr>
        <p:spPr>
          <a:xfrm>
            <a:off x="2864197" y="5348391"/>
            <a:ext cx="8493474" cy="469893"/>
          </a:xfrm>
          <a:custGeom>
            <a:avLst/>
            <a:gdLst>
              <a:gd name="connsiteX0" fmla="*/ 0 w 8493474"/>
              <a:gd name="connsiteY0" fmla="*/ 0 h 384866"/>
              <a:gd name="connsiteX1" fmla="*/ 8493474 w 8493474"/>
              <a:gd name="connsiteY1" fmla="*/ 0 h 384866"/>
              <a:gd name="connsiteX2" fmla="*/ 8493474 w 8493474"/>
              <a:gd name="connsiteY2" fmla="*/ 384866 h 384866"/>
              <a:gd name="connsiteX3" fmla="*/ 0 w 8493474"/>
              <a:gd name="connsiteY3" fmla="*/ 384866 h 384866"/>
              <a:gd name="connsiteX4" fmla="*/ 0 w 8493474"/>
              <a:gd name="connsiteY4" fmla="*/ 0 h 38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3474" h="384866">
                <a:moveTo>
                  <a:pt x="0" y="0"/>
                </a:moveTo>
                <a:lnTo>
                  <a:pt x="8493474" y="0"/>
                </a:lnTo>
                <a:lnTo>
                  <a:pt x="8493474" y="384866"/>
                </a:lnTo>
                <a:lnTo>
                  <a:pt x="0" y="38486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4709" tIns="50800" rIns="50800" bIns="508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000" kern="1200" dirty="0" smtClean="0">
                <a:solidFill>
                  <a:schemeClr val="tx1"/>
                </a:solidFill>
              </a:rPr>
              <a:t> 7.- EDT</a:t>
            </a:r>
            <a:endParaRPr lang="es-PE" sz="2000" kern="1200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456849" y="5229203"/>
            <a:ext cx="779068" cy="779068"/>
          </a:xfrm>
          <a:prstGeom prst="ellipse">
            <a:avLst/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Elipse 3"/>
          <p:cNvSpPr/>
          <p:nvPr/>
        </p:nvSpPr>
        <p:spPr>
          <a:xfrm>
            <a:off x="2061964" y="5949280"/>
            <a:ext cx="779068" cy="779068"/>
          </a:xfrm>
          <a:prstGeom prst="ellipse">
            <a:avLst/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0" y="2132857"/>
            <a:ext cx="236115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3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170665130"/>
              </p:ext>
            </p:extLst>
          </p:nvPr>
        </p:nvGraphicFramePr>
        <p:xfrm>
          <a:off x="2031471" y="1060086"/>
          <a:ext cx="9679565" cy="560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215" descr="Top light gary bar"/>
          <p:cNvSpPr/>
          <p:nvPr/>
        </p:nvSpPr>
        <p:spPr bwMode="auto">
          <a:xfrm>
            <a:off x="14850" y="172418"/>
            <a:ext cx="12201525" cy="887668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89 Imagen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375" y="172418"/>
            <a:ext cx="428628" cy="530677"/>
          </a:xfrm>
          <a:prstGeom prst="rect">
            <a:avLst/>
          </a:prstGeom>
          <a:noFill/>
        </p:spPr>
      </p:pic>
      <p:sp>
        <p:nvSpPr>
          <p:cNvPr id="6" name="TextBox 214"/>
          <p:cNvSpPr txBox="1"/>
          <p:nvPr/>
        </p:nvSpPr>
        <p:spPr>
          <a:xfrm>
            <a:off x="333772" y="304660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1. RESUMEN DEL PROYECTO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71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65058" y="201019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1. RESUMEN DEL PROYECTO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0" name="89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824" y="285728"/>
            <a:ext cx="428628" cy="433589"/>
          </a:xfrm>
          <a:prstGeom prst="rect">
            <a:avLst/>
          </a:prstGeom>
          <a:noFill/>
        </p:spPr>
      </p:pic>
      <p:sp>
        <p:nvSpPr>
          <p:cNvPr id="30724" name="AutoShape 4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0726" name="AutoShape 6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6" name="Round Diagonal Corner Rectangle 209" descr="Element 1 Shape"/>
          <p:cNvSpPr/>
          <p:nvPr/>
        </p:nvSpPr>
        <p:spPr bwMode="auto">
          <a:xfrm flipH="1">
            <a:off x="665124" y="1428736"/>
            <a:ext cx="4643470" cy="2286016"/>
          </a:xfrm>
          <a:prstGeom prst="round2Diag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808000" y="1571612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1600" b="1" dirty="0" smtClean="0">
                <a:solidFill>
                  <a:srgbClr val="6C6C6C"/>
                </a:solidFill>
                <a:latin typeface="Arial"/>
                <a:cs typeface="Arial"/>
              </a:rPr>
              <a:t>COSTOS DEL PROYECTO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1236628" y="2073654"/>
            <a:ext cx="4143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Venta: S/ 3,419,018.7  SIN IGV</a:t>
            </a:r>
          </a:p>
          <a:p>
            <a:endParaRPr lang="es-PE" sz="1600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Costo: S/ 2,944,046.78 SIN IGV</a:t>
            </a:r>
          </a:p>
          <a:p>
            <a:endParaRPr lang="es-PE" sz="1600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Ganancia: S/474,972</a:t>
            </a:r>
          </a:p>
          <a:p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%GM : 13%</a:t>
            </a:r>
          </a:p>
        </p:txBody>
      </p:sp>
      <p:sp>
        <p:nvSpPr>
          <p:cNvPr id="24" name="Round Diagonal Corner Rectangle 209" descr="Element 1 Shape"/>
          <p:cNvSpPr/>
          <p:nvPr/>
        </p:nvSpPr>
        <p:spPr bwMode="auto">
          <a:xfrm flipH="1">
            <a:off x="665124" y="4000504"/>
            <a:ext cx="4643470" cy="2286016"/>
          </a:xfrm>
          <a:prstGeom prst="round2Diag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808000" y="4214818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1600" b="1" dirty="0" smtClean="0">
                <a:solidFill>
                  <a:srgbClr val="6C6C6C"/>
                </a:solidFill>
                <a:latin typeface="Arial"/>
                <a:cs typeface="Arial"/>
              </a:rPr>
              <a:t>CRONOGRAMA DEL PROYECTO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879438" y="4929198"/>
            <a:ext cx="4286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88900">
              <a:buClr>
                <a:srgbClr val="FFFFFF">
                  <a:lumMod val="50000"/>
                </a:srgbClr>
              </a:buClr>
              <a:buSzPct val="120000"/>
              <a:buFont typeface="Arial" pitchFamily="34" charset="0"/>
              <a:buChar char="•"/>
            </a:pPr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 Días para Ejecución : 180 días Calendario</a:t>
            </a:r>
          </a:p>
          <a:p>
            <a:pPr indent="-88900">
              <a:buClr>
                <a:srgbClr val="FFFFFF">
                  <a:lumMod val="50000"/>
                </a:srgbClr>
              </a:buClr>
              <a:buSzPct val="120000"/>
              <a:buFont typeface="Arial" pitchFamily="34" charset="0"/>
              <a:buChar char="•"/>
            </a:pPr>
            <a:endParaRPr lang="es-PE" sz="1600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pPr indent="-88900">
              <a:buClr>
                <a:srgbClr val="FFFFFF">
                  <a:lumMod val="50000"/>
                </a:srgbClr>
              </a:buClr>
              <a:buSzPct val="120000"/>
              <a:buFont typeface="Arial" pitchFamily="34" charset="0"/>
              <a:buChar char="•"/>
            </a:pPr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 Fecha estimada de Inicio : Diciembre 2017</a:t>
            </a:r>
          </a:p>
        </p:txBody>
      </p:sp>
      <p:sp>
        <p:nvSpPr>
          <p:cNvPr id="27" name="Round Diagonal Corner Rectangle 209" descr="Element 1 Shape"/>
          <p:cNvSpPr/>
          <p:nvPr/>
        </p:nvSpPr>
        <p:spPr bwMode="auto">
          <a:xfrm flipH="1">
            <a:off x="6094412" y="1500174"/>
            <a:ext cx="5572164" cy="4714908"/>
          </a:xfrm>
          <a:prstGeom prst="round2Diag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6523040" y="1714488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1600" b="1" dirty="0" smtClean="0">
                <a:solidFill>
                  <a:srgbClr val="6C6C6C"/>
                </a:solidFill>
                <a:latin typeface="Arial"/>
                <a:cs typeface="Arial"/>
              </a:rPr>
              <a:t>OBJETIVOS DEL PROYECTO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6594478" y="2214554"/>
            <a:ext cx="45720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 Disminuir las pérdidas de combustible del 25% al 5%.</a:t>
            </a:r>
          </a:p>
          <a:p>
            <a:pPr algn="just">
              <a:buFont typeface="Arial" pitchFamily="34" charset="0"/>
              <a:buChar char="•"/>
            </a:pPr>
            <a:endParaRPr lang="es-PE" sz="1600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pPr algn="just">
              <a:buFont typeface="Arial" pitchFamily="34" charset="0"/>
              <a:buChar char="•"/>
            </a:pPr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Cumplir con el alcance del proyecto definido en la EDT.</a:t>
            </a:r>
          </a:p>
          <a:p>
            <a:pPr algn="just">
              <a:buFont typeface="Arial" pitchFamily="34" charset="0"/>
              <a:buChar char="•"/>
            </a:pPr>
            <a:endParaRPr lang="es-PE" sz="1600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pPr algn="just">
              <a:buFont typeface="Arial" pitchFamily="34" charset="0"/>
              <a:buChar char="•"/>
            </a:pPr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Cumplir con la fecha de puesta del proyecto que es 180 días calendario.</a:t>
            </a:r>
          </a:p>
          <a:p>
            <a:pPr algn="just">
              <a:buFont typeface="Arial" pitchFamily="34" charset="0"/>
              <a:buChar char="•"/>
            </a:pPr>
            <a:endParaRPr lang="es-PE" sz="1600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pPr algn="just">
              <a:buFont typeface="Arial" pitchFamily="34" charset="0"/>
              <a:buChar char="•"/>
            </a:pPr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Cumplir con el presupuesto del proyecto que asciende a: S/ 2’944,046.78.</a:t>
            </a:r>
          </a:p>
          <a:p>
            <a:pPr algn="just">
              <a:buFont typeface="Arial" pitchFamily="34" charset="0"/>
              <a:buChar char="•"/>
            </a:pPr>
            <a:endParaRPr lang="es-PE" sz="1600" dirty="0" smtClean="0">
              <a:solidFill>
                <a:srgbClr val="6C6C6C"/>
              </a:solidFill>
              <a:latin typeface="Arial"/>
              <a:cs typeface="Arial"/>
            </a:endParaRPr>
          </a:p>
          <a:p>
            <a:pPr algn="just">
              <a:buFont typeface="Arial" pitchFamily="34" charset="0"/>
              <a:buChar char="•"/>
            </a:pPr>
            <a:r>
              <a:rPr lang="es-PE" sz="1600" dirty="0" smtClean="0">
                <a:solidFill>
                  <a:srgbClr val="6C6C6C"/>
                </a:solidFill>
                <a:latin typeface="Arial"/>
                <a:cs typeface="Arial"/>
              </a:rPr>
              <a:t>Cumplir con las normativas del API650, bajo las cuales se entregará el proyecto.</a:t>
            </a:r>
          </a:p>
        </p:txBody>
      </p:sp>
      <p:pic>
        <p:nvPicPr>
          <p:cNvPr id="30" name="Picture 77" descr="fletxa blanca.png">
            <a:extLst>
              <a:ext uri="{FF2B5EF4-FFF2-40B4-BE49-F238E27FC236}">
                <a16:creationId xmlns="" xmlns:a16="http://schemas.microsoft.com/office/drawing/2014/main" id="{C57910C2-630D-4F8B-9FDA-B99D13A3DD7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8000" y="1500174"/>
            <a:ext cx="764300" cy="573226"/>
          </a:xfrm>
          <a:prstGeom prst="rect">
            <a:avLst/>
          </a:prstGeom>
        </p:spPr>
      </p:pic>
      <p:pic>
        <p:nvPicPr>
          <p:cNvPr id="31" name="Picture 73" descr="clau blanca.png">
            <a:extLst>
              <a:ext uri="{FF2B5EF4-FFF2-40B4-BE49-F238E27FC236}">
                <a16:creationId xmlns="" xmlns:a16="http://schemas.microsoft.com/office/drawing/2014/main" id="{7F8D5185-E63E-48A9-A805-04DD482C0D2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9438" y="4143380"/>
            <a:ext cx="463545" cy="46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93474920"/>
              </p:ext>
            </p:extLst>
          </p:nvPr>
        </p:nvGraphicFramePr>
        <p:xfrm>
          <a:off x="1557908" y="1152420"/>
          <a:ext cx="9073008" cy="5516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echa abajo 4"/>
          <p:cNvSpPr/>
          <p:nvPr/>
        </p:nvSpPr>
        <p:spPr>
          <a:xfrm>
            <a:off x="7966620" y="3645024"/>
            <a:ext cx="648072" cy="576064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89 Imagen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824" y="285728"/>
            <a:ext cx="428628" cy="433589"/>
          </a:xfrm>
          <a:prstGeom prst="rect">
            <a:avLst/>
          </a:prstGeom>
          <a:noFill/>
        </p:spPr>
      </p:pic>
      <p:sp>
        <p:nvSpPr>
          <p:cNvPr id="8" name="TextBox 214"/>
          <p:cNvSpPr txBox="1"/>
          <p:nvPr/>
        </p:nvSpPr>
        <p:spPr>
          <a:xfrm>
            <a:off x="165058" y="201019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2. CASO DE NEGOCIO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8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Rectangle 88" descr="Header Gray Bar"/>
          <p:cNvSpPr/>
          <p:nvPr/>
        </p:nvSpPr>
        <p:spPr bwMode="auto">
          <a:xfrm>
            <a:off x="0" y="195657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s-PE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2</a:t>
            </a:r>
            <a:r>
              <a:rPr lang="es-PE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 CASO DE NEGOCIO</a:t>
            </a:r>
            <a:endParaRPr lang="en-US" sz="1600" b="1" dirty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89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525" y="494086"/>
            <a:ext cx="428628" cy="433589"/>
          </a:xfrm>
          <a:prstGeom prst="rect">
            <a:avLst/>
          </a:prstGeom>
          <a:noFill/>
        </p:spPr>
      </p:pic>
      <p:sp>
        <p:nvSpPr>
          <p:cNvPr id="7" name="Forma libre 6"/>
          <p:cNvSpPr/>
          <p:nvPr/>
        </p:nvSpPr>
        <p:spPr>
          <a:xfrm>
            <a:off x="117748" y="1241409"/>
            <a:ext cx="2579015" cy="5417256"/>
          </a:xfrm>
          <a:custGeom>
            <a:avLst/>
            <a:gdLst>
              <a:gd name="connsiteX0" fmla="*/ 0 w 2579015"/>
              <a:gd name="connsiteY0" fmla="*/ 257902 h 5417256"/>
              <a:gd name="connsiteX1" fmla="*/ 257902 w 2579015"/>
              <a:gd name="connsiteY1" fmla="*/ 0 h 5417256"/>
              <a:gd name="connsiteX2" fmla="*/ 2321114 w 2579015"/>
              <a:gd name="connsiteY2" fmla="*/ 0 h 5417256"/>
              <a:gd name="connsiteX3" fmla="*/ 2579016 w 2579015"/>
              <a:gd name="connsiteY3" fmla="*/ 257902 h 5417256"/>
              <a:gd name="connsiteX4" fmla="*/ 2579015 w 2579015"/>
              <a:gd name="connsiteY4" fmla="*/ 5159355 h 5417256"/>
              <a:gd name="connsiteX5" fmla="*/ 2321113 w 2579015"/>
              <a:gd name="connsiteY5" fmla="*/ 5417257 h 5417256"/>
              <a:gd name="connsiteX6" fmla="*/ 257902 w 2579015"/>
              <a:gd name="connsiteY6" fmla="*/ 5417256 h 5417256"/>
              <a:gd name="connsiteX7" fmla="*/ 0 w 2579015"/>
              <a:gd name="connsiteY7" fmla="*/ 5159354 h 5417256"/>
              <a:gd name="connsiteX8" fmla="*/ 0 w 2579015"/>
              <a:gd name="connsiteY8" fmla="*/ 257902 h 541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9015" h="5417256">
                <a:moveTo>
                  <a:pt x="0" y="257902"/>
                </a:moveTo>
                <a:cubicBezTo>
                  <a:pt x="0" y="115467"/>
                  <a:pt x="115467" y="0"/>
                  <a:pt x="257902" y="0"/>
                </a:cubicBezTo>
                <a:lnTo>
                  <a:pt x="2321114" y="0"/>
                </a:lnTo>
                <a:cubicBezTo>
                  <a:pt x="2463549" y="0"/>
                  <a:pt x="2579016" y="115467"/>
                  <a:pt x="2579016" y="257902"/>
                </a:cubicBezTo>
                <a:cubicBezTo>
                  <a:pt x="2579016" y="1891720"/>
                  <a:pt x="2579015" y="3525537"/>
                  <a:pt x="2579015" y="5159355"/>
                </a:cubicBezTo>
                <a:cubicBezTo>
                  <a:pt x="2579015" y="5301790"/>
                  <a:pt x="2463548" y="5417257"/>
                  <a:pt x="2321113" y="5417257"/>
                </a:cubicBezTo>
                <a:lnTo>
                  <a:pt x="257902" y="5417256"/>
                </a:lnTo>
                <a:cubicBezTo>
                  <a:pt x="115467" y="5417256"/>
                  <a:pt x="0" y="5301789"/>
                  <a:pt x="0" y="5159354"/>
                </a:cubicBezTo>
                <a:lnTo>
                  <a:pt x="0" y="257902"/>
                </a:lnTo>
                <a:close/>
              </a:path>
            </a:pathLst>
          </a:custGeom>
        </p:spPr>
        <p:style>
          <a:lnRef idx="0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386828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000" b="1" kern="1200" dirty="0" smtClean="0">
                <a:solidFill>
                  <a:schemeClr val="tx1"/>
                </a:solidFill>
                <a:latin typeface="Arial"/>
                <a:cs typeface="Arial"/>
              </a:rPr>
              <a:t>2.4 Asunciones Críticas y Restricciones</a:t>
            </a:r>
            <a:endParaRPr lang="es-PE" sz="2000" kern="1200" dirty="0">
              <a:solidFill>
                <a:schemeClr val="tx1"/>
              </a:solidFill>
            </a:endParaRPr>
          </a:p>
        </p:txBody>
      </p:sp>
      <p:sp>
        <p:nvSpPr>
          <p:cNvPr id="8" name="Forma libre 7"/>
          <p:cNvSpPr/>
          <p:nvPr/>
        </p:nvSpPr>
        <p:spPr>
          <a:xfrm>
            <a:off x="375650" y="2868172"/>
            <a:ext cx="2063212" cy="1633376"/>
          </a:xfrm>
          <a:custGeom>
            <a:avLst/>
            <a:gdLst>
              <a:gd name="connsiteX0" fmla="*/ 0 w 2063212"/>
              <a:gd name="connsiteY0" fmla="*/ 163338 h 1633376"/>
              <a:gd name="connsiteX1" fmla="*/ 163338 w 2063212"/>
              <a:gd name="connsiteY1" fmla="*/ 0 h 1633376"/>
              <a:gd name="connsiteX2" fmla="*/ 1899874 w 2063212"/>
              <a:gd name="connsiteY2" fmla="*/ 0 h 1633376"/>
              <a:gd name="connsiteX3" fmla="*/ 2063212 w 2063212"/>
              <a:gd name="connsiteY3" fmla="*/ 163338 h 1633376"/>
              <a:gd name="connsiteX4" fmla="*/ 2063212 w 2063212"/>
              <a:gd name="connsiteY4" fmla="*/ 1470038 h 1633376"/>
              <a:gd name="connsiteX5" fmla="*/ 1899874 w 2063212"/>
              <a:gd name="connsiteY5" fmla="*/ 1633376 h 1633376"/>
              <a:gd name="connsiteX6" fmla="*/ 163338 w 2063212"/>
              <a:gd name="connsiteY6" fmla="*/ 1633376 h 1633376"/>
              <a:gd name="connsiteX7" fmla="*/ 0 w 2063212"/>
              <a:gd name="connsiteY7" fmla="*/ 1470038 h 1633376"/>
              <a:gd name="connsiteX8" fmla="*/ 0 w 2063212"/>
              <a:gd name="connsiteY8" fmla="*/ 163338 h 163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3212" h="1633376">
                <a:moveTo>
                  <a:pt x="0" y="163338"/>
                </a:moveTo>
                <a:cubicBezTo>
                  <a:pt x="0" y="73129"/>
                  <a:pt x="73129" y="0"/>
                  <a:pt x="163338" y="0"/>
                </a:cubicBezTo>
                <a:lnTo>
                  <a:pt x="1899874" y="0"/>
                </a:lnTo>
                <a:cubicBezTo>
                  <a:pt x="1990083" y="0"/>
                  <a:pt x="2063212" y="73129"/>
                  <a:pt x="2063212" y="163338"/>
                </a:cubicBezTo>
                <a:lnTo>
                  <a:pt x="2063212" y="1470038"/>
                </a:lnTo>
                <a:cubicBezTo>
                  <a:pt x="2063212" y="1560247"/>
                  <a:pt x="1990083" y="1633376"/>
                  <a:pt x="1899874" y="1633376"/>
                </a:cubicBezTo>
                <a:lnTo>
                  <a:pt x="163338" y="1633376"/>
                </a:lnTo>
                <a:cubicBezTo>
                  <a:pt x="73129" y="1633376"/>
                  <a:pt x="0" y="1560247"/>
                  <a:pt x="0" y="1470038"/>
                </a:cubicBezTo>
                <a:lnTo>
                  <a:pt x="0" y="163338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480" tIns="78320" rIns="88480" bIns="7832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600" kern="1200" dirty="0" smtClean="0">
                <a:solidFill>
                  <a:srgbClr val="4D4D4D"/>
                </a:solidFill>
              </a:rPr>
              <a:t>El proyecto debe contar con el apoyo total de la Gerencia General y del Director de Portafolios de </a:t>
            </a:r>
            <a:r>
              <a:rPr lang="es-PE" sz="1600" kern="1200" dirty="0" err="1" smtClean="0">
                <a:solidFill>
                  <a:srgbClr val="4D4D4D"/>
                </a:solidFill>
              </a:rPr>
              <a:t>Cime</a:t>
            </a:r>
            <a:r>
              <a:rPr lang="es-PE" sz="1600" kern="1200" dirty="0" smtClean="0">
                <a:solidFill>
                  <a:srgbClr val="4D4D4D"/>
                </a:solidFill>
              </a:rPr>
              <a:t> Ingenieros S.R.L.</a:t>
            </a:r>
            <a:endParaRPr lang="es-PE" sz="1600" kern="1200" dirty="0"/>
          </a:p>
        </p:txBody>
      </p:sp>
      <p:sp>
        <p:nvSpPr>
          <p:cNvPr id="9" name="Forma libre 8"/>
          <p:cNvSpPr/>
          <p:nvPr/>
        </p:nvSpPr>
        <p:spPr>
          <a:xfrm>
            <a:off x="375650" y="4752838"/>
            <a:ext cx="2063212" cy="1633376"/>
          </a:xfrm>
          <a:custGeom>
            <a:avLst/>
            <a:gdLst>
              <a:gd name="connsiteX0" fmla="*/ 0 w 2063212"/>
              <a:gd name="connsiteY0" fmla="*/ 163338 h 1633376"/>
              <a:gd name="connsiteX1" fmla="*/ 163338 w 2063212"/>
              <a:gd name="connsiteY1" fmla="*/ 0 h 1633376"/>
              <a:gd name="connsiteX2" fmla="*/ 1899874 w 2063212"/>
              <a:gd name="connsiteY2" fmla="*/ 0 h 1633376"/>
              <a:gd name="connsiteX3" fmla="*/ 2063212 w 2063212"/>
              <a:gd name="connsiteY3" fmla="*/ 163338 h 1633376"/>
              <a:gd name="connsiteX4" fmla="*/ 2063212 w 2063212"/>
              <a:gd name="connsiteY4" fmla="*/ 1470038 h 1633376"/>
              <a:gd name="connsiteX5" fmla="*/ 1899874 w 2063212"/>
              <a:gd name="connsiteY5" fmla="*/ 1633376 h 1633376"/>
              <a:gd name="connsiteX6" fmla="*/ 163338 w 2063212"/>
              <a:gd name="connsiteY6" fmla="*/ 1633376 h 1633376"/>
              <a:gd name="connsiteX7" fmla="*/ 0 w 2063212"/>
              <a:gd name="connsiteY7" fmla="*/ 1470038 h 1633376"/>
              <a:gd name="connsiteX8" fmla="*/ 0 w 2063212"/>
              <a:gd name="connsiteY8" fmla="*/ 163338 h 163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3212" h="1633376">
                <a:moveTo>
                  <a:pt x="0" y="163338"/>
                </a:moveTo>
                <a:cubicBezTo>
                  <a:pt x="0" y="73129"/>
                  <a:pt x="73129" y="0"/>
                  <a:pt x="163338" y="0"/>
                </a:cubicBezTo>
                <a:lnTo>
                  <a:pt x="1899874" y="0"/>
                </a:lnTo>
                <a:cubicBezTo>
                  <a:pt x="1990083" y="0"/>
                  <a:pt x="2063212" y="73129"/>
                  <a:pt x="2063212" y="163338"/>
                </a:cubicBezTo>
                <a:lnTo>
                  <a:pt x="2063212" y="1470038"/>
                </a:lnTo>
                <a:cubicBezTo>
                  <a:pt x="2063212" y="1560247"/>
                  <a:pt x="1990083" y="1633376"/>
                  <a:pt x="1899874" y="1633376"/>
                </a:cubicBezTo>
                <a:lnTo>
                  <a:pt x="163338" y="1633376"/>
                </a:lnTo>
                <a:cubicBezTo>
                  <a:pt x="73129" y="1633376"/>
                  <a:pt x="0" y="1560247"/>
                  <a:pt x="0" y="1470038"/>
                </a:cubicBezTo>
                <a:lnTo>
                  <a:pt x="0" y="163338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480" tIns="78320" rIns="88480" bIns="7832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600" kern="1200" dirty="0" smtClean="0">
                <a:solidFill>
                  <a:srgbClr val="4D4D4D"/>
                </a:solidFill>
              </a:rPr>
              <a:t>Se buscará generar una rentabilidad a la organización realizando sinergia.</a:t>
            </a:r>
            <a:endParaRPr lang="es-PE" sz="1600" kern="1200" dirty="0"/>
          </a:p>
        </p:txBody>
      </p:sp>
      <p:sp>
        <p:nvSpPr>
          <p:cNvPr id="18" name="24 CuadroTexto"/>
          <p:cNvSpPr txBox="1"/>
          <p:nvPr/>
        </p:nvSpPr>
        <p:spPr>
          <a:xfrm>
            <a:off x="4653682" y="3067250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1600" b="1" dirty="0" smtClean="0">
                <a:solidFill>
                  <a:srgbClr val="6C6C6C"/>
                </a:solidFill>
                <a:latin typeface="Arial"/>
                <a:cs typeface="Arial"/>
              </a:rPr>
              <a:t>2.5 </a:t>
            </a:r>
            <a:r>
              <a:rPr lang="es-PE" sz="1600" b="1" dirty="0" smtClean="0">
                <a:solidFill>
                  <a:srgbClr val="6C6C6C"/>
                </a:solidFill>
                <a:latin typeface="Arial"/>
                <a:cs typeface="Arial"/>
              </a:rPr>
              <a:t>Análisis Opciones y Recomendaciones</a:t>
            </a:r>
            <a:endParaRPr lang="es-ES" sz="1600" b="1" dirty="0" smtClean="0">
              <a:solidFill>
                <a:srgbClr val="6C6C6C"/>
              </a:solidFill>
              <a:latin typeface="Arial"/>
              <a:cs typeface="Arial"/>
            </a:endParaRPr>
          </a:p>
        </p:txBody>
      </p:sp>
      <p:sp>
        <p:nvSpPr>
          <p:cNvPr id="20" name="Round Diagonal Corner Rectangle 209" descr="Element 1 Shape"/>
          <p:cNvSpPr/>
          <p:nvPr/>
        </p:nvSpPr>
        <p:spPr bwMode="auto">
          <a:xfrm flipH="1">
            <a:off x="2854052" y="1434830"/>
            <a:ext cx="9145016" cy="2714644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21" name="24 CuadroTexto"/>
          <p:cNvSpPr txBox="1"/>
          <p:nvPr/>
        </p:nvSpPr>
        <p:spPr>
          <a:xfrm>
            <a:off x="2925490" y="1649144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1800" b="1" dirty="0" smtClean="0">
                <a:latin typeface="Arial"/>
                <a:cs typeface="Arial"/>
              </a:rPr>
              <a:t>2.5 </a:t>
            </a:r>
            <a:r>
              <a:rPr lang="es-PE" sz="1800" b="1" dirty="0" smtClean="0">
                <a:latin typeface="Arial"/>
                <a:cs typeface="Arial"/>
              </a:rPr>
              <a:t>Análisis Opciones y Recomendaciones</a:t>
            </a:r>
            <a:endParaRPr lang="es-ES" sz="1800" b="1" dirty="0" smtClean="0">
              <a:latin typeface="Arial"/>
              <a:cs typeface="Arial"/>
            </a:endParaRPr>
          </a:p>
        </p:txBody>
      </p:sp>
      <p:graphicFrame>
        <p:nvGraphicFramePr>
          <p:cNvPr id="22" name="29 Diagrama"/>
          <p:cNvGraphicFramePr/>
          <p:nvPr>
            <p:extLst>
              <p:ext uri="{D42A27DB-BD31-4B8C-83A1-F6EECF244321}">
                <p14:modId xmlns:p14="http://schemas.microsoft.com/office/powerpoint/2010/main" val="2825278397"/>
              </p:ext>
            </p:extLst>
          </p:nvPr>
        </p:nvGraphicFramePr>
        <p:xfrm>
          <a:off x="2349996" y="2186363"/>
          <a:ext cx="8125883" cy="1928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Resultado de imagen para hombres negociando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" t="4286" r="5517" b="8873"/>
          <a:stretch/>
        </p:blipFill>
        <p:spPr bwMode="auto">
          <a:xfrm>
            <a:off x="5475361" y="3779194"/>
            <a:ext cx="2928674" cy="21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asumiendo responsabilida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112" y="3684860"/>
            <a:ext cx="1914525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no participa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000" y="3779195"/>
            <a:ext cx="2221956" cy="222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88" descr="Header Gray Bar"/>
          <p:cNvSpPr/>
          <p:nvPr/>
        </p:nvSpPr>
        <p:spPr bwMode="auto">
          <a:xfrm>
            <a:off x="36197" y="196225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s-PE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2</a:t>
            </a:r>
            <a:r>
              <a:rPr lang="es-PE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 CASO DE NEGOCIO</a:t>
            </a:r>
            <a:endParaRPr lang="en-US" sz="1600" b="1" dirty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89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22" y="494654"/>
            <a:ext cx="428628" cy="4335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85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Rectangle 88" descr="Header Gray Bar"/>
          <p:cNvSpPr/>
          <p:nvPr/>
        </p:nvSpPr>
        <p:spPr bwMode="auto">
          <a:xfrm>
            <a:off x="36197" y="196225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s-PE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2</a:t>
            </a:r>
            <a:r>
              <a:rPr lang="es-PE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 CASO DE NEGOCIO</a:t>
            </a:r>
            <a:endParaRPr lang="en-US" sz="1600" b="1" dirty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89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22" y="494654"/>
            <a:ext cx="428628" cy="433589"/>
          </a:xfrm>
          <a:prstGeom prst="rect">
            <a:avLst/>
          </a:prstGeom>
          <a:noFill/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796449545"/>
              </p:ext>
            </p:extLst>
          </p:nvPr>
        </p:nvGraphicFramePr>
        <p:xfrm>
          <a:off x="477788" y="1412776"/>
          <a:ext cx="4968552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 Diagonal Corner Rectangle 209" descr="Element 1 Shape"/>
          <p:cNvSpPr/>
          <p:nvPr/>
        </p:nvSpPr>
        <p:spPr bwMode="auto">
          <a:xfrm flipH="1">
            <a:off x="6094412" y="1500174"/>
            <a:ext cx="5763938" cy="5025170"/>
          </a:xfrm>
          <a:prstGeom prst="round2Diag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7" name="27 CuadroTexto"/>
          <p:cNvSpPr txBox="1"/>
          <p:nvPr/>
        </p:nvSpPr>
        <p:spPr>
          <a:xfrm>
            <a:off x="6523039" y="1733124"/>
            <a:ext cx="4729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1600" b="1" dirty="0" smtClean="0">
                <a:latin typeface="Arial"/>
                <a:cs typeface="Arial"/>
              </a:rPr>
              <a:t>2.7 PRESUPUESTO Y FLUJO DE CAJA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65916" y="2143116"/>
            <a:ext cx="4650896" cy="98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665916" y="3248037"/>
            <a:ext cx="4652986" cy="255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4095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65058" y="201019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3. PLAN DE GESTIÓN DE ALCANCE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0" name="89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824" y="285728"/>
            <a:ext cx="428628" cy="433589"/>
          </a:xfrm>
          <a:prstGeom prst="rect">
            <a:avLst/>
          </a:prstGeom>
          <a:noFill/>
        </p:spPr>
      </p:pic>
      <p:sp>
        <p:nvSpPr>
          <p:cNvPr id="30724" name="AutoShape 4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0726" name="AutoShape 6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graphicFrame>
        <p:nvGraphicFramePr>
          <p:cNvPr id="25" name="Diagrama 6"/>
          <p:cNvGraphicFramePr/>
          <p:nvPr>
            <p:extLst>
              <p:ext uri="{D42A27DB-BD31-4B8C-83A1-F6EECF244321}">
                <p14:modId xmlns:p14="http://schemas.microsoft.com/office/powerpoint/2010/main" val="718114759"/>
              </p:ext>
            </p:extLst>
          </p:nvPr>
        </p:nvGraphicFramePr>
        <p:xfrm>
          <a:off x="759750" y="1285860"/>
          <a:ext cx="10406760" cy="5038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2701" y="-12701"/>
            <a:ext cx="12201525" cy="1012809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65058" y="201019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4. PLAN DE GESTIÓN DE REQUISITOS</a:t>
            </a:r>
            <a:endParaRPr lang="en-US" sz="2000" b="1" dirty="0" smtClean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2701" y="1000108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0" name="89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824" y="285728"/>
            <a:ext cx="428628" cy="433589"/>
          </a:xfrm>
          <a:prstGeom prst="rect">
            <a:avLst/>
          </a:prstGeom>
          <a:noFill/>
        </p:spPr>
      </p:pic>
      <p:sp>
        <p:nvSpPr>
          <p:cNvPr id="30724" name="AutoShape 4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0726" name="AutoShape 6" descr="Resultado de imagen para PETROPE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grpSp>
        <p:nvGrpSpPr>
          <p:cNvPr id="11" name="Grupo 1"/>
          <p:cNvGrpSpPr/>
          <p:nvPr/>
        </p:nvGrpSpPr>
        <p:grpSpPr>
          <a:xfrm>
            <a:off x="838200" y="1955250"/>
            <a:ext cx="10565727" cy="3715976"/>
            <a:chOff x="191558" y="1592340"/>
            <a:chExt cx="8674294" cy="2205284"/>
          </a:xfrm>
        </p:grpSpPr>
        <p:sp>
          <p:nvSpPr>
            <p:cNvPr id="12" name="32 Rectángulo redondeado"/>
            <p:cNvSpPr/>
            <p:nvPr/>
          </p:nvSpPr>
          <p:spPr bwMode="gray">
            <a:xfrm>
              <a:off x="191558" y="2126439"/>
              <a:ext cx="1138588" cy="829527"/>
            </a:xfrm>
            <a:prstGeom prst="round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1" i="0" u="none" strike="noStrike" kern="0" cap="none" spc="0" normalizeH="0" baseline="0" noProof="0" dirty="0" smtClean="0">
                  <a:ln>
                    <a:noFill/>
                  </a:ln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ACTA</a:t>
              </a:r>
              <a:r>
                <a:rPr kumimoji="0" lang="es-ES" sz="1050" b="1" i="0" u="none" strike="noStrike" kern="0" cap="none" spc="0" normalizeH="0" noProof="0" dirty="0" smtClean="0">
                  <a:ln>
                    <a:noFill/>
                  </a:ln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DE CONSTITUCIÒN</a:t>
              </a:r>
              <a:endParaRPr kumimoji="0" lang="es-ES" sz="1050" b="1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33 Rectángulo redondeado"/>
            <p:cNvSpPr/>
            <p:nvPr/>
          </p:nvSpPr>
          <p:spPr bwMode="gray">
            <a:xfrm>
              <a:off x="2642864" y="2126438"/>
              <a:ext cx="1223060" cy="829527"/>
            </a:xfrm>
            <a:prstGeom prst="round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1" i="0" u="none" strike="noStrike" kern="0" cap="none" spc="0" normalizeH="0" baseline="0" noProof="0" dirty="0" smtClean="0">
                  <a:ln>
                    <a:noFill/>
                  </a:ln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JUICIO DE EXPERTOS</a:t>
              </a:r>
            </a:p>
          </p:txBody>
        </p:sp>
        <p:sp>
          <p:nvSpPr>
            <p:cNvPr id="14" name="35 Rectángulo redondeado"/>
            <p:cNvSpPr/>
            <p:nvPr/>
          </p:nvSpPr>
          <p:spPr bwMode="gray">
            <a:xfrm>
              <a:off x="1375758" y="2126439"/>
              <a:ext cx="1138588" cy="829527"/>
            </a:xfrm>
            <a:prstGeom prst="round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1" i="0" u="none" strike="noStrike" kern="0" cap="none" spc="0" normalizeH="0" baseline="0" noProof="0" dirty="0" smtClean="0">
                  <a:ln>
                    <a:noFill/>
                  </a:ln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ACUERDOS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50" b="1" kern="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BASES ANEXAS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1" i="0" u="none" strike="noStrike" kern="0" cap="none" spc="0" normalizeH="0" baseline="0" noProof="0" dirty="0" smtClean="0">
                  <a:ln>
                    <a:noFill/>
                  </a:ln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ESPECIFICACIONES</a:t>
              </a:r>
              <a:r>
                <a:rPr kumimoji="0" lang="es-ES" sz="1050" b="1" i="0" u="none" strike="noStrike" kern="0" cap="none" spc="0" normalizeH="0" noProof="0" dirty="0" smtClean="0">
                  <a:ln>
                    <a:noFill/>
                  </a:ln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TECNICAS</a:t>
              </a:r>
              <a:endParaRPr kumimoji="0" lang="es-ES" sz="1050" b="1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36 Rectángulo redondeado"/>
            <p:cNvSpPr/>
            <p:nvPr/>
          </p:nvSpPr>
          <p:spPr bwMode="gray">
            <a:xfrm>
              <a:off x="3906216" y="2126438"/>
              <a:ext cx="1223060" cy="829527"/>
            </a:xfrm>
            <a:prstGeom prst="round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1" i="0" u="none" strike="noStrike" kern="0" cap="none" spc="0" normalizeH="0" baseline="0" noProof="0" dirty="0" smtClean="0">
                  <a:ln>
                    <a:noFill/>
                  </a:ln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REUNIONES </a:t>
              </a:r>
            </a:p>
          </p:txBody>
        </p:sp>
        <p:sp>
          <p:nvSpPr>
            <p:cNvPr id="16" name="42 Rectángulo redondeado"/>
            <p:cNvSpPr/>
            <p:nvPr/>
          </p:nvSpPr>
          <p:spPr bwMode="gray">
            <a:xfrm>
              <a:off x="207056" y="1592340"/>
              <a:ext cx="2305517" cy="434913"/>
            </a:xfrm>
            <a:prstGeom prst="roundRect">
              <a:avLst/>
            </a:prstGeom>
            <a:solidFill>
              <a:srgbClr val="9AAE04"/>
            </a:soli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600" b="1" kern="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ENTRADAS</a:t>
              </a:r>
              <a:endParaRPr kumimoji="0" lang="es-ES" sz="1600" b="1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43 Rectángulo redondeado"/>
            <p:cNvSpPr/>
            <p:nvPr/>
          </p:nvSpPr>
          <p:spPr bwMode="gray">
            <a:xfrm>
              <a:off x="2665168" y="1592939"/>
              <a:ext cx="2427027" cy="431109"/>
            </a:xfrm>
            <a:prstGeom prst="roundRect">
              <a:avLst/>
            </a:prstGeom>
            <a:solidFill>
              <a:srgbClr val="9AAE04"/>
            </a:soli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1" i="0" u="none" strike="noStrike" kern="0" cap="none" spc="0" normalizeH="0" baseline="0" noProof="0" dirty="0" smtClean="0">
                  <a:ln>
                    <a:noFill/>
                  </a:ln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HERRAMIENTAS Y TECNICAS</a:t>
              </a:r>
            </a:p>
          </p:txBody>
        </p:sp>
        <p:sp>
          <p:nvSpPr>
            <p:cNvPr id="18" name="44 Rectángulo redondeado"/>
            <p:cNvSpPr/>
            <p:nvPr/>
          </p:nvSpPr>
          <p:spPr bwMode="gray">
            <a:xfrm>
              <a:off x="5271064" y="1594830"/>
              <a:ext cx="3594788" cy="431109"/>
            </a:xfrm>
            <a:prstGeom prst="roundRect">
              <a:avLst/>
            </a:prstGeom>
            <a:solidFill>
              <a:srgbClr val="9AAE04"/>
            </a:soli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600" b="1" kern="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SALIDAS</a:t>
              </a:r>
              <a:endParaRPr kumimoji="0" lang="es-ES" sz="1600" b="1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47 Rectángulo redondeado"/>
            <p:cNvSpPr/>
            <p:nvPr/>
          </p:nvSpPr>
          <p:spPr bwMode="gray">
            <a:xfrm>
              <a:off x="2642864" y="3040149"/>
              <a:ext cx="2486412" cy="757475"/>
            </a:xfrm>
            <a:prstGeom prst="round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1" i="0" u="none" strike="noStrike" kern="0" cap="none" spc="0" normalizeH="0" baseline="0" noProof="0" dirty="0" smtClean="0">
                  <a:ln>
                    <a:noFill/>
                  </a:ln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ANALISIS DE DOCUMENTOS</a:t>
              </a:r>
            </a:p>
          </p:txBody>
        </p:sp>
        <p:sp>
          <p:nvSpPr>
            <p:cNvPr id="20" name="48 Rectángulo redondeado"/>
            <p:cNvSpPr/>
            <p:nvPr/>
          </p:nvSpPr>
          <p:spPr bwMode="gray">
            <a:xfrm>
              <a:off x="191558" y="3049465"/>
              <a:ext cx="2321015" cy="743237"/>
            </a:xfrm>
            <a:prstGeom prst="round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1" i="0" u="none" strike="noStrike" kern="0" cap="none" spc="0" normalizeH="0" baseline="0" noProof="0" dirty="0" smtClean="0">
                  <a:ln>
                    <a:noFill/>
                  </a:ln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CICLO DE VIDA DEL PROYECTO</a:t>
              </a:r>
            </a:p>
          </p:txBody>
        </p:sp>
        <p:sp>
          <p:nvSpPr>
            <p:cNvPr id="21" name="49 Rectángulo redondeado"/>
            <p:cNvSpPr/>
            <p:nvPr/>
          </p:nvSpPr>
          <p:spPr bwMode="gray">
            <a:xfrm>
              <a:off x="5271064" y="2126438"/>
              <a:ext cx="3594788" cy="1666264"/>
            </a:xfrm>
            <a:prstGeom prst="roundRect">
              <a:avLst/>
            </a:prstGeom>
            <a:solidFill>
              <a:srgbClr val="004A82"/>
            </a:soli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400" b="1" i="0" u="none" strike="noStrike" kern="0" cap="none" spc="0" normalizeH="0" baseline="0" noProof="0" dirty="0" smtClean="0">
                  <a:ln>
                    <a:noFill/>
                  </a:ln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PLAN DE GESTION DEL ALCANCE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s-ES" sz="1400" b="1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s-ES" sz="1400" b="1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ES" sz="1400" b="1" i="0" u="none" strike="noStrike" kern="0" cap="none" spc="0" normalizeH="0" baseline="0" noProof="0" dirty="0" smtClean="0">
                  <a:ln>
                    <a:noFill/>
                  </a:ln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PLAN DE GESTIÒN DE REQUISITOS</a:t>
              </a:r>
            </a:p>
          </p:txBody>
        </p:sp>
      </p:grpSp>
      <p:sp>
        <p:nvSpPr>
          <p:cNvPr id="22" name="21 CuadroTexto"/>
          <p:cNvSpPr txBox="1"/>
          <p:nvPr/>
        </p:nvSpPr>
        <p:spPr>
          <a:xfrm>
            <a:off x="236496" y="1285860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1600" b="1" dirty="0" smtClean="0">
                <a:solidFill>
                  <a:srgbClr val="6C6C6C"/>
                </a:solidFill>
                <a:latin typeface="Arial"/>
                <a:cs typeface="Arial"/>
              </a:rPr>
              <a:t>4.1  RECOPILACION DE REQUISITOS</a:t>
            </a:r>
          </a:p>
        </p:txBody>
      </p:sp>
    </p:spTree>
    <p:extLst>
      <p:ext uri="{BB962C8B-B14F-4D97-AF65-F5344CB8AC3E}">
        <p14:creationId xmlns:p14="http://schemas.microsoft.com/office/powerpoint/2010/main" val="128745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6401876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F2210"/>
      </a:accent1>
      <a:accent2>
        <a:srgbClr val="245227"/>
      </a:accent2>
      <a:accent3>
        <a:srgbClr val="488862"/>
      </a:accent3>
      <a:accent4>
        <a:srgbClr val="59AA7A"/>
      </a:accent4>
      <a:accent5>
        <a:srgbClr val="9ED2AE"/>
      </a:accent5>
      <a:accent6>
        <a:srgbClr val="C2EC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B_StatisticsInfographicsSampler.potx" id="{5BF06259-24FD-49AC-9333-5E5018C51A13}" vid="{718910AD-43C0-40B9-91DA-8F4D4E89CC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tf16401876</Template>
  <TotalTime>815</TotalTime>
  <Words>1137</Words>
  <Application>Microsoft Office PowerPoint</Application>
  <PresentationFormat>Personalizado</PresentationFormat>
  <Paragraphs>226</Paragraphs>
  <Slides>19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Segoe UI</vt:lpstr>
      <vt:lpstr>Segoe UI Light</vt:lpstr>
      <vt:lpstr>Times</vt:lpstr>
      <vt:lpstr>Wingdings</vt:lpstr>
      <vt:lpstr>tf16401876</vt:lpstr>
      <vt:lpstr>Sample 2</vt:lpstr>
      <vt:lpstr>Presentación de PowerPoint</vt:lpstr>
      <vt:lpstr>Presentación de PowerPoint</vt:lpstr>
      <vt:lpstr>Sample 2</vt:lpstr>
      <vt:lpstr>Presentación de PowerPoint</vt:lpstr>
      <vt:lpstr>Presentación de PowerPoint</vt:lpstr>
      <vt:lpstr>Presentación de PowerPoint</vt:lpstr>
      <vt:lpstr>Sample 2</vt:lpstr>
      <vt:lpstr>Sample 2</vt:lpstr>
      <vt:lpstr>Sample 2</vt:lpstr>
      <vt:lpstr>Sample 2</vt:lpstr>
      <vt:lpstr>Sample 2</vt:lpstr>
      <vt:lpstr>Sample 2</vt:lpstr>
      <vt:lpstr>Sample 2</vt:lpstr>
      <vt:lpstr>Sample 2</vt:lpstr>
      <vt:lpstr>Sample 2</vt:lpstr>
      <vt:lpstr>Sample 2</vt:lpstr>
      <vt:lpstr>Sample 2</vt:lpstr>
      <vt:lpstr>Sample 2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2</dc:title>
  <dc:creator>MARCO-201611</dc:creator>
  <cp:lastModifiedBy>Asus</cp:lastModifiedBy>
  <cp:revision>36</cp:revision>
  <dcterms:created xsi:type="dcterms:W3CDTF">2018-07-01T21:01:38Z</dcterms:created>
  <dcterms:modified xsi:type="dcterms:W3CDTF">2018-07-02T11:15:02Z</dcterms:modified>
</cp:coreProperties>
</file>