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6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528" r:id="rId2"/>
    <p:sldId id="529" r:id="rId3"/>
    <p:sldId id="531" r:id="rId4"/>
    <p:sldId id="530" r:id="rId5"/>
    <p:sldId id="532" r:id="rId6"/>
    <p:sldId id="533" r:id="rId7"/>
    <p:sldId id="534" r:id="rId8"/>
    <p:sldId id="535" r:id="rId9"/>
    <p:sldId id="536" r:id="rId10"/>
    <p:sldId id="537" r:id="rId11"/>
    <p:sldId id="538" r:id="rId12"/>
    <p:sldId id="539" r:id="rId13"/>
    <p:sldId id="540" r:id="rId14"/>
    <p:sldId id="541" r:id="rId15"/>
    <p:sldId id="542" r:id="rId16"/>
    <p:sldId id="543" r:id="rId17"/>
    <p:sldId id="544" r:id="rId18"/>
    <p:sldId id="545" r:id="rId19"/>
    <p:sldId id="546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777777"/>
    <a:srgbClr val="FF733C"/>
    <a:srgbClr val="E18300"/>
    <a:srgbClr val="FFDA70"/>
    <a:srgbClr val="FFC800"/>
    <a:srgbClr val="FFAA00"/>
    <a:srgbClr val="0A7832"/>
    <a:srgbClr val="0A7828"/>
    <a:srgbClr val="0A722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9690" autoAdjust="0"/>
    <p:restoredTop sz="94660"/>
  </p:normalViewPr>
  <p:slideViewPr>
    <p:cSldViewPr>
      <p:cViewPr varScale="1">
        <p:scale>
          <a:sx n="82" d="100"/>
          <a:sy n="82" d="100"/>
        </p:scale>
        <p:origin x="-84" y="-246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BAC60F-07A2-4AF9-A958-19895D014B38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</dgm:pt>
    <dgm:pt modelId="{58ED954E-BD5A-4DEB-A4CE-D5492207C864}">
      <dgm:prSet phldrT="[Texto]"/>
      <dgm:spPr/>
      <dgm:t>
        <a:bodyPr/>
        <a:lstStyle/>
        <a:p>
          <a:r>
            <a:rPr lang="es-PE" dirty="0" smtClean="0"/>
            <a:t>1</a:t>
          </a:r>
          <a:endParaRPr lang="es-PE" dirty="0"/>
        </a:p>
      </dgm:t>
    </dgm:pt>
    <dgm:pt modelId="{CF262694-355F-4A38-A43D-0575936BCF0E}" type="parTrans" cxnId="{FE804368-1A68-4C4D-9FAB-50004FC99785}">
      <dgm:prSet/>
      <dgm:spPr/>
      <dgm:t>
        <a:bodyPr/>
        <a:lstStyle/>
        <a:p>
          <a:endParaRPr lang="es-PE"/>
        </a:p>
      </dgm:t>
    </dgm:pt>
    <dgm:pt modelId="{9266EC65-9C36-4D1F-AC7C-8D7407AF313C}" type="sibTrans" cxnId="{FE804368-1A68-4C4D-9FAB-50004FC99785}">
      <dgm:prSet/>
      <dgm:spPr/>
      <dgm:t>
        <a:bodyPr/>
        <a:lstStyle/>
        <a:p>
          <a:endParaRPr lang="es-PE"/>
        </a:p>
      </dgm:t>
    </dgm:pt>
    <dgm:pt modelId="{4F915E46-21AC-4C6B-B5A8-BA156DC93317}">
      <dgm:prSet phldrT="[Texto]"/>
      <dgm:spPr/>
      <dgm:t>
        <a:bodyPr/>
        <a:lstStyle/>
        <a:p>
          <a:r>
            <a:rPr lang="es-PE" dirty="0" smtClean="0"/>
            <a:t>2</a:t>
          </a:r>
          <a:endParaRPr lang="es-PE" dirty="0"/>
        </a:p>
      </dgm:t>
    </dgm:pt>
    <dgm:pt modelId="{A5A13D0F-FF53-4FED-876C-F1DDF0526AF7}" type="parTrans" cxnId="{F19EE1D2-DA7B-4CFF-8042-8FF7B72CACB8}">
      <dgm:prSet/>
      <dgm:spPr/>
      <dgm:t>
        <a:bodyPr/>
        <a:lstStyle/>
        <a:p>
          <a:endParaRPr lang="es-PE"/>
        </a:p>
      </dgm:t>
    </dgm:pt>
    <dgm:pt modelId="{AEC271CB-8348-46C7-96BB-87AA56BE6F2B}" type="sibTrans" cxnId="{F19EE1D2-DA7B-4CFF-8042-8FF7B72CACB8}">
      <dgm:prSet/>
      <dgm:spPr/>
      <dgm:t>
        <a:bodyPr/>
        <a:lstStyle/>
        <a:p>
          <a:endParaRPr lang="es-PE"/>
        </a:p>
      </dgm:t>
    </dgm:pt>
    <dgm:pt modelId="{F2B7F6E6-9A7E-4F0F-A6EB-22E692BB4B38}">
      <dgm:prSet phldrT="[Texto]"/>
      <dgm:spPr/>
      <dgm:t>
        <a:bodyPr/>
        <a:lstStyle/>
        <a:p>
          <a:r>
            <a:rPr lang="es-PE" dirty="0" smtClean="0"/>
            <a:t>3</a:t>
          </a:r>
          <a:endParaRPr lang="es-PE" dirty="0"/>
        </a:p>
      </dgm:t>
    </dgm:pt>
    <dgm:pt modelId="{0DD815C8-9D95-455A-8676-80D01C89C998}" type="parTrans" cxnId="{17D188BC-D472-4CAE-854F-3210184349B4}">
      <dgm:prSet/>
      <dgm:spPr/>
      <dgm:t>
        <a:bodyPr/>
        <a:lstStyle/>
        <a:p>
          <a:endParaRPr lang="es-PE"/>
        </a:p>
      </dgm:t>
    </dgm:pt>
    <dgm:pt modelId="{FDE55DA7-5FC1-4BA6-8039-217DE408DFC7}" type="sibTrans" cxnId="{17D188BC-D472-4CAE-854F-3210184349B4}">
      <dgm:prSet/>
      <dgm:spPr/>
      <dgm:t>
        <a:bodyPr/>
        <a:lstStyle/>
        <a:p>
          <a:endParaRPr lang="es-PE"/>
        </a:p>
      </dgm:t>
    </dgm:pt>
    <dgm:pt modelId="{D4E6950F-8F14-42D0-8D70-A2AD860B66CB}">
      <dgm:prSet/>
      <dgm:spPr/>
      <dgm:t>
        <a:bodyPr/>
        <a:lstStyle/>
        <a:p>
          <a:r>
            <a:rPr lang="es-PE" dirty="0" smtClean="0"/>
            <a:t>Asumir responsabilidad total</a:t>
          </a:r>
          <a:endParaRPr lang="es-PE" dirty="0"/>
        </a:p>
      </dgm:t>
    </dgm:pt>
    <dgm:pt modelId="{88383FDF-BD12-4396-820A-D882B72829BD}" type="parTrans" cxnId="{3D664C98-1454-4F82-B9D0-3DEEBCE9C918}">
      <dgm:prSet/>
      <dgm:spPr/>
      <dgm:t>
        <a:bodyPr/>
        <a:lstStyle/>
        <a:p>
          <a:endParaRPr lang="es-PE"/>
        </a:p>
      </dgm:t>
    </dgm:pt>
    <dgm:pt modelId="{8A7C81C6-6963-4C86-9A71-5CB86063C41E}" type="sibTrans" cxnId="{3D664C98-1454-4F82-B9D0-3DEEBCE9C918}">
      <dgm:prSet/>
      <dgm:spPr/>
      <dgm:t>
        <a:bodyPr/>
        <a:lstStyle/>
        <a:p>
          <a:endParaRPr lang="es-PE"/>
        </a:p>
      </dgm:t>
    </dgm:pt>
    <dgm:pt modelId="{F5F52195-9350-49A1-82E5-4564F1BDAACC}">
      <dgm:prSet/>
      <dgm:spPr/>
      <dgm:t>
        <a:bodyPr/>
        <a:lstStyle/>
        <a:p>
          <a:r>
            <a:rPr lang="es-PE" dirty="0" err="1" smtClean="0"/>
            <a:t>Tercearizar</a:t>
          </a:r>
          <a:r>
            <a:rPr lang="es-PE" dirty="0" smtClean="0"/>
            <a:t> entregables</a:t>
          </a:r>
          <a:endParaRPr lang="es-PE" dirty="0"/>
        </a:p>
      </dgm:t>
    </dgm:pt>
    <dgm:pt modelId="{83687657-3ADD-4D27-B734-5FD3004DE927}" type="parTrans" cxnId="{C2B1FFEB-E3B0-4ABE-85D1-7AFF80481C1B}">
      <dgm:prSet/>
      <dgm:spPr/>
      <dgm:t>
        <a:bodyPr/>
        <a:lstStyle/>
        <a:p>
          <a:endParaRPr lang="es-PE"/>
        </a:p>
      </dgm:t>
    </dgm:pt>
    <dgm:pt modelId="{8F69268B-D81E-4152-B99F-456DBC5F66CC}" type="sibTrans" cxnId="{C2B1FFEB-E3B0-4ABE-85D1-7AFF80481C1B}">
      <dgm:prSet/>
      <dgm:spPr/>
      <dgm:t>
        <a:bodyPr/>
        <a:lstStyle/>
        <a:p>
          <a:endParaRPr lang="es-PE"/>
        </a:p>
      </dgm:t>
    </dgm:pt>
    <dgm:pt modelId="{553DC0B0-0EAB-4395-B8CE-2F951F37D2A6}">
      <dgm:prSet/>
      <dgm:spPr/>
      <dgm:t>
        <a:bodyPr/>
        <a:lstStyle/>
        <a:p>
          <a:r>
            <a:rPr lang="es-PE" dirty="0" smtClean="0"/>
            <a:t>No participar del proyecto</a:t>
          </a:r>
          <a:endParaRPr lang="es-PE" dirty="0"/>
        </a:p>
      </dgm:t>
    </dgm:pt>
    <dgm:pt modelId="{FA623CCE-9915-4C97-B9DC-8B438266AC09}" type="parTrans" cxnId="{AA29DD03-BB3A-466E-9F3C-133843F5BF71}">
      <dgm:prSet/>
      <dgm:spPr/>
      <dgm:t>
        <a:bodyPr/>
        <a:lstStyle/>
        <a:p>
          <a:endParaRPr lang="es-PE"/>
        </a:p>
      </dgm:t>
    </dgm:pt>
    <dgm:pt modelId="{43B9389A-1DB1-4649-9717-5884405973FB}" type="sibTrans" cxnId="{AA29DD03-BB3A-466E-9F3C-133843F5BF71}">
      <dgm:prSet/>
      <dgm:spPr/>
      <dgm:t>
        <a:bodyPr/>
        <a:lstStyle/>
        <a:p>
          <a:endParaRPr lang="es-PE"/>
        </a:p>
      </dgm:t>
    </dgm:pt>
    <dgm:pt modelId="{2C508D10-016A-4A12-8339-9416B808AC38}" type="pres">
      <dgm:prSet presAssocID="{B8BAC60F-07A2-4AF9-A958-19895D014B38}" presName="list" presStyleCnt="0">
        <dgm:presLayoutVars>
          <dgm:dir/>
          <dgm:animLvl val="lvl"/>
        </dgm:presLayoutVars>
      </dgm:prSet>
      <dgm:spPr/>
    </dgm:pt>
    <dgm:pt modelId="{2D4DEE3F-B1E1-4AC1-9578-7A4E832FEDE2}" type="pres">
      <dgm:prSet presAssocID="{58ED954E-BD5A-4DEB-A4CE-D5492207C864}" presName="posSpace" presStyleCnt="0"/>
      <dgm:spPr/>
    </dgm:pt>
    <dgm:pt modelId="{E2C0896E-91FE-4AA8-A607-4DD8CBA63D09}" type="pres">
      <dgm:prSet presAssocID="{58ED954E-BD5A-4DEB-A4CE-D5492207C864}" presName="vertFlow" presStyleCnt="0"/>
      <dgm:spPr/>
    </dgm:pt>
    <dgm:pt modelId="{CA4F600B-570B-45D5-9AF9-E1AE23699CDD}" type="pres">
      <dgm:prSet presAssocID="{58ED954E-BD5A-4DEB-A4CE-D5492207C864}" presName="topSpace" presStyleCnt="0"/>
      <dgm:spPr/>
    </dgm:pt>
    <dgm:pt modelId="{8FECEC69-8834-45CB-8CCA-B6B5E8FD2866}" type="pres">
      <dgm:prSet presAssocID="{58ED954E-BD5A-4DEB-A4CE-D5492207C864}" presName="firstComp" presStyleCnt="0"/>
      <dgm:spPr/>
    </dgm:pt>
    <dgm:pt modelId="{CBAE93BF-A2E1-47E2-861C-6F1BA21100A5}" type="pres">
      <dgm:prSet presAssocID="{58ED954E-BD5A-4DEB-A4CE-D5492207C864}" presName="firstChild" presStyleLbl="bgAccFollowNode1" presStyleIdx="0" presStyleCnt="3" custScaleY="45970"/>
      <dgm:spPr/>
    </dgm:pt>
    <dgm:pt modelId="{FB937611-5D42-4EDE-AFBD-6A9828CEE89E}" type="pres">
      <dgm:prSet presAssocID="{58ED954E-BD5A-4DEB-A4CE-D5492207C864}" presName="firstChildTx" presStyleLbl="bgAccFollowNode1" presStyleIdx="0" presStyleCnt="3">
        <dgm:presLayoutVars>
          <dgm:bulletEnabled val="1"/>
        </dgm:presLayoutVars>
      </dgm:prSet>
      <dgm:spPr/>
    </dgm:pt>
    <dgm:pt modelId="{36412352-5BA6-4F90-A355-C71D48A15EC4}" type="pres">
      <dgm:prSet presAssocID="{58ED954E-BD5A-4DEB-A4CE-D5492207C864}" presName="negSpace" presStyleCnt="0"/>
      <dgm:spPr/>
    </dgm:pt>
    <dgm:pt modelId="{F9EDBA2B-1FC9-446D-982A-D3B6A0E05AAA}" type="pres">
      <dgm:prSet presAssocID="{58ED954E-BD5A-4DEB-A4CE-D5492207C864}" presName="circle" presStyleLbl="node1" presStyleIdx="0" presStyleCnt="3" custScaleX="39981" custScaleY="40764" custLinFactNeighborX="33675" custLinFactNeighborY="13137"/>
      <dgm:spPr/>
      <dgm:t>
        <a:bodyPr/>
        <a:lstStyle/>
        <a:p>
          <a:endParaRPr lang="es-PE"/>
        </a:p>
      </dgm:t>
    </dgm:pt>
    <dgm:pt modelId="{317581DE-1480-4C15-824D-6201442CA0CD}" type="pres">
      <dgm:prSet presAssocID="{9266EC65-9C36-4D1F-AC7C-8D7407AF313C}" presName="transSpace" presStyleCnt="0"/>
      <dgm:spPr/>
    </dgm:pt>
    <dgm:pt modelId="{A3DF0907-CBE4-4FB6-B7BF-6E5CE870B828}" type="pres">
      <dgm:prSet presAssocID="{4F915E46-21AC-4C6B-B5A8-BA156DC93317}" presName="posSpace" presStyleCnt="0"/>
      <dgm:spPr/>
    </dgm:pt>
    <dgm:pt modelId="{4600DB6A-879B-43AA-A296-5C4CC1874446}" type="pres">
      <dgm:prSet presAssocID="{4F915E46-21AC-4C6B-B5A8-BA156DC93317}" presName="vertFlow" presStyleCnt="0"/>
      <dgm:spPr/>
    </dgm:pt>
    <dgm:pt modelId="{A30A6AA1-D0F4-41CC-8231-6F048F3C0208}" type="pres">
      <dgm:prSet presAssocID="{4F915E46-21AC-4C6B-B5A8-BA156DC93317}" presName="topSpace" presStyleCnt="0"/>
      <dgm:spPr/>
    </dgm:pt>
    <dgm:pt modelId="{94082D3C-CA92-4031-8A22-965365E1C2E3}" type="pres">
      <dgm:prSet presAssocID="{4F915E46-21AC-4C6B-B5A8-BA156DC93317}" presName="firstComp" presStyleCnt="0"/>
      <dgm:spPr/>
    </dgm:pt>
    <dgm:pt modelId="{C7B19B87-BD1C-41B4-9463-BAFBE658DC1A}" type="pres">
      <dgm:prSet presAssocID="{4F915E46-21AC-4C6B-B5A8-BA156DC93317}" presName="firstChild" presStyleLbl="bgAccFollowNode1" presStyleIdx="1" presStyleCnt="3" custScaleY="45971"/>
      <dgm:spPr/>
    </dgm:pt>
    <dgm:pt modelId="{09D5021C-4198-40F8-A98E-2A45BE6B988E}" type="pres">
      <dgm:prSet presAssocID="{4F915E46-21AC-4C6B-B5A8-BA156DC93317}" presName="firstChildTx" presStyleLbl="bgAccFollowNode1" presStyleIdx="1" presStyleCnt="3">
        <dgm:presLayoutVars>
          <dgm:bulletEnabled val="1"/>
        </dgm:presLayoutVars>
      </dgm:prSet>
      <dgm:spPr/>
    </dgm:pt>
    <dgm:pt modelId="{DB312A2C-A080-49B1-80B2-12B982784DBD}" type="pres">
      <dgm:prSet presAssocID="{4F915E46-21AC-4C6B-B5A8-BA156DC93317}" presName="negSpace" presStyleCnt="0"/>
      <dgm:spPr/>
    </dgm:pt>
    <dgm:pt modelId="{3B228F61-D01F-41DC-B74B-CA1264C53436}" type="pres">
      <dgm:prSet presAssocID="{4F915E46-21AC-4C6B-B5A8-BA156DC93317}" presName="circle" presStyleLbl="node1" presStyleIdx="1" presStyleCnt="3" custScaleX="40971" custScaleY="40971" custLinFactNeighborX="35350" custLinFactNeighborY="12930"/>
      <dgm:spPr/>
      <dgm:t>
        <a:bodyPr/>
        <a:lstStyle/>
        <a:p>
          <a:endParaRPr lang="es-PE"/>
        </a:p>
      </dgm:t>
    </dgm:pt>
    <dgm:pt modelId="{52BA8756-1417-426A-B839-C3A35183A892}" type="pres">
      <dgm:prSet presAssocID="{AEC271CB-8348-46C7-96BB-87AA56BE6F2B}" presName="transSpace" presStyleCnt="0"/>
      <dgm:spPr/>
    </dgm:pt>
    <dgm:pt modelId="{E78ADF11-8FEF-4F13-B0A2-9986610DD2BF}" type="pres">
      <dgm:prSet presAssocID="{F2B7F6E6-9A7E-4F0F-A6EB-22E692BB4B38}" presName="posSpace" presStyleCnt="0"/>
      <dgm:spPr/>
    </dgm:pt>
    <dgm:pt modelId="{C1396D14-1A57-4E6F-BBB7-C22AC869EBED}" type="pres">
      <dgm:prSet presAssocID="{F2B7F6E6-9A7E-4F0F-A6EB-22E692BB4B38}" presName="vertFlow" presStyleCnt="0"/>
      <dgm:spPr/>
    </dgm:pt>
    <dgm:pt modelId="{370BB906-D50D-4B3A-89EF-F28B633EC804}" type="pres">
      <dgm:prSet presAssocID="{F2B7F6E6-9A7E-4F0F-A6EB-22E692BB4B38}" presName="topSpace" presStyleCnt="0"/>
      <dgm:spPr/>
    </dgm:pt>
    <dgm:pt modelId="{B936A71A-F830-4043-8D56-B502295402DE}" type="pres">
      <dgm:prSet presAssocID="{F2B7F6E6-9A7E-4F0F-A6EB-22E692BB4B38}" presName="firstComp" presStyleCnt="0"/>
      <dgm:spPr/>
    </dgm:pt>
    <dgm:pt modelId="{A3AE723B-47F4-4408-944D-6FEECC341BBB}" type="pres">
      <dgm:prSet presAssocID="{F2B7F6E6-9A7E-4F0F-A6EB-22E692BB4B38}" presName="firstChild" presStyleLbl="bgAccFollowNode1" presStyleIdx="2" presStyleCnt="3" custScaleY="45970"/>
      <dgm:spPr/>
    </dgm:pt>
    <dgm:pt modelId="{B93450BF-7D45-4501-9EE4-C028409A4E2B}" type="pres">
      <dgm:prSet presAssocID="{F2B7F6E6-9A7E-4F0F-A6EB-22E692BB4B38}" presName="firstChildTx" presStyleLbl="bgAccFollowNode1" presStyleIdx="2" presStyleCnt="3">
        <dgm:presLayoutVars>
          <dgm:bulletEnabled val="1"/>
        </dgm:presLayoutVars>
      </dgm:prSet>
      <dgm:spPr/>
    </dgm:pt>
    <dgm:pt modelId="{E2F8220E-E8E3-4E20-8330-39C45EF5E40B}" type="pres">
      <dgm:prSet presAssocID="{F2B7F6E6-9A7E-4F0F-A6EB-22E692BB4B38}" presName="negSpace" presStyleCnt="0"/>
      <dgm:spPr/>
    </dgm:pt>
    <dgm:pt modelId="{5A73A1F3-576B-4E86-B16D-77F961CD4C33}" type="pres">
      <dgm:prSet presAssocID="{F2B7F6E6-9A7E-4F0F-A6EB-22E692BB4B38}" presName="circle" presStyleLbl="node1" presStyleIdx="2" presStyleCnt="3" custScaleX="43501" custScaleY="43501" custLinFactNeighborX="23048" custLinFactNeighborY="6035"/>
      <dgm:spPr/>
      <dgm:t>
        <a:bodyPr/>
        <a:lstStyle/>
        <a:p>
          <a:endParaRPr lang="es-PE"/>
        </a:p>
      </dgm:t>
    </dgm:pt>
  </dgm:ptLst>
  <dgm:cxnLst>
    <dgm:cxn modelId="{FE804368-1A68-4C4D-9FAB-50004FC99785}" srcId="{B8BAC60F-07A2-4AF9-A958-19895D014B38}" destId="{58ED954E-BD5A-4DEB-A4CE-D5492207C864}" srcOrd="0" destOrd="0" parTransId="{CF262694-355F-4A38-A43D-0575936BCF0E}" sibTransId="{9266EC65-9C36-4D1F-AC7C-8D7407AF313C}"/>
    <dgm:cxn modelId="{AA29DD03-BB3A-466E-9F3C-133843F5BF71}" srcId="{F2B7F6E6-9A7E-4F0F-A6EB-22E692BB4B38}" destId="{553DC0B0-0EAB-4395-B8CE-2F951F37D2A6}" srcOrd="0" destOrd="0" parTransId="{FA623CCE-9915-4C97-B9DC-8B438266AC09}" sibTransId="{43B9389A-1DB1-4649-9717-5884405973FB}"/>
    <dgm:cxn modelId="{C2B1FFEB-E3B0-4ABE-85D1-7AFF80481C1B}" srcId="{4F915E46-21AC-4C6B-B5A8-BA156DC93317}" destId="{F5F52195-9350-49A1-82E5-4564F1BDAACC}" srcOrd="0" destOrd="0" parTransId="{83687657-3ADD-4D27-B734-5FD3004DE927}" sibTransId="{8F69268B-D81E-4152-B99F-456DBC5F66CC}"/>
    <dgm:cxn modelId="{48DD2C14-298F-4231-8B72-8DAD8E0B6CB9}" type="presOf" srcId="{B8BAC60F-07A2-4AF9-A958-19895D014B38}" destId="{2C508D10-016A-4A12-8339-9416B808AC38}" srcOrd="0" destOrd="0" presId="urn:microsoft.com/office/officeart/2005/8/layout/hList9"/>
    <dgm:cxn modelId="{65C95B16-7A56-4217-8394-6CC1745B70EB}" type="presOf" srcId="{D4E6950F-8F14-42D0-8D70-A2AD860B66CB}" destId="{CBAE93BF-A2E1-47E2-861C-6F1BA21100A5}" srcOrd="0" destOrd="0" presId="urn:microsoft.com/office/officeart/2005/8/layout/hList9"/>
    <dgm:cxn modelId="{266F6B47-8CAA-4C23-94D2-97ECE435B7B4}" type="presOf" srcId="{F2B7F6E6-9A7E-4F0F-A6EB-22E692BB4B38}" destId="{5A73A1F3-576B-4E86-B16D-77F961CD4C33}" srcOrd="0" destOrd="0" presId="urn:microsoft.com/office/officeart/2005/8/layout/hList9"/>
    <dgm:cxn modelId="{F19EE1D2-DA7B-4CFF-8042-8FF7B72CACB8}" srcId="{B8BAC60F-07A2-4AF9-A958-19895D014B38}" destId="{4F915E46-21AC-4C6B-B5A8-BA156DC93317}" srcOrd="1" destOrd="0" parTransId="{A5A13D0F-FF53-4FED-876C-F1DDF0526AF7}" sibTransId="{AEC271CB-8348-46C7-96BB-87AA56BE6F2B}"/>
    <dgm:cxn modelId="{06549DCB-8FB9-4DC1-9397-EE057E2AF1BA}" type="presOf" srcId="{553DC0B0-0EAB-4395-B8CE-2F951F37D2A6}" destId="{A3AE723B-47F4-4408-944D-6FEECC341BBB}" srcOrd="0" destOrd="0" presId="urn:microsoft.com/office/officeart/2005/8/layout/hList9"/>
    <dgm:cxn modelId="{A6F5EBC5-81F8-43D1-9DE8-FD6E33F714EE}" type="presOf" srcId="{4F915E46-21AC-4C6B-B5A8-BA156DC93317}" destId="{3B228F61-D01F-41DC-B74B-CA1264C53436}" srcOrd="0" destOrd="0" presId="urn:microsoft.com/office/officeart/2005/8/layout/hList9"/>
    <dgm:cxn modelId="{17D188BC-D472-4CAE-854F-3210184349B4}" srcId="{B8BAC60F-07A2-4AF9-A958-19895D014B38}" destId="{F2B7F6E6-9A7E-4F0F-A6EB-22E692BB4B38}" srcOrd="2" destOrd="0" parTransId="{0DD815C8-9D95-455A-8676-80D01C89C998}" sibTransId="{FDE55DA7-5FC1-4BA6-8039-217DE408DFC7}"/>
    <dgm:cxn modelId="{128158E5-D278-4999-9901-6C0592878387}" type="presOf" srcId="{F5F52195-9350-49A1-82E5-4564F1BDAACC}" destId="{C7B19B87-BD1C-41B4-9463-BAFBE658DC1A}" srcOrd="0" destOrd="0" presId="urn:microsoft.com/office/officeart/2005/8/layout/hList9"/>
    <dgm:cxn modelId="{067C2F15-F649-4227-BE29-6F913FCB1989}" type="presOf" srcId="{553DC0B0-0EAB-4395-B8CE-2F951F37D2A6}" destId="{B93450BF-7D45-4501-9EE4-C028409A4E2B}" srcOrd="1" destOrd="0" presId="urn:microsoft.com/office/officeart/2005/8/layout/hList9"/>
    <dgm:cxn modelId="{FB1B87A5-88BF-4449-9EC7-1F0B9A25822C}" type="presOf" srcId="{D4E6950F-8F14-42D0-8D70-A2AD860B66CB}" destId="{FB937611-5D42-4EDE-AFBD-6A9828CEE89E}" srcOrd="1" destOrd="0" presId="urn:microsoft.com/office/officeart/2005/8/layout/hList9"/>
    <dgm:cxn modelId="{3D664C98-1454-4F82-B9D0-3DEEBCE9C918}" srcId="{58ED954E-BD5A-4DEB-A4CE-D5492207C864}" destId="{D4E6950F-8F14-42D0-8D70-A2AD860B66CB}" srcOrd="0" destOrd="0" parTransId="{88383FDF-BD12-4396-820A-D882B72829BD}" sibTransId="{8A7C81C6-6963-4C86-9A71-5CB86063C41E}"/>
    <dgm:cxn modelId="{237EBE68-0CCC-4898-A11E-51AA28124294}" type="presOf" srcId="{F5F52195-9350-49A1-82E5-4564F1BDAACC}" destId="{09D5021C-4198-40F8-A98E-2A45BE6B988E}" srcOrd="1" destOrd="0" presId="urn:microsoft.com/office/officeart/2005/8/layout/hList9"/>
    <dgm:cxn modelId="{AAEB47CF-EB08-4A70-B5A8-F0EC92D81F27}" type="presOf" srcId="{58ED954E-BD5A-4DEB-A4CE-D5492207C864}" destId="{F9EDBA2B-1FC9-446D-982A-D3B6A0E05AAA}" srcOrd="0" destOrd="0" presId="urn:microsoft.com/office/officeart/2005/8/layout/hList9"/>
    <dgm:cxn modelId="{D670D089-DE8C-4567-A4E7-7EE0923FAD60}" type="presParOf" srcId="{2C508D10-016A-4A12-8339-9416B808AC38}" destId="{2D4DEE3F-B1E1-4AC1-9578-7A4E832FEDE2}" srcOrd="0" destOrd="0" presId="urn:microsoft.com/office/officeart/2005/8/layout/hList9"/>
    <dgm:cxn modelId="{A6DB59A8-7139-4A47-BCC7-8AC4E245EAB9}" type="presParOf" srcId="{2C508D10-016A-4A12-8339-9416B808AC38}" destId="{E2C0896E-91FE-4AA8-A607-4DD8CBA63D09}" srcOrd="1" destOrd="0" presId="urn:microsoft.com/office/officeart/2005/8/layout/hList9"/>
    <dgm:cxn modelId="{1E4A8019-BBFA-4233-B0A1-BBEB081D5DAD}" type="presParOf" srcId="{E2C0896E-91FE-4AA8-A607-4DD8CBA63D09}" destId="{CA4F600B-570B-45D5-9AF9-E1AE23699CDD}" srcOrd="0" destOrd="0" presId="urn:microsoft.com/office/officeart/2005/8/layout/hList9"/>
    <dgm:cxn modelId="{555A5924-6D88-4C83-BAC3-E5264D765AE3}" type="presParOf" srcId="{E2C0896E-91FE-4AA8-A607-4DD8CBA63D09}" destId="{8FECEC69-8834-45CB-8CCA-B6B5E8FD2866}" srcOrd="1" destOrd="0" presId="urn:microsoft.com/office/officeart/2005/8/layout/hList9"/>
    <dgm:cxn modelId="{65664C79-7F94-42CB-A76D-CD8EBAB5543A}" type="presParOf" srcId="{8FECEC69-8834-45CB-8CCA-B6B5E8FD2866}" destId="{CBAE93BF-A2E1-47E2-861C-6F1BA21100A5}" srcOrd="0" destOrd="0" presId="urn:microsoft.com/office/officeart/2005/8/layout/hList9"/>
    <dgm:cxn modelId="{4315C77F-A667-474B-8418-CAA8D69F1D61}" type="presParOf" srcId="{8FECEC69-8834-45CB-8CCA-B6B5E8FD2866}" destId="{FB937611-5D42-4EDE-AFBD-6A9828CEE89E}" srcOrd="1" destOrd="0" presId="urn:microsoft.com/office/officeart/2005/8/layout/hList9"/>
    <dgm:cxn modelId="{714E9A6E-2E9B-42DB-893A-75BD1A82D4C6}" type="presParOf" srcId="{2C508D10-016A-4A12-8339-9416B808AC38}" destId="{36412352-5BA6-4F90-A355-C71D48A15EC4}" srcOrd="2" destOrd="0" presId="urn:microsoft.com/office/officeart/2005/8/layout/hList9"/>
    <dgm:cxn modelId="{0488B179-1092-4BE7-AAE0-A6AD4228B293}" type="presParOf" srcId="{2C508D10-016A-4A12-8339-9416B808AC38}" destId="{F9EDBA2B-1FC9-446D-982A-D3B6A0E05AAA}" srcOrd="3" destOrd="0" presId="urn:microsoft.com/office/officeart/2005/8/layout/hList9"/>
    <dgm:cxn modelId="{1588281C-9F45-4793-B61C-A4264327C42A}" type="presParOf" srcId="{2C508D10-016A-4A12-8339-9416B808AC38}" destId="{317581DE-1480-4C15-824D-6201442CA0CD}" srcOrd="4" destOrd="0" presId="urn:microsoft.com/office/officeart/2005/8/layout/hList9"/>
    <dgm:cxn modelId="{C7DB604E-847A-436E-B209-F7F1BF2807A9}" type="presParOf" srcId="{2C508D10-016A-4A12-8339-9416B808AC38}" destId="{A3DF0907-CBE4-4FB6-B7BF-6E5CE870B828}" srcOrd="5" destOrd="0" presId="urn:microsoft.com/office/officeart/2005/8/layout/hList9"/>
    <dgm:cxn modelId="{074F4C33-1E8E-4594-A2C2-F6FE56819D4B}" type="presParOf" srcId="{2C508D10-016A-4A12-8339-9416B808AC38}" destId="{4600DB6A-879B-43AA-A296-5C4CC1874446}" srcOrd="6" destOrd="0" presId="urn:microsoft.com/office/officeart/2005/8/layout/hList9"/>
    <dgm:cxn modelId="{9F00903B-1343-4B1E-A303-E1992F84A1AD}" type="presParOf" srcId="{4600DB6A-879B-43AA-A296-5C4CC1874446}" destId="{A30A6AA1-D0F4-41CC-8231-6F048F3C0208}" srcOrd="0" destOrd="0" presId="urn:microsoft.com/office/officeart/2005/8/layout/hList9"/>
    <dgm:cxn modelId="{67BE5CF9-5188-4B7F-A707-A977B8716B10}" type="presParOf" srcId="{4600DB6A-879B-43AA-A296-5C4CC1874446}" destId="{94082D3C-CA92-4031-8A22-965365E1C2E3}" srcOrd="1" destOrd="0" presId="urn:microsoft.com/office/officeart/2005/8/layout/hList9"/>
    <dgm:cxn modelId="{BDBC1199-A9A9-4049-B551-95BDFBFBCF30}" type="presParOf" srcId="{94082D3C-CA92-4031-8A22-965365E1C2E3}" destId="{C7B19B87-BD1C-41B4-9463-BAFBE658DC1A}" srcOrd="0" destOrd="0" presId="urn:microsoft.com/office/officeart/2005/8/layout/hList9"/>
    <dgm:cxn modelId="{B19A8EDC-A13D-4340-9F99-498D403102B0}" type="presParOf" srcId="{94082D3C-CA92-4031-8A22-965365E1C2E3}" destId="{09D5021C-4198-40F8-A98E-2A45BE6B988E}" srcOrd="1" destOrd="0" presId="urn:microsoft.com/office/officeart/2005/8/layout/hList9"/>
    <dgm:cxn modelId="{92210CFD-1A53-484B-A36E-A7000E9BC5F2}" type="presParOf" srcId="{2C508D10-016A-4A12-8339-9416B808AC38}" destId="{DB312A2C-A080-49B1-80B2-12B982784DBD}" srcOrd="7" destOrd="0" presId="urn:microsoft.com/office/officeart/2005/8/layout/hList9"/>
    <dgm:cxn modelId="{068AC5E1-62B3-41EA-BBCE-7E81895AD41B}" type="presParOf" srcId="{2C508D10-016A-4A12-8339-9416B808AC38}" destId="{3B228F61-D01F-41DC-B74B-CA1264C53436}" srcOrd="8" destOrd="0" presId="urn:microsoft.com/office/officeart/2005/8/layout/hList9"/>
    <dgm:cxn modelId="{70B4011C-617F-4F35-B8BB-3F9F90BBAB84}" type="presParOf" srcId="{2C508D10-016A-4A12-8339-9416B808AC38}" destId="{52BA8756-1417-426A-B839-C3A35183A892}" srcOrd="9" destOrd="0" presId="urn:microsoft.com/office/officeart/2005/8/layout/hList9"/>
    <dgm:cxn modelId="{9732AF89-33C8-4709-B37A-A5E13EDA8A76}" type="presParOf" srcId="{2C508D10-016A-4A12-8339-9416B808AC38}" destId="{E78ADF11-8FEF-4F13-B0A2-9986610DD2BF}" srcOrd="10" destOrd="0" presId="urn:microsoft.com/office/officeart/2005/8/layout/hList9"/>
    <dgm:cxn modelId="{BF6EB77F-5696-416C-ADC9-AAD29C91CE17}" type="presParOf" srcId="{2C508D10-016A-4A12-8339-9416B808AC38}" destId="{C1396D14-1A57-4E6F-BBB7-C22AC869EBED}" srcOrd="11" destOrd="0" presId="urn:microsoft.com/office/officeart/2005/8/layout/hList9"/>
    <dgm:cxn modelId="{5C523C96-558F-4708-85D7-7F8E635F3E6B}" type="presParOf" srcId="{C1396D14-1A57-4E6F-BBB7-C22AC869EBED}" destId="{370BB906-D50D-4B3A-89EF-F28B633EC804}" srcOrd="0" destOrd="0" presId="urn:microsoft.com/office/officeart/2005/8/layout/hList9"/>
    <dgm:cxn modelId="{F9EA001F-9576-427B-87BB-60A05F1C3A62}" type="presParOf" srcId="{C1396D14-1A57-4E6F-BBB7-C22AC869EBED}" destId="{B936A71A-F830-4043-8D56-B502295402DE}" srcOrd="1" destOrd="0" presId="urn:microsoft.com/office/officeart/2005/8/layout/hList9"/>
    <dgm:cxn modelId="{E6A0E0E2-0DAB-4806-9CFA-2F32A17A8730}" type="presParOf" srcId="{B936A71A-F830-4043-8D56-B502295402DE}" destId="{A3AE723B-47F4-4408-944D-6FEECC341BBB}" srcOrd="0" destOrd="0" presId="urn:microsoft.com/office/officeart/2005/8/layout/hList9"/>
    <dgm:cxn modelId="{35414BBF-574D-4A8C-8EE1-50C80B749D90}" type="presParOf" srcId="{B936A71A-F830-4043-8D56-B502295402DE}" destId="{B93450BF-7D45-4501-9EE4-C028409A4E2B}" srcOrd="1" destOrd="0" presId="urn:microsoft.com/office/officeart/2005/8/layout/hList9"/>
    <dgm:cxn modelId="{E4305EB6-B433-4CFF-B499-6ABC2F96E642}" type="presParOf" srcId="{2C508D10-016A-4A12-8339-9416B808AC38}" destId="{E2F8220E-E8E3-4E20-8330-39C45EF5E40B}" srcOrd="12" destOrd="0" presId="urn:microsoft.com/office/officeart/2005/8/layout/hList9"/>
    <dgm:cxn modelId="{F88FFBE5-76B6-42FC-A120-BA1ACF5B44C3}" type="presParOf" srcId="{2C508D10-016A-4A12-8339-9416B808AC38}" destId="{5A73A1F3-576B-4E86-B16D-77F961CD4C33}" srcOrd="13" destOrd="0" presId="urn:microsoft.com/office/officeart/2005/8/layout/hList9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9C3FED-AA1E-407F-89A8-386C7F9A7A6D}" type="doc">
      <dgm:prSet loTypeId="urn:microsoft.com/office/officeart/2005/8/layout/lProcess2" loCatId="list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s-PE"/>
        </a:p>
      </dgm:t>
    </dgm:pt>
    <dgm:pt modelId="{BF36DE38-94DF-48C4-B627-12011A3E7C8B}">
      <dgm:prSet phldrT="[Texto]" custT="1"/>
      <dgm:spPr/>
      <dgm:t>
        <a:bodyPr/>
        <a:lstStyle/>
        <a:p>
          <a:r>
            <a:rPr lang="es-PE" sz="1400" dirty="0" smtClean="0"/>
            <a:t>Se definirá el alcance del proyecto</a:t>
          </a:r>
          <a:endParaRPr lang="es-PE" sz="1400" dirty="0"/>
        </a:p>
      </dgm:t>
    </dgm:pt>
    <dgm:pt modelId="{E9CBD381-DD60-4962-A92B-0F5D8D3A11DD}" type="parTrans" cxnId="{4225FBC7-4773-4323-A833-B881A185120C}">
      <dgm:prSet/>
      <dgm:spPr/>
      <dgm:t>
        <a:bodyPr/>
        <a:lstStyle/>
        <a:p>
          <a:endParaRPr lang="es-PE"/>
        </a:p>
      </dgm:t>
    </dgm:pt>
    <dgm:pt modelId="{1C90B000-538F-4D52-AB6E-66CF165C0599}" type="sibTrans" cxnId="{4225FBC7-4773-4323-A833-B881A185120C}">
      <dgm:prSet/>
      <dgm:spPr/>
      <dgm:t>
        <a:bodyPr/>
        <a:lstStyle/>
        <a:p>
          <a:endParaRPr lang="es-PE"/>
        </a:p>
      </dgm:t>
    </dgm:pt>
    <dgm:pt modelId="{08449FDF-0206-4747-BC38-40DD57D0FD88}">
      <dgm:prSet phldrT="[Texto]" custT="1"/>
      <dgm:spPr/>
      <dgm:t>
        <a:bodyPr/>
        <a:lstStyle/>
        <a:p>
          <a:r>
            <a:rPr lang="es-PE" sz="1400" dirty="0" smtClean="0"/>
            <a:t>Se elaborará la estructura desglosable de trabajo</a:t>
          </a:r>
          <a:endParaRPr lang="es-PE" sz="1400" dirty="0"/>
        </a:p>
      </dgm:t>
    </dgm:pt>
    <dgm:pt modelId="{D0373D68-914D-401E-8471-2AA9E4E87E93}" type="parTrans" cxnId="{8D559870-846D-4472-AFF7-F13780F179C8}">
      <dgm:prSet/>
      <dgm:spPr/>
      <dgm:t>
        <a:bodyPr/>
        <a:lstStyle/>
        <a:p>
          <a:endParaRPr lang="es-PE"/>
        </a:p>
      </dgm:t>
    </dgm:pt>
    <dgm:pt modelId="{BCCDDA2D-80E3-4CB7-B4BC-94FEC8CD5CCD}" type="sibTrans" cxnId="{8D559870-846D-4472-AFF7-F13780F179C8}">
      <dgm:prSet/>
      <dgm:spPr/>
      <dgm:t>
        <a:bodyPr/>
        <a:lstStyle/>
        <a:p>
          <a:endParaRPr lang="es-PE"/>
        </a:p>
      </dgm:t>
    </dgm:pt>
    <dgm:pt modelId="{66C8CC77-1C2A-4B72-9ABC-3A8A7CA44B23}">
      <dgm:prSet phldrT="[Texto]"/>
      <dgm:spPr/>
      <dgm:t>
        <a:bodyPr/>
        <a:lstStyle/>
        <a:p>
          <a:r>
            <a:rPr lang="es-PE" dirty="0" smtClean="0"/>
            <a:t>Evaluar la estabilidad del alcance del proyecto </a:t>
          </a:r>
          <a:endParaRPr lang="es-PE" dirty="0"/>
        </a:p>
      </dgm:t>
    </dgm:pt>
    <dgm:pt modelId="{C377CEFD-B957-417F-A545-1FCF6628DE63}" type="parTrans" cxnId="{7ED46D01-9257-4FD0-A219-FAC1561A9ED0}">
      <dgm:prSet/>
      <dgm:spPr/>
      <dgm:t>
        <a:bodyPr/>
        <a:lstStyle/>
        <a:p>
          <a:endParaRPr lang="es-PE"/>
        </a:p>
      </dgm:t>
    </dgm:pt>
    <dgm:pt modelId="{A2ED4B27-677A-413D-942B-CE95CBD9072F}" type="sibTrans" cxnId="{7ED46D01-9257-4FD0-A219-FAC1561A9ED0}">
      <dgm:prSet/>
      <dgm:spPr/>
      <dgm:t>
        <a:bodyPr/>
        <a:lstStyle/>
        <a:p>
          <a:endParaRPr lang="es-PE"/>
        </a:p>
      </dgm:t>
    </dgm:pt>
    <dgm:pt modelId="{0C026219-D443-404C-A75F-BD8B72BFDE89}">
      <dgm:prSet phldrT="[Texto]" custT="1"/>
      <dgm:spPr/>
      <dgm:t>
        <a:bodyPr/>
        <a:lstStyle/>
        <a:p>
          <a:r>
            <a:rPr lang="es-PE" sz="1200" dirty="0" smtClean="0"/>
            <a:t>Será gestionado por el Gerente de Proyecto</a:t>
          </a:r>
          <a:endParaRPr lang="es-PE" sz="1200" dirty="0"/>
        </a:p>
      </dgm:t>
    </dgm:pt>
    <dgm:pt modelId="{B9E50AF2-5F15-4D0F-847D-E04BB1B29F8B}" type="parTrans" cxnId="{D3FB628E-2368-4CAF-9447-909C488B1645}">
      <dgm:prSet/>
      <dgm:spPr/>
      <dgm:t>
        <a:bodyPr/>
        <a:lstStyle/>
        <a:p>
          <a:endParaRPr lang="es-PE"/>
        </a:p>
      </dgm:t>
    </dgm:pt>
    <dgm:pt modelId="{5E009D21-E633-4BD0-8DE4-2EA1A81F55E0}" type="sibTrans" cxnId="{D3FB628E-2368-4CAF-9447-909C488B1645}">
      <dgm:prSet/>
      <dgm:spPr/>
      <dgm:t>
        <a:bodyPr/>
        <a:lstStyle/>
        <a:p>
          <a:endParaRPr lang="es-PE"/>
        </a:p>
      </dgm:t>
    </dgm:pt>
    <dgm:pt modelId="{A0D90974-6BFE-436A-9DA7-6CFD5639C209}">
      <dgm:prSet phldrT="[Texto]" custT="1"/>
      <dgm:spPr/>
      <dgm:t>
        <a:bodyPr/>
        <a:lstStyle/>
        <a:p>
          <a:r>
            <a:rPr lang="es-PE" sz="1200" dirty="0" smtClean="0"/>
            <a:t>Cualquier persona puede solicitar un cambio</a:t>
          </a:r>
          <a:endParaRPr lang="es-PE" sz="1200" dirty="0"/>
        </a:p>
      </dgm:t>
    </dgm:pt>
    <dgm:pt modelId="{5A027D8B-7386-47D8-B12E-3C911D438171}" type="parTrans" cxnId="{B924E9A0-5BC4-4F9E-97ED-2F3C7E0E5E18}">
      <dgm:prSet/>
      <dgm:spPr/>
      <dgm:t>
        <a:bodyPr/>
        <a:lstStyle/>
        <a:p>
          <a:endParaRPr lang="es-PE"/>
        </a:p>
      </dgm:t>
    </dgm:pt>
    <dgm:pt modelId="{5F78ADE1-E13E-4655-87FD-6E2E4D9C17CD}" type="sibTrans" cxnId="{B924E9A0-5BC4-4F9E-97ED-2F3C7E0E5E18}">
      <dgm:prSet/>
      <dgm:spPr/>
      <dgm:t>
        <a:bodyPr/>
        <a:lstStyle/>
        <a:p>
          <a:endParaRPr lang="es-PE"/>
        </a:p>
      </dgm:t>
    </dgm:pt>
    <dgm:pt modelId="{1153C310-8BA6-4290-BB57-06CBFE115675}">
      <dgm:prSet phldrT="[Texto]"/>
      <dgm:spPr/>
      <dgm:t>
        <a:bodyPr/>
        <a:lstStyle/>
        <a:p>
          <a:r>
            <a:rPr lang="es-PE" dirty="0" smtClean="0"/>
            <a:t>¿Cómo </a:t>
          </a:r>
          <a:r>
            <a:rPr lang="es-PE" dirty="0" smtClean="0"/>
            <a:t>será administrado el alcance del </a:t>
          </a:r>
          <a:r>
            <a:rPr lang="es-PE" dirty="0" smtClean="0"/>
            <a:t>Proyecto?</a:t>
          </a:r>
          <a:endParaRPr lang="es-PE" dirty="0"/>
        </a:p>
      </dgm:t>
    </dgm:pt>
    <dgm:pt modelId="{560E4427-C72D-49E5-B9A0-43BD6601D136}" type="sibTrans" cxnId="{0B5959B9-AAD1-4BFD-B890-B9013796F0C9}">
      <dgm:prSet/>
      <dgm:spPr/>
      <dgm:t>
        <a:bodyPr/>
        <a:lstStyle/>
        <a:p>
          <a:endParaRPr lang="es-PE"/>
        </a:p>
      </dgm:t>
    </dgm:pt>
    <dgm:pt modelId="{1A837675-126B-4BA7-8E40-92B9CFF1FC44}" type="parTrans" cxnId="{0B5959B9-AAD1-4BFD-B890-B9013796F0C9}">
      <dgm:prSet/>
      <dgm:spPr/>
      <dgm:t>
        <a:bodyPr/>
        <a:lstStyle/>
        <a:p>
          <a:endParaRPr lang="es-PE"/>
        </a:p>
      </dgm:t>
    </dgm:pt>
    <dgm:pt modelId="{3AAAFD6C-14CB-40F5-9079-1874E6C37263}">
      <dgm:prSet phldrT="[Texto]" custT="1"/>
      <dgm:spPr/>
      <dgm:t>
        <a:bodyPr/>
        <a:lstStyle/>
        <a:p>
          <a:r>
            <a:rPr lang="es-PE" sz="1400" dirty="0" smtClean="0"/>
            <a:t>La validación del alcance </a:t>
          </a:r>
          <a:endParaRPr lang="es-PE" sz="1400" dirty="0"/>
        </a:p>
      </dgm:t>
    </dgm:pt>
    <dgm:pt modelId="{284A6931-FF88-4D6C-91D1-05F3CA00CA61}" type="parTrans" cxnId="{A8824C17-1F95-44DB-B66D-0F9B5CE3471D}">
      <dgm:prSet/>
      <dgm:spPr/>
      <dgm:t>
        <a:bodyPr/>
        <a:lstStyle/>
        <a:p>
          <a:endParaRPr lang="es-PE"/>
        </a:p>
      </dgm:t>
    </dgm:pt>
    <dgm:pt modelId="{19C0B1CE-3894-454B-9748-848381617C83}" type="sibTrans" cxnId="{A8824C17-1F95-44DB-B66D-0F9B5CE3471D}">
      <dgm:prSet/>
      <dgm:spPr/>
      <dgm:t>
        <a:bodyPr/>
        <a:lstStyle/>
        <a:p>
          <a:endParaRPr lang="es-PE"/>
        </a:p>
      </dgm:t>
    </dgm:pt>
    <dgm:pt modelId="{D35E20F4-539E-4684-A6AC-B6D679F47759}">
      <dgm:prSet phldrT="[Texto]" custT="1"/>
      <dgm:spPr/>
      <dgm:t>
        <a:bodyPr/>
        <a:lstStyle/>
        <a:p>
          <a:r>
            <a:rPr lang="es-PE" sz="1200" dirty="0" smtClean="0"/>
            <a:t>El gerente de proyecto efectuará la actualización. </a:t>
          </a:r>
          <a:endParaRPr lang="es-PE" sz="1200" dirty="0"/>
        </a:p>
      </dgm:t>
    </dgm:pt>
    <dgm:pt modelId="{EF48451D-AA4E-42A2-AD00-995EB423D518}" type="sibTrans" cxnId="{461531EB-C448-48B5-B3F2-7B5DBEED121F}">
      <dgm:prSet/>
      <dgm:spPr/>
      <dgm:t>
        <a:bodyPr/>
        <a:lstStyle/>
        <a:p>
          <a:endParaRPr lang="es-PE"/>
        </a:p>
      </dgm:t>
    </dgm:pt>
    <dgm:pt modelId="{617D9628-34C9-4CBC-A6F1-D37306059BF4}" type="parTrans" cxnId="{461531EB-C448-48B5-B3F2-7B5DBEED121F}">
      <dgm:prSet/>
      <dgm:spPr/>
      <dgm:t>
        <a:bodyPr/>
        <a:lstStyle/>
        <a:p>
          <a:endParaRPr lang="es-PE"/>
        </a:p>
      </dgm:t>
    </dgm:pt>
    <dgm:pt modelId="{C6790FA0-656D-4B9D-913C-8D41AFD870E0}">
      <dgm:prSet phldrT="[Texto]"/>
      <dgm:spPr/>
      <dgm:t>
        <a:bodyPr/>
        <a:lstStyle/>
        <a:p>
          <a:r>
            <a:rPr lang="es-PE" dirty="0" smtClean="0"/>
            <a:t>¿Cómo </a:t>
          </a:r>
          <a:r>
            <a:rPr lang="es-PE" dirty="0" smtClean="0"/>
            <a:t>los cambios del alcance serán integrados al </a:t>
          </a:r>
          <a:r>
            <a:rPr lang="es-PE" dirty="0" smtClean="0"/>
            <a:t>proyecto?</a:t>
          </a:r>
          <a:endParaRPr lang="es-PE" dirty="0"/>
        </a:p>
      </dgm:t>
    </dgm:pt>
    <dgm:pt modelId="{BC4B7E31-8E91-4810-85EF-F56790D4FADB}" type="sibTrans" cxnId="{19CFC854-1905-4EA4-9C1F-5A62CB4C1201}">
      <dgm:prSet/>
      <dgm:spPr/>
      <dgm:t>
        <a:bodyPr/>
        <a:lstStyle/>
        <a:p>
          <a:endParaRPr lang="es-PE"/>
        </a:p>
      </dgm:t>
    </dgm:pt>
    <dgm:pt modelId="{664338E9-2D5E-47CE-A823-DB7C25484F08}" type="parTrans" cxnId="{19CFC854-1905-4EA4-9C1F-5A62CB4C1201}">
      <dgm:prSet/>
      <dgm:spPr/>
      <dgm:t>
        <a:bodyPr/>
        <a:lstStyle/>
        <a:p>
          <a:endParaRPr lang="es-PE"/>
        </a:p>
      </dgm:t>
    </dgm:pt>
    <dgm:pt modelId="{FAE63758-7ECD-4F7C-90AE-1CF3F85CD0F8}">
      <dgm:prSet phldrT="[Texto]" custT="1"/>
      <dgm:spPr/>
      <dgm:t>
        <a:bodyPr/>
        <a:lstStyle/>
        <a:p>
          <a:r>
            <a:rPr lang="es-PE" sz="1400" dirty="0" smtClean="0"/>
            <a:t>Cuando la solicitud sea presentada por </a:t>
          </a:r>
          <a:r>
            <a:rPr lang="es-PE" sz="1400" dirty="0" err="1" smtClean="0"/>
            <a:t>Cime</a:t>
          </a:r>
          <a:r>
            <a:rPr lang="es-PE" sz="1400" dirty="0" smtClean="0"/>
            <a:t> Ingenieros S.R.L</a:t>
          </a:r>
          <a:endParaRPr lang="es-PE" sz="1400" dirty="0"/>
        </a:p>
      </dgm:t>
    </dgm:pt>
    <dgm:pt modelId="{4FFC7BC0-8747-4E73-8365-5C8F9993A096}" type="sibTrans" cxnId="{5FC6B686-FB25-4F25-BC1A-DFB1EA0A114A}">
      <dgm:prSet/>
      <dgm:spPr/>
      <dgm:t>
        <a:bodyPr/>
        <a:lstStyle/>
        <a:p>
          <a:endParaRPr lang="es-PE"/>
        </a:p>
      </dgm:t>
    </dgm:pt>
    <dgm:pt modelId="{364F3455-0830-448A-8B38-7D3923CDEF89}" type="parTrans" cxnId="{5FC6B686-FB25-4F25-BC1A-DFB1EA0A114A}">
      <dgm:prSet/>
      <dgm:spPr/>
      <dgm:t>
        <a:bodyPr/>
        <a:lstStyle/>
        <a:p>
          <a:endParaRPr lang="es-PE"/>
        </a:p>
      </dgm:t>
    </dgm:pt>
    <dgm:pt modelId="{34D07B04-654D-4DD8-B522-E5C478C0316F}">
      <dgm:prSet phldrT="[Texto]" custT="1"/>
      <dgm:spPr/>
      <dgm:t>
        <a:bodyPr/>
        <a:lstStyle/>
        <a:p>
          <a:r>
            <a:rPr lang="es-PE" sz="1400" dirty="0" smtClean="0"/>
            <a:t>Cuando la solicitud sea presentada por el cliente</a:t>
          </a:r>
          <a:endParaRPr lang="es-PE" sz="1400" dirty="0"/>
        </a:p>
      </dgm:t>
    </dgm:pt>
    <dgm:pt modelId="{7FB41957-B7A2-4D01-A6FC-9E3A7A725370}" type="sibTrans" cxnId="{4025E8A6-72A0-4AB1-A94D-03DC30BFDEE0}">
      <dgm:prSet/>
      <dgm:spPr/>
      <dgm:t>
        <a:bodyPr/>
        <a:lstStyle/>
        <a:p>
          <a:endParaRPr lang="es-PE"/>
        </a:p>
      </dgm:t>
    </dgm:pt>
    <dgm:pt modelId="{57843CBB-4D86-4A4B-BAD0-C54625283A06}" type="parTrans" cxnId="{4025E8A6-72A0-4AB1-A94D-03DC30BFDEE0}">
      <dgm:prSet/>
      <dgm:spPr/>
      <dgm:t>
        <a:bodyPr/>
        <a:lstStyle/>
        <a:p>
          <a:endParaRPr lang="es-PE"/>
        </a:p>
      </dgm:t>
    </dgm:pt>
    <dgm:pt modelId="{4465D965-18E8-4A41-BEF7-0CF9159B93E5}">
      <dgm:prSet phldrT="[Texto]"/>
      <dgm:spPr/>
      <dgm:t>
        <a:bodyPr/>
        <a:lstStyle/>
        <a:p>
          <a:r>
            <a:rPr lang="es-PE" dirty="0" smtClean="0"/>
            <a:t>¿Cómo </a:t>
          </a:r>
          <a:r>
            <a:rPr lang="es-PE" dirty="0" smtClean="0"/>
            <a:t>los cambios al alcance, serán identificados y </a:t>
          </a:r>
          <a:r>
            <a:rPr lang="es-PE" dirty="0" smtClean="0"/>
            <a:t>clasificados?</a:t>
          </a:r>
          <a:endParaRPr lang="es-PE" dirty="0"/>
        </a:p>
      </dgm:t>
    </dgm:pt>
    <dgm:pt modelId="{9E3EA04D-F56A-4CFE-94E1-C0EC375C8B2F}" type="sibTrans" cxnId="{2EB5D6B7-C892-4AC6-80BA-B3CF4210F178}">
      <dgm:prSet/>
      <dgm:spPr/>
      <dgm:t>
        <a:bodyPr/>
        <a:lstStyle/>
        <a:p>
          <a:endParaRPr lang="es-PE"/>
        </a:p>
      </dgm:t>
    </dgm:pt>
    <dgm:pt modelId="{07A48575-7549-4773-8300-C1EAF2284059}" type="parTrans" cxnId="{2EB5D6B7-C892-4AC6-80BA-B3CF4210F178}">
      <dgm:prSet/>
      <dgm:spPr/>
      <dgm:t>
        <a:bodyPr/>
        <a:lstStyle/>
        <a:p>
          <a:endParaRPr lang="es-PE"/>
        </a:p>
      </dgm:t>
    </dgm:pt>
    <dgm:pt modelId="{D200DA89-DD7D-4AE7-9162-2B444B11A1ED}">
      <dgm:prSet phldrT="[Texto]" custT="1"/>
      <dgm:spPr/>
      <dgm:t>
        <a:bodyPr/>
        <a:lstStyle/>
        <a:p>
          <a:r>
            <a:rPr lang="es-PE" sz="1200" dirty="0" smtClean="0"/>
            <a:t>Los  cambios será evaluados por Of. Técnica de CIME</a:t>
          </a:r>
          <a:endParaRPr lang="es-PE" sz="1200" dirty="0"/>
        </a:p>
      </dgm:t>
    </dgm:pt>
    <dgm:pt modelId="{23ADF33E-C8FF-4816-A789-CD11A8D2CF20}" type="parTrans" cxnId="{398D59F8-FD8F-41B9-910E-E542C165D0AF}">
      <dgm:prSet/>
      <dgm:spPr/>
      <dgm:t>
        <a:bodyPr/>
        <a:lstStyle/>
        <a:p>
          <a:endParaRPr lang="es-PE"/>
        </a:p>
      </dgm:t>
    </dgm:pt>
    <dgm:pt modelId="{DED09D93-7484-4915-86C9-F48E6E428998}" type="sibTrans" cxnId="{398D59F8-FD8F-41B9-910E-E542C165D0AF}">
      <dgm:prSet/>
      <dgm:spPr/>
      <dgm:t>
        <a:bodyPr/>
        <a:lstStyle/>
        <a:p>
          <a:endParaRPr lang="es-PE"/>
        </a:p>
      </dgm:t>
    </dgm:pt>
    <dgm:pt modelId="{DCF79E70-144D-4C69-873E-706C60BD880B}">
      <dgm:prSet phldrT="[Texto]" custT="1"/>
      <dgm:spPr/>
      <dgm:t>
        <a:bodyPr/>
        <a:lstStyle/>
        <a:p>
          <a:r>
            <a:rPr lang="es-PE" sz="1200" dirty="0" smtClean="0"/>
            <a:t>Finalmente, se remite al </a:t>
          </a:r>
          <a:r>
            <a:rPr lang="es-PE" sz="1200" dirty="0" err="1" smtClean="0"/>
            <a:t>ciiente</a:t>
          </a:r>
          <a:r>
            <a:rPr lang="es-PE" sz="1200" dirty="0" smtClean="0"/>
            <a:t> para su aprobación.</a:t>
          </a:r>
          <a:endParaRPr lang="es-PE" sz="1200" dirty="0"/>
        </a:p>
      </dgm:t>
    </dgm:pt>
    <dgm:pt modelId="{B108F1A3-6A20-4C52-9F07-523F565E4096}" type="parTrans" cxnId="{69462C7C-F676-47BC-A298-6C0F923F43D9}">
      <dgm:prSet/>
      <dgm:spPr/>
      <dgm:t>
        <a:bodyPr/>
        <a:lstStyle/>
        <a:p>
          <a:endParaRPr lang="es-PE"/>
        </a:p>
      </dgm:t>
    </dgm:pt>
    <dgm:pt modelId="{6528D1B5-F9F0-4938-9E3D-1126DBFC44B6}" type="sibTrans" cxnId="{69462C7C-F676-47BC-A298-6C0F923F43D9}">
      <dgm:prSet/>
      <dgm:spPr/>
      <dgm:t>
        <a:bodyPr/>
        <a:lstStyle/>
        <a:p>
          <a:endParaRPr lang="es-PE"/>
        </a:p>
      </dgm:t>
    </dgm:pt>
    <dgm:pt modelId="{2A0F20D4-4E99-4694-AF01-15BAE4FFC930}">
      <dgm:prSet phldrT="[Texto]" custT="1"/>
      <dgm:spPr/>
      <dgm:t>
        <a:bodyPr/>
        <a:lstStyle/>
        <a:p>
          <a:r>
            <a:rPr lang="es-PE" sz="1200" dirty="0" smtClean="0"/>
            <a:t>Los documentos actualizados deben ser versionados y fechados</a:t>
          </a:r>
          <a:endParaRPr lang="es-PE" sz="1200" dirty="0"/>
        </a:p>
      </dgm:t>
    </dgm:pt>
    <dgm:pt modelId="{1B0F7710-0265-4785-8A1A-0DF90931CD4D}" type="parTrans" cxnId="{306E1A79-F2E1-4930-A4D0-360D3BC14B15}">
      <dgm:prSet/>
      <dgm:spPr/>
      <dgm:t>
        <a:bodyPr/>
        <a:lstStyle/>
        <a:p>
          <a:endParaRPr lang="es-PE"/>
        </a:p>
      </dgm:t>
    </dgm:pt>
    <dgm:pt modelId="{6534B6DC-6181-4AA1-96F5-CEF1208DC419}" type="sibTrans" cxnId="{306E1A79-F2E1-4930-A4D0-360D3BC14B15}">
      <dgm:prSet/>
      <dgm:spPr/>
      <dgm:t>
        <a:bodyPr/>
        <a:lstStyle/>
        <a:p>
          <a:endParaRPr lang="es-PE"/>
        </a:p>
      </dgm:t>
    </dgm:pt>
    <dgm:pt modelId="{628B4F4F-E761-470E-BC14-3E8DD951F645}">
      <dgm:prSet phldrT="[Texto]" custT="1"/>
      <dgm:spPr/>
      <dgm:t>
        <a:bodyPr/>
        <a:lstStyle/>
        <a:p>
          <a:r>
            <a:rPr lang="es-PE" sz="1200" dirty="0" smtClean="0"/>
            <a:t>Se comunica al equipo del proyecto sobre la nueva planificación y la nueva versión </a:t>
          </a:r>
          <a:endParaRPr lang="es-PE" sz="1200" dirty="0"/>
        </a:p>
      </dgm:t>
    </dgm:pt>
    <dgm:pt modelId="{26C0D7DF-5324-4B7D-97F1-5710FB450BB5}" type="parTrans" cxnId="{75287A1D-991E-4A08-9AB9-C7EEB2B6234F}">
      <dgm:prSet/>
      <dgm:spPr/>
      <dgm:t>
        <a:bodyPr/>
        <a:lstStyle/>
        <a:p>
          <a:endParaRPr lang="es-PE"/>
        </a:p>
      </dgm:t>
    </dgm:pt>
    <dgm:pt modelId="{6C0E9B82-40C1-481E-9EAF-42CD99B7A049}" type="sibTrans" cxnId="{75287A1D-991E-4A08-9AB9-C7EEB2B6234F}">
      <dgm:prSet/>
      <dgm:spPr/>
      <dgm:t>
        <a:bodyPr/>
        <a:lstStyle/>
        <a:p>
          <a:endParaRPr lang="es-PE"/>
        </a:p>
      </dgm:t>
    </dgm:pt>
    <dgm:pt modelId="{2A76EAE2-3B6B-45CB-A23A-ACBAAEEE5AEF}">
      <dgm:prSet phldrT="[Texto]" custT="1"/>
      <dgm:spPr/>
      <dgm:t>
        <a:bodyPr/>
        <a:lstStyle/>
        <a:p>
          <a:r>
            <a:rPr lang="es-PE" sz="1200" dirty="0" smtClean="0"/>
            <a:t>La Oficina Técnica de </a:t>
          </a:r>
          <a:r>
            <a:rPr lang="es-PE" sz="1200" dirty="0" err="1" smtClean="0"/>
            <a:t>Cime</a:t>
          </a:r>
          <a:r>
            <a:rPr lang="es-PE" sz="1200" dirty="0" smtClean="0"/>
            <a:t> Ingenieros S.R.L. realizará el monitoreo del cambio </a:t>
          </a:r>
          <a:endParaRPr lang="es-PE" sz="1200" dirty="0"/>
        </a:p>
      </dgm:t>
    </dgm:pt>
    <dgm:pt modelId="{E5C5D33E-44DA-4591-8F1C-2747CB50C233}" type="parTrans" cxnId="{029EFAAE-A651-4568-8B24-A248FD616C34}">
      <dgm:prSet/>
      <dgm:spPr/>
      <dgm:t>
        <a:bodyPr/>
        <a:lstStyle/>
        <a:p>
          <a:endParaRPr lang="es-PE"/>
        </a:p>
      </dgm:t>
    </dgm:pt>
    <dgm:pt modelId="{65747CA3-78E1-4582-B551-180E74B82626}" type="sibTrans" cxnId="{029EFAAE-A651-4568-8B24-A248FD616C34}">
      <dgm:prSet/>
      <dgm:spPr/>
      <dgm:t>
        <a:bodyPr/>
        <a:lstStyle/>
        <a:p>
          <a:endParaRPr lang="es-PE"/>
        </a:p>
      </dgm:t>
    </dgm:pt>
    <dgm:pt modelId="{A203C9B6-58F7-46AD-B6E7-5431E761A66A}" type="pres">
      <dgm:prSet presAssocID="{D39C3FED-AA1E-407F-89A8-386C7F9A7A6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6435DCE6-B9A4-41D0-BACF-B467F9A21478}" type="pres">
      <dgm:prSet presAssocID="{1153C310-8BA6-4290-BB57-06CBFE115675}" presName="compNode" presStyleCnt="0"/>
      <dgm:spPr/>
      <dgm:t>
        <a:bodyPr/>
        <a:lstStyle/>
        <a:p>
          <a:endParaRPr lang="es-PE"/>
        </a:p>
      </dgm:t>
    </dgm:pt>
    <dgm:pt modelId="{82EF3DEC-DA1C-4028-9495-71F11F1B64C3}" type="pres">
      <dgm:prSet presAssocID="{1153C310-8BA6-4290-BB57-06CBFE115675}" presName="aNode" presStyleLbl="bgShp" presStyleIdx="0" presStyleCnt="4"/>
      <dgm:spPr/>
      <dgm:t>
        <a:bodyPr/>
        <a:lstStyle/>
        <a:p>
          <a:endParaRPr lang="es-PE"/>
        </a:p>
      </dgm:t>
    </dgm:pt>
    <dgm:pt modelId="{5AAB5DD9-5092-49C8-8E98-92DDDD48F727}" type="pres">
      <dgm:prSet presAssocID="{1153C310-8BA6-4290-BB57-06CBFE115675}" presName="textNode" presStyleLbl="bgShp" presStyleIdx="0" presStyleCnt="4"/>
      <dgm:spPr/>
      <dgm:t>
        <a:bodyPr/>
        <a:lstStyle/>
        <a:p>
          <a:endParaRPr lang="es-PE"/>
        </a:p>
      </dgm:t>
    </dgm:pt>
    <dgm:pt modelId="{B883E35B-C32C-4844-9826-334394CBA310}" type="pres">
      <dgm:prSet presAssocID="{1153C310-8BA6-4290-BB57-06CBFE115675}" presName="compChildNode" presStyleCnt="0"/>
      <dgm:spPr/>
      <dgm:t>
        <a:bodyPr/>
        <a:lstStyle/>
        <a:p>
          <a:endParaRPr lang="es-PE"/>
        </a:p>
      </dgm:t>
    </dgm:pt>
    <dgm:pt modelId="{7976100A-BCAA-47AF-881F-7A0CC71ECFAA}" type="pres">
      <dgm:prSet presAssocID="{1153C310-8BA6-4290-BB57-06CBFE115675}" presName="theInnerList" presStyleCnt="0"/>
      <dgm:spPr/>
      <dgm:t>
        <a:bodyPr/>
        <a:lstStyle/>
        <a:p>
          <a:endParaRPr lang="es-PE"/>
        </a:p>
      </dgm:t>
    </dgm:pt>
    <dgm:pt modelId="{88AED415-CDF4-4622-9DCC-06B09B871E67}" type="pres">
      <dgm:prSet presAssocID="{BF36DE38-94DF-48C4-B627-12011A3E7C8B}" presName="child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8AEE8DC-8493-454C-A761-01C2743FCF6E}" type="pres">
      <dgm:prSet presAssocID="{BF36DE38-94DF-48C4-B627-12011A3E7C8B}" presName="aSpace2" presStyleCnt="0"/>
      <dgm:spPr/>
      <dgm:t>
        <a:bodyPr/>
        <a:lstStyle/>
        <a:p>
          <a:endParaRPr lang="es-PE"/>
        </a:p>
      </dgm:t>
    </dgm:pt>
    <dgm:pt modelId="{6D706B9A-C208-493A-8FEE-8DEBDA8D590D}" type="pres">
      <dgm:prSet presAssocID="{08449FDF-0206-4747-BC38-40DD57D0FD88}" presName="childNode" presStyleLbl="node1" presStyleIdx="1" presStyleCnt="13" custLinFactNeighborX="2859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4738039-463B-490E-A695-E1A2E6206F8F}" type="pres">
      <dgm:prSet presAssocID="{08449FDF-0206-4747-BC38-40DD57D0FD88}" presName="aSpace2" presStyleCnt="0"/>
      <dgm:spPr/>
      <dgm:t>
        <a:bodyPr/>
        <a:lstStyle/>
        <a:p>
          <a:endParaRPr lang="es-PE"/>
        </a:p>
      </dgm:t>
    </dgm:pt>
    <dgm:pt modelId="{3F493D0B-A59F-4D9C-9D4D-517EFA900506}" type="pres">
      <dgm:prSet presAssocID="{3AAAFD6C-14CB-40F5-9079-1874E6C37263}" presName="childNode" presStyleLbl="node1" presStyleIdx="2" presStyleCnt="13" custLinFactNeighborX="2859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718CF7-92D8-4BA3-B940-210CE199D300}" type="pres">
      <dgm:prSet presAssocID="{1153C310-8BA6-4290-BB57-06CBFE115675}" presName="aSpace" presStyleCnt="0"/>
      <dgm:spPr/>
      <dgm:t>
        <a:bodyPr/>
        <a:lstStyle/>
        <a:p>
          <a:endParaRPr lang="es-PE"/>
        </a:p>
      </dgm:t>
    </dgm:pt>
    <dgm:pt modelId="{295A4819-8E82-4059-89A8-08FFB6908E89}" type="pres">
      <dgm:prSet presAssocID="{66C8CC77-1C2A-4B72-9ABC-3A8A7CA44B23}" presName="compNode" presStyleCnt="0"/>
      <dgm:spPr/>
      <dgm:t>
        <a:bodyPr/>
        <a:lstStyle/>
        <a:p>
          <a:endParaRPr lang="es-PE"/>
        </a:p>
      </dgm:t>
    </dgm:pt>
    <dgm:pt modelId="{EBDB71D1-78CC-421D-A789-F7627D9914F7}" type="pres">
      <dgm:prSet presAssocID="{66C8CC77-1C2A-4B72-9ABC-3A8A7CA44B23}" presName="aNode" presStyleLbl="bgShp" presStyleIdx="1" presStyleCnt="4"/>
      <dgm:spPr/>
      <dgm:t>
        <a:bodyPr/>
        <a:lstStyle/>
        <a:p>
          <a:endParaRPr lang="es-PE"/>
        </a:p>
      </dgm:t>
    </dgm:pt>
    <dgm:pt modelId="{AE24DE89-4F0D-408B-BD01-9685C3844427}" type="pres">
      <dgm:prSet presAssocID="{66C8CC77-1C2A-4B72-9ABC-3A8A7CA44B23}" presName="textNode" presStyleLbl="bgShp" presStyleIdx="1" presStyleCnt="4"/>
      <dgm:spPr/>
      <dgm:t>
        <a:bodyPr/>
        <a:lstStyle/>
        <a:p>
          <a:endParaRPr lang="es-PE"/>
        </a:p>
      </dgm:t>
    </dgm:pt>
    <dgm:pt modelId="{342313D2-7437-43DF-8251-25F9E7F01A4E}" type="pres">
      <dgm:prSet presAssocID="{66C8CC77-1C2A-4B72-9ABC-3A8A7CA44B23}" presName="compChildNode" presStyleCnt="0"/>
      <dgm:spPr/>
      <dgm:t>
        <a:bodyPr/>
        <a:lstStyle/>
        <a:p>
          <a:endParaRPr lang="es-PE"/>
        </a:p>
      </dgm:t>
    </dgm:pt>
    <dgm:pt modelId="{6E34747C-34E3-4F27-9C91-06B7E725F250}" type="pres">
      <dgm:prSet presAssocID="{66C8CC77-1C2A-4B72-9ABC-3A8A7CA44B23}" presName="theInnerList" presStyleCnt="0"/>
      <dgm:spPr/>
      <dgm:t>
        <a:bodyPr/>
        <a:lstStyle/>
        <a:p>
          <a:endParaRPr lang="es-PE"/>
        </a:p>
      </dgm:t>
    </dgm:pt>
    <dgm:pt modelId="{2D7E819D-19E7-4545-9342-7841642A388F}" type="pres">
      <dgm:prSet presAssocID="{0C026219-D443-404C-A75F-BD8B72BFDE89}" presName="child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5FF65BD-01C0-4EBB-AF92-7C001AE531E1}" type="pres">
      <dgm:prSet presAssocID="{0C026219-D443-404C-A75F-BD8B72BFDE89}" presName="aSpace2" presStyleCnt="0"/>
      <dgm:spPr/>
      <dgm:t>
        <a:bodyPr/>
        <a:lstStyle/>
        <a:p>
          <a:endParaRPr lang="es-PE"/>
        </a:p>
      </dgm:t>
    </dgm:pt>
    <dgm:pt modelId="{6B44AE4E-3EA7-4B9A-AC2E-FE784E70C3CE}" type="pres">
      <dgm:prSet presAssocID="{A0D90974-6BFE-436A-9DA7-6CFD5639C209}" presName="child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A0E53DE-951C-479E-A1E5-7C1F1EF4EC92}" type="pres">
      <dgm:prSet presAssocID="{A0D90974-6BFE-436A-9DA7-6CFD5639C209}" presName="aSpace2" presStyleCnt="0"/>
      <dgm:spPr/>
    </dgm:pt>
    <dgm:pt modelId="{CDADFF1C-D9CF-4ED1-BB40-014C9EABB6DE}" type="pres">
      <dgm:prSet presAssocID="{D200DA89-DD7D-4AE7-9162-2B444B11A1ED}" presName="childNode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C9949A8-CD64-4B96-8891-85EADE78EE8A}" type="pres">
      <dgm:prSet presAssocID="{D200DA89-DD7D-4AE7-9162-2B444B11A1ED}" presName="aSpace2" presStyleCnt="0"/>
      <dgm:spPr/>
    </dgm:pt>
    <dgm:pt modelId="{352EA0BF-B55C-4A34-A5F4-A1EE603B7271}" type="pres">
      <dgm:prSet presAssocID="{DCF79E70-144D-4C69-873E-706C60BD880B}" presName="child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B01AEFF-7B10-416A-921C-5BEECC94697A}" type="pres">
      <dgm:prSet presAssocID="{66C8CC77-1C2A-4B72-9ABC-3A8A7CA44B23}" presName="aSpace" presStyleCnt="0"/>
      <dgm:spPr/>
      <dgm:t>
        <a:bodyPr/>
        <a:lstStyle/>
        <a:p>
          <a:endParaRPr lang="es-PE"/>
        </a:p>
      </dgm:t>
    </dgm:pt>
    <dgm:pt modelId="{D840A27B-2A89-4779-8F2E-D2CFB716371F}" type="pres">
      <dgm:prSet presAssocID="{4465D965-18E8-4A41-BEF7-0CF9159B93E5}" presName="compNode" presStyleCnt="0"/>
      <dgm:spPr/>
      <dgm:t>
        <a:bodyPr/>
        <a:lstStyle/>
        <a:p>
          <a:endParaRPr lang="es-PE"/>
        </a:p>
      </dgm:t>
    </dgm:pt>
    <dgm:pt modelId="{6874CFB9-DE40-4087-A3EE-38A69200BD05}" type="pres">
      <dgm:prSet presAssocID="{4465D965-18E8-4A41-BEF7-0CF9159B93E5}" presName="aNode" presStyleLbl="bgShp" presStyleIdx="2" presStyleCnt="4"/>
      <dgm:spPr/>
      <dgm:t>
        <a:bodyPr/>
        <a:lstStyle/>
        <a:p>
          <a:endParaRPr lang="es-PE"/>
        </a:p>
      </dgm:t>
    </dgm:pt>
    <dgm:pt modelId="{241C9CE2-F45E-4F7C-963C-1B0D1FB26F7F}" type="pres">
      <dgm:prSet presAssocID="{4465D965-18E8-4A41-BEF7-0CF9159B93E5}" presName="textNode" presStyleLbl="bgShp" presStyleIdx="2" presStyleCnt="4"/>
      <dgm:spPr/>
      <dgm:t>
        <a:bodyPr/>
        <a:lstStyle/>
        <a:p>
          <a:endParaRPr lang="es-PE"/>
        </a:p>
      </dgm:t>
    </dgm:pt>
    <dgm:pt modelId="{4756109E-F7B7-4EDA-AFC4-1FB4B9EF53ED}" type="pres">
      <dgm:prSet presAssocID="{4465D965-18E8-4A41-BEF7-0CF9159B93E5}" presName="compChildNode" presStyleCnt="0"/>
      <dgm:spPr/>
      <dgm:t>
        <a:bodyPr/>
        <a:lstStyle/>
        <a:p>
          <a:endParaRPr lang="es-PE"/>
        </a:p>
      </dgm:t>
    </dgm:pt>
    <dgm:pt modelId="{60AD40AE-BDAC-4802-B056-A3E86BBCAF68}" type="pres">
      <dgm:prSet presAssocID="{4465D965-18E8-4A41-BEF7-0CF9159B93E5}" presName="theInnerList" presStyleCnt="0"/>
      <dgm:spPr/>
      <dgm:t>
        <a:bodyPr/>
        <a:lstStyle/>
        <a:p>
          <a:endParaRPr lang="es-PE"/>
        </a:p>
      </dgm:t>
    </dgm:pt>
    <dgm:pt modelId="{D73A89D7-FDC4-43DF-8EB3-F00CD4D58164}" type="pres">
      <dgm:prSet presAssocID="{34D07B04-654D-4DD8-B522-E5C478C0316F}" presName="child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5F584E6-17D9-4B37-A0BC-2DCAC4A09E18}" type="pres">
      <dgm:prSet presAssocID="{34D07B04-654D-4DD8-B522-E5C478C0316F}" presName="aSpace2" presStyleCnt="0"/>
      <dgm:spPr/>
      <dgm:t>
        <a:bodyPr/>
        <a:lstStyle/>
        <a:p>
          <a:endParaRPr lang="es-PE"/>
        </a:p>
      </dgm:t>
    </dgm:pt>
    <dgm:pt modelId="{CC8E3C3B-56A4-4D9D-AB29-1DEA09A7BB03}" type="pres">
      <dgm:prSet presAssocID="{FAE63758-7ECD-4F7C-90AE-1CF3F85CD0F8}" presName="childNode" presStyleLbl="node1" presStyleIdx="8" presStyleCnt="1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18FC5EA-379E-4F5E-B2D6-8F33B4B99D77}" type="pres">
      <dgm:prSet presAssocID="{4465D965-18E8-4A41-BEF7-0CF9159B93E5}" presName="aSpace" presStyleCnt="0"/>
      <dgm:spPr/>
      <dgm:t>
        <a:bodyPr/>
        <a:lstStyle/>
        <a:p>
          <a:endParaRPr lang="es-PE"/>
        </a:p>
      </dgm:t>
    </dgm:pt>
    <dgm:pt modelId="{35E54A1F-7B15-4A64-A5A6-1E57F671B72F}" type="pres">
      <dgm:prSet presAssocID="{C6790FA0-656D-4B9D-913C-8D41AFD870E0}" presName="compNode" presStyleCnt="0"/>
      <dgm:spPr/>
      <dgm:t>
        <a:bodyPr/>
        <a:lstStyle/>
        <a:p>
          <a:endParaRPr lang="es-PE"/>
        </a:p>
      </dgm:t>
    </dgm:pt>
    <dgm:pt modelId="{80074F91-B970-4540-89F3-89A6B2706244}" type="pres">
      <dgm:prSet presAssocID="{C6790FA0-656D-4B9D-913C-8D41AFD870E0}" presName="aNode" presStyleLbl="bgShp" presStyleIdx="3" presStyleCnt="4" custLinFactNeighborX="2387"/>
      <dgm:spPr/>
      <dgm:t>
        <a:bodyPr/>
        <a:lstStyle/>
        <a:p>
          <a:endParaRPr lang="es-PE"/>
        </a:p>
      </dgm:t>
    </dgm:pt>
    <dgm:pt modelId="{54E0B973-5DAD-40F3-9069-A57BF919E9D4}" type="pres">
      <dgm:prSet presAssocID="{C6790FA0-656D-4B9D-913C-8D41AFD870E0}" presName="textNode" presStyleLbl="bgShp" presStyleIdx="3" presStyleCnt="4"/>
      <dgm:spPr/>
      <dgm:t>
        <a:bodyPr/>
        <a:lstStyle/>
        <a:p>
          <a:endParaRPr lang="es-PE"/>
        </a:p>
      </dgm:t>
    </dgm:pt>
    <dgm:pt modelId="{F6304861-3385-4709-A046-B8858B61BA67}" type="pres">
      <dgm:prSet presAssocID="{C6790FA0-656D-4B9D-913C-8D41AFD870E0}" presName="compChildNode" presStyleCnt="0"/>
      <dgm:spPr/>
      <dgm:t>
        <a:bodyPr/>
        <a:lstStyle/>
        <a:p>
          <a:endParaRPr lang="es-PE"/>
        </a:p>
      </dgm:t>
    </dgm:pt>
    <dgm:pt modelId="{1E59B1EB-B2C8-4F9C-9C24-0F78F52895F4}" type="pres">
      <dgm:prSet presAssocID="{C6790FA0-656D-4B9D-913C-8D41AFD870E0}" presName="theInnerList" presStyleCnt="0"/>
      <dgm:spPr/>
      <dgm:t>
        <a:bodyPr/>
        <a:lstStyle/>
        <a:p>
          <a:endParaRPr lang="es-PE"/>
        </a:p>
      </dgm:t>
    </dgm:pt>
    <dgm:pt modelId="{B403B3F8-F79A-432C-BE9A-71ACA781792A}" type="pres">
      <dgm:prSet presAssocID="{D35E20F4-539E-4684-A6AC-B6D679F47759}" presName="childNode" presStyleLbl="node1" presStyleIdx="9" presStyleCnt="13" custScaleX="102220" custScaleY="64223" custLinFactNeighborY="-3526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0524FBC-D37A-47F9-8978-224DDF961BDD}" type="pres">
      <dgm:prSet presAssocID="{D35E20F4-539E-4684-A6AC-B6D679F47759}" presName="aSpace2" presStyleCnt="0"/>
      <dgm:spPr/>
    </dgm:pt>
    <dgm:pt modelId="{365AB9E3-55C5-4E29-89D1-864E6F5092C4}" type="pres">
      <dgm:prSet presAssocID="{2A0F20D4-4E99-4694-AF01-15BAE4FFC930}" presName="childNode" presStyleLbl="node1" presStyleIdx="10" presStyleCnt="13" custScaleX="102220" custScaleY="63429" custLinFactNeighborY="-3526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C06FD73-8B61-49B3-8B75-235BD9ABFFAD}" type="pres">
      <dgm:prSet presAssocID="{2A0F20D4-4E99-4694-AF01-15BAE4FFC930}" presName="aSpace2" presStyleCnt="0"/>
      <dgm:spPr/>
    </dgm:pt>
    <dgm:pt modelId="{F123FB0C-10D5-447A-A62A-F1EA0FB3CF02}" type="pres">
      <dgm:prSet presAssocID="{628B4F4F-E761-470E-BC14-3E8DD951F645}" presName="childNode" presStyleLbl="node1" presStyleIdx="11" presStyleCnt="13" custScaleX="102220" custScaleY="84385" custLinFactNeighborY="-3526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3B3B156-96F7-485D-AD5B-112FE236346A}" type="pres">
      <dgm:prSet presAssocID="{628B4F4F-E761-470E-BC14-3E8DD951F645}" presName="aSpace2" presStyleCnt="0"/>
      <dgm:spPr/>
    </dgm:pt>
    <dgm:pt modelId="{6BF03A67-01B5-4165-B34A-99C8F5D9C389}" type="pres">
      <dgm:prSet presAssocID="{2A76EAE2-3B6B-45CB-A23A-ACBAAEEE5AEF}" presName="childNode" presStyleLbl="node1" presStyleIdx="12" presStyleCnt="13" custScaleX="102220" custScaleY="57675" custLinFactNeighborY="-3526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2EB5D6B7-C892-4AC6-80BA-B3CF4210F178}" srcId="{D39C3FED-AA1E-407F-89A8-386C7F9A7A6D}" destId="{4465D965-18E8-4A41-BEF7-0CF9159B93E5}" srcOrd="2" destOrd="0" parTransId="{07A48575-7549-4773-8300-C1EAF2284059}" sibTransId="{9E3EA04D-F56A-4CFE-94E1-C0EC375C8B2F}"/>
    <dgm:cxn modelId="{DB4B1FE0-E6C3-4E9C-A717-FC4D20804370}" type="presOf" srcId="{66C8CC77-1C2A-4B72-9ABC-3A8A7CA44B23}" destId="{EBDB71D1-78CC-421D-A789-F7627D9914F7}" srcOrd="0" destOrd="0" presId="urn:microsoft.com/office/officeart/2005/8/layout/lProcess2"/>
    <dgm:cxn modelId="{4225FBC7-4773-4323-A833-B881A185120C}" srcId="{1153C310-8BA6-4290-BB57-06CBFE115675}" destId="{BF36DE38-94DF-48C4-B627-12011A3E7C8B}" srcOrd="0" destOrd="0" parTransId="{E9CBD381-DD60-4962-A92B-0F5D8D3A11DD}" sibTransId="{1C90B000-538F-4D52-AB6E-66CF165C0599}"/>
    <dgm:cxn modelId="{0D9C11DD-5A70-4E13-8D07-9E2A685D3DE9}" type="presOf" srcId="{D200DA89-DD7D-4AE7-9162-2B444B11A1ED}" destId="{CDADFF1C-D9CF-4ED1-BB40-014C9EABB6DE}" srcOrd="0" destOrd="0" presId="urn:microsoft.com/office/officeart/2005/8/layout/lProcess2"/>
    <dgm:cxn modelId="{BE5CFF1B-88E6-470B-9797-A46CDCB72878}" type="presOf" srcId="{DCF79E70-144D-4C69-873E-706C60BD880B}" destId="{352EA0BF-B55C-4A34-A5F4-A1EE603B7271}" srcOrd="0" destOrd="0" presId="urn:microsoft.com/office/officeart/2005/8/layout/lProcess2"/>
    <dgm:cxn modelId="{461531EB-C448-48B5-B3F2-7B5DBEED121F}" srcId="{C6790FA0-656D-4B9D-913C-8D41AFD870E0}" destId="{D35E20F4-539E-4684-A6AC-B6D679F47759}" srcOrd="0" destOrd="0" parTransId="{617D9628-34C9-4CBC-A6F1-D37306059BF4}" sibTransId="{EF48451D-AA4E-42A2-AD00-995EB423D518}"/>
    <dgm:cxn modelId="{75287A1D-991E-4A08-9AB9-C7EEB2B6234F}" srcId="{C6790FA0-656D-4B9D-913C-8D41AFD870E0}" destId="{628B4F4F-E761-470E-BC14-3E8DD951F645}" srcOrd="2" destOrd="0" parTransId="{26C0D7DF-5324-4B7D-97F1-5710FB450BB5}" sibTransId="{6C0E9B82-40C1-481E-9EAF-42CD99B7A049}"/>
    <dgm:cxn modelId="{5FC6B686-FB25-4F25-BC1A-DFB1EA0A114A}" srcId="{4465D965-18E8-4A41-BEF7-0CF9159B93E5}" destId="{FAE63758-7ECD-4F7C-90AE-1CF3F85CD0F8}" srcOrd="1" destOrd="0" parTransId="{364F3455-0830-448A-8B38-7D3923CDEF89}" sibTransId="{4FFC7BC0-8747-4E73-8365-5C8F9993A096}"/>
    <dgm:cxn modelId="{DFA3695F-01C0-4C71-9DB1-CD0246B135D2}" type="presOf" srcId="{3AAAFD6C-14CB-40F5-9079-1874E6C37263}" destId="{3F493D0B-A59F-4D9C-9D4D-517EFA900506}" srcOrd="0" destOrd="0" presId="urn:microsoft.com/office/officeart/2005/8/layout/lProcess2"/>
    <dgm:cxn modelId="{8D559870-846D-4472-AFF7-F13780F179C8}" srcId="{1153C310-8BA6-4290-BB57-06CBFE115675}" destId="{08449FDF-0206-4747-BC38-40DD57D0FD88}" srcOrd="1" destOrd="0" parTransId="{D0373D68-914D-401E-8471-2AA9E4E87E93}" sibTransId="{BCCDDA2D-80E3-4CB7-B4BC-94FEC8CD5CCD}"/>
    <dgm:cxn modelId="{C886F044-CED0-491D-B604-DD4206BB778A}" type="presOf" srcId="{4465D965-18E8-4A41-BEF7-0CF9159B93E5}" destId="{241C9CE2-F45E-4F7C-963C-1B0D1FB26F7F}" srcOrd="1" destOrd="0" presId="urn:microsoft.com/office/officeart/2005/8/layout/lProcess2"/>
    <dgm:cxn modelId="{B924E9A0-5BC4-4F9E-97ED-2F3C7E0E5E18}" srcId="{66C8CC77-1C2A-4B72-9ABC-3A8A7CA44B23}" destId="{A0D90974-6BFE-436A-9DA7-6CFD5639C209}" srcOrd="1" destOrd="0" parTransId="{5A027D8B-7386-47D8-B12E-3C911D438171}" sibTransId="{5F78ADE1-E13E-4655-87FD-6E2E4D9C17CD}"/>
    <dgm:cxn modelId="{69462C7C-F676-47BC-A298-6C0F923F43D9}" srcId="{66C8CC77-1C2A-4B72-9ABC-3A8A7CA44B23}" destId="{DCF79E70-144D-4C69-873E-706C60BD880B}" srcOrd="3" destOrd="0" parTransId="{B108F1A3-6A20-4C52-9F07-523F565E4096}" sibTransId="{6528D1B5-F9F0-4938-9E3D-1126DBFC44B6}"/>
    <dgm:cxn modelId="{4E8CB2E4-E947-410A-BDDF-1749404992E0}" type="presOf" srcId="{C6790FA0-656D-4B9D-913C-8D41AFD870E0}" destId="{54E0B973-5DAD-40F3-9069-A57BF919E9D4}" srcOrd="1" destOrd="0" presId="urn:microsoft.com/office/officeart/2005/8/layout/lProcess2"/>
    <dgm:cxn modelId="{CC5796B7-55F4-4787-8DD9-7E756FB6D727}" type="presOf" srcId="{1153C310-8BA6-4290-BB57-06CBFE115675}" destId="{5AAB5DD9-5092-49C8-8E98-92DDDD48F727}" srcOrd="1" destOrd="0" presId="urn:microsoft.com/office/officeart/2005/8/layout/lProcess2"/>
    <dgm:cxn modelId="{7729F02F-2301-41A9-9E79-7DDECB9BD20B}" type="presOf" srcId="{D35E20F4-539E-4684-A6AC-B6D679F47759}" destId="{B403B3F8-F79A-432C-BE9A-71ACA781792A}" srcOrd="0" destOrd="0" presId="urn:microsoft.com/office/officeart/2005/8/layout/lProcess2"/>
    <dgm:cxn modelId="{9AD659FA-7F57-46E8-9ACF-6BB4DF0AF522}" type="presOf" srcId="{FAE63758-7ECD-4F7C-90AE-1CF3F85CD0F8}" destId="{CC8E3C3B-56A4-4D9D-AB29-1DEA09A7BB03}" srcOrd="0" destOrd="0" presId="urn:microsoft.com/office/officeart/2005/8/layout/lProcess2"/>
    <dgm:cxn modelId="{D37A4BC4-22AE-4FF1-A3F8-B70BC26D651E}" type="presOf" srcId="{628B4F4F-E761-470E-BC14-3E8DD951F645}" destId="{F123FB0C-10D5-447A-A62A-F1EA0FB3CF02}" srcOrd="0" destOrd="0" presId="urn:microsoft.com/office/officeart/2005/8/layout/lProcess2"/>
    <dgm:cxn modelId="{398D59F8-FD8F-41B9-910E-E542C165D0AF}" srcId="{66C8CC77-1C2A-4B72-9ABC-3A8A7CA44B23}" destId="{D200DA89-DD7D-4AE7-9162-2B444B11A1ED}" srcOrd="2" destOrd="0" parTransId="{23ADF33E-C8FF-4816-A789-CD11A8D2CF20}" sibTransId="{DED09D93-7484-4915-86C9-F48E6E428998}"/>
    <dgm:cxn modelId="{306E1A79-F2E1-4930-A4D0-360D3BC14B15}" srcId="{C6790FA0-656D-4B9D-913C-8D41AFD870E0}" destId="{2A0F20D4-4E99-4694-AF01-15BAE4FFC930}" srcOrd="1" destOrd="0" parTransId="{1B0F7710-0265-4785-8A1A-0DF90931CD4D}" sibTransId="{6534B6DC-6181-4AA1-96F5-CEF1208DC419}"/>
    <dgm:cxn modelId="{7EC0BA78-6B09-4AAD-A965-1A27FB490B11}" type="presOf" srcId="{4465D965-18E8-4A41-BEF7-0CF9159B93E5}" destId="{6874CFB9-DE40-4087-A3EE-38A69200BD05}" srcOrd="0" destOrd="0" presId="urn:microsoft.com/office/officeart/2005/8/layout/lProcess2"/>
    <dgm:cxn modelId="{3601E50E-0113-43A4-A78E-9556250B732E}" type="presOf" srcId="{66C8CC77-1C2A-4B72-9ABC-3A8A7CA44B23}" destId="{AE24DE89-4F0D-408B-BD01-9685C3844427}" srcOrd="1" destOrd="0" presId="urn:microsoft.com/office/officeart/2005/8/layout/lProcess2"/>
    <dgm:cxn modelId="{4025E8A6-72A0-4AB1-A94D-03DC30BFDEE0}" srcId="{4465D965-18E8-4A41-BEF7-0CF9159B93E5}" destId="{34D07B04-654D-4DD8-B522-E5C478C0316F}" srcOrd="0" destOrd="0" parTransId="{57843CBB-4D86-4A4B-BAD0-C54625283A06}" sibTransId="{7FB41957-B7A2-4D01-A6FC-9E3A7A725370}"/>
    <dgm:cxn modelId="{19CFC854-1905-4EA4-9C1F-5A62CB4C1201}" srcId="{D39C3FED-AA1E-407F-89A8-386C7F9A7A6D}" destId="{C6790FA0-656D-4B9D-913C-8D41AFD870E0}" srcOrd="3" destOrd="0" parTransId="{664338E9-2D5E-47CE-A823-DB7C25484F08}" sibTransId="{BC4B7E31-8E91-4810-85EF-F56790D4FADB}"/>
    <dgm:cxn modelId="{C339188D-9FE1-41DB-8EDF-831D1CCEB3EC}" type="presOf" srcId="{D39C3FED-AA1E-407F-89A8-386C7F9A7A6D}" destId="{A203C9B6-58F7-46AD-B6E7-5431E761A66A}" srcOrd="0" destOrd="0" presId="urn:microsoft.com/office/officeart/2005/8/layout/lProcess2"/>
    <dgm:cxn modelId="{0B5959B9-AAD1-4BFD-B890-B9013796F0C9}" srcId="{D39C3FED-AA1E-407F-89A8-386C7F9A7A6D}" destId="{1153C310-8BA6-4290-BB57-06CBFE115675}" srcOrd="0" destOrd="0" parTransId="{1A837675-126B-4BA7-8E40-92B9CFF1FC44}" sibTransId="{560E4427-C72D-49E5-B9A0-43BD6601D136}"/>
    <dgm:cxn modelId="{D5F734DF-C819-424B-9063-031BA7658FC2}" type="presOf" srcId="{08449FDF-0206-4747-BC38-40DD57D0FD88}" destId="{6D706B9A-C208-493A-8FEE-8DEBDA8D590D}" srcOrd="0" destOrd="0" presId="urn:microsoft.com/office/officeart/2005/8/layout/lProcess2"/>
    <dgm:cxn modelId="{7ED46D01-9257-4FD0-A219-FAC1561A9ED0}" srcId="{D39C3FED-AA1E-407F-89A8-386C7F9A7A6D}" destId="{66C8CC77-1C2A-4B72-9ABC-3A8A7CA44B23}" srcOrd="1" destOrd="0" parTransId="{C377CEFD-B957-417F-A545-1FCF6628DE63}" sibTransId="{A2ED4B27-677A-413D-942B-CE95CBD9072F}"/>
    <dgm:cxn modelId="{A221797D-54A8-4ED0-81AF-41F553E8B0CA}" type="presOf" srcId="{A0D90974-6BFE-436A-9DA7-6CFD5639C209}" destId="{6B44AE4E-3EA7-4B9A-AC2E-FE784E70C3CE}" srcOrd="0" destOrd="0" presId="urn:microsoft.com/office/officeart/2005/8/layout/lProcess2"/>
    <dgm:cxn modelId="{D3FB628E-2368-4CAF-9447-909C488B1645}" srcId="{66C8CC77-1C2A-4B72-9ABC-3A8A7CA44B23}" destId="{0C026219-D443-404C-A75F-BD8B72BFDE89}" srcOrd="0" destOrd="0" parTransId="{B9E50AF2-5F15-4D0F-847D-E04BB1B29F8B}" sibTransId="{5E009D21-E633-4BD0-8DE4-2EA1A81F55E0}"/>
    <dgm:cxn modelId="{A02AD0CB-F1B1-4705-8C8D-A047A15151C2}" type="presOf" srcId="{BF36DE38-94DF-48C4-B627-12011A3E7C8B}" destId="{88AED415-CDF4-4622-9DCC-06B09B871E67}" srcOrd="0" destOrd="0" presId="urn:microsoft.com/office/officeart/2005/8/layout/lProcess2"/>
    <dgm:cxn modelId="{155C3B2D-5DDE-48E2-9DE2-4219771BA1D3}" type="presOf" srcId="{0C026219-D443-404C-A75F-BD8B72BFDE89}" destId="{2D7E819D-19E7-4545-9342-7841642A388F}" srcOrd="0" destOrd="0" presId="urn:microsoft.com/office/officeart/2005/8/layout/lProcess2"/>
    <dgm:cxn modelId="{A8824C17-1F95-44DB-B66D-0F9B5CE3471D}" srcId="{1153C310-8BA6-4290-BB57-06CBFE115675}" destId="{3AAAFD6C-14CB-40F5-9079-1874E6C37263}" srcOrd="2" destOrd="0" parTransId="{284A6931-FF88-4D6C-91D1-05F3CA00CA61}" sibTransId="{19C0B1CE-3894-454B-9748-848381617C83}"/>
    <dgm:cxn modelId="{F249E2C4-3E2C-499E-8753-A83706ED2C18}" type="presOf" srcId="{C6790FA0-656D-4B9D-913C-8D41AFD870E0}" destId="{80074F91-B970-4540-89F3-89A6B2706244}" srcOrd="0" destOrd="0" presId="urn:microsoft.com/office/officeart/2005/8/layout/lProcess2"/>
    <dgm:cxn modelId="{6148064D-435B-4218-A155-6146671AD75A}" type="presOf" srcId="{1153C310-8BA6-4290-BB57-06CBFE115675}" destId="{82EF3DEC-DA1C-4028-9495-71F11F1B64C3}" srcOrd="0" destOrd="0" presId="urn:microsoft.com/office/officeart/2005/8/layout/lProcess2"/>
    <dgm:cxn modelId="{B6734C57-1AB3-43EC-A955-E39FC9FE26DB}" type="presOf" srcId="{2A76EAE2-3B6B-45CB-A23A-ACBAAEEE5AEF}" destId="{6BF03A67-01B5-4165-B34A-99C8F5D9C389}" srcOrd="0" destOrd="0" presId="urn:microsoft.com/office/officeart/2005/8/layout/lProcess2"/>
    <dgm:cxn modelId="{029EFAAE-A651-4568-8B24-A248FD616C34}" srcId="{C6790FA0-656D-4B9D-913C-8D41AFD870E0}" destId="{2A76EAE2-3B6B-45CB-A23A-ACBAAEEE5AEF}" srcOrd="3" destOrd="0" parTransId="{E5C5D33E-44DA-4591-8F1C-2747CB50C233}" sibTransId="{65747CA3-78E1-4582-B551-180E74B82626}"/>
    <dgm:cxn modelId="{DD4A0167-463B-4204-838D-E3870357015D}" type="presOf" srcId="{2A0F20D4-4E99-4694-AF01-15BAE4FFC930}" destId="{365AB9E3-55C5-4E29-89D1-864E6F5092C4}" srcOrd="0" destOrd="0" presId="urn:microsoft.com/office/officeart/2005/8/layout/lProcess2"/>
    <dgm:cxn modelId="{753212D8-14C0-49C6-91D0-AFD53CAF0054}" type="presOf" srcId="{34D07B04-654D-4DD8-B522-E5C478C0316F}" destId="{D73A89D7-FDC4-43DF-8EB3-F00CD4D58164}" srcOrd="0" destOrd="0" presId="urn:microsoft.com/office/officeart/2005/8/layout/lProcess2"/>
    <dgm:cxn modelId="{599D39CD-4CDE-4748-AB0B-F15C8D4267FD}" type="presParOf" srcId="{A203C9B6-58F7-46AD-B6E7-5431E761A66A}" destId="{6435DCE6-B9A4-41D0-BACF-B467F9A21478}" srcOrd="0" destOrd="0" presId="urn:microsoft.com/office/officeart/2005/8/layout/lProcess2"/>
    <dgm:cxn modelId="{B24254CF-33E2-4B0B-916E-F9097A044E20}" type="presParOf" srcId="{6435DCE6-B9A4-41D0-BACF-B467F9A21478}" destId="{82EF3DEC-DA1C-4028-9495-71F11F1B64C3}" srcOrd="0" destOrd="0" presId="urn:microsoft.com/office/officeart/2005/8/layout/lProcess2"/>
    <dgm:cxn modelId="{E91219C7-5D06-4F00-B1A6-D13D6C98F9C9}" type="presParOf" srcId="{6435DCE6-B9A4-41D0-BACF-B467F9A21478}" destId="{5AAB5DD9-5092-49C8-8E98-92DDDD48F727}" srcOrd="1" destOrd="0" presId="urn:microsoft.com/office/officeart/2005/8/layout/lProcess2"/>
    <dgm:cxn modelId="{4FFBD30F-7C10-472A-BF36-A384AD406FD6}" type="presParOf" srcId="{6435DCE6-B9A4-41D0-BACF-B467F9A21478}" destId="{B883E35B-C32C-4844-9826-334394CBA310}" srcOrd="2" destOrd="0" presId="urn:microsoft.com/office/officeart/2005/8/layout/lProcess2"/>
    <dgm:cxn modelId="{CA23C14A-BB20-4359-BEB2-EA7D82831BD1}" type="presParOf" srcId="{B883E35B-C32C-4844-9826-334394CBA310}" destId="{7976100A-BCAA-47AF-881F-7A0CC71ECFAA}" srcOrd="0" destOrd="0" presId="urn:microsoft.com/office/officeart/2005/8/layout/lProcess2"/>
    <dgm:cxn modelId="{CF717C45-0E8A-4820-8517-ED2B7E7EECF2}" type="presParOf" srcId="{7976100A-BCAA-47AF-881F-7A0CC71ECFAA}" destId="{88AED415-CDF4-4622-9DCC-06B09B871E67}" srcOrd="0" destOrd="0" presId="urn:microsoft.com/office/officeart/2005/8/layout/lProcess2"/>
    <dgm:cxn modelId="{10FB98A0-9D37-49AA-9C8D-CC9065473B05}" type="presParOf" srcId="{7976100A-BCAA-47AF-881F-7A0CC71ECFAA}" destId="{C8AEE8DC-8493-454C-A761-01C2743FCF6E}" srcOrd="1" destOrd="0" presId="urn:microsoft.com/office/officeart/2005/8/layout/lProcess2"/>
    <dgm:cxn modelId="{847E5260-B2E6-4405-9E19-F3582ABA7987}" type="presParOf" srcId="{7976100A-BCAA-47AF-881F-7A0CC71ECFAA}" destId="{6D706B9A-C208-493A-8FEE-8DEBDA8D590D}" srcOrd="2" destOrd="0" presId="urn:microsoft.com/office/officeart/2005/8/layout/lProcess2"/>
    <dgm:cxn modelId="{CDDF1B72-519B-47C7-BBCF-5DCFA6FA48B2}" type="presParOf" srcId="{7976100A-BCAA-47AF-881F-7A0CC71ECFAA}" destId="{F4738039-463B-490E-A695-E1A2E6206F8F}" srcOrd="3" destOrd="0" presId="urn:microsoft.com/office/officeart/2005/8/layout/lProcess2"/>
    <dgm:cxn modelId="{6AC2A08D-BADC-4DEE-A37B-FDC01E3B456F}" type="presParOf" srcId="{7976100A-BCAA-47AF-881F-7A0CC71ECFAA}" destId="{3F493D0B-A59F-4D9C-9D4D-517EFA900506}" srcOrd="4" destOrd="0" presId="urn:microsoft.com/office/officeart/2005/8/layout/lProcess2"/>
    <dgm:cxn modelId="{E092BE67-88FD-49AE-AF2A-F422C3855FAA}" type="presParOf" srcId="{A203C9B6-58F7-46AD-B6E7-5431E761A66A}" destId="{66718CF7-92D8-4BA3-B940-210CE199D300}" srcOrd="1" destOrd="0" presId="urn:microsoft.com/office/officeart/2005/8/layout/lProcess2"/>
    <dgm:cxn modelId="{07B4834F-FF5C-4B8B-8755-9DDED6A00CE3}" type="presParOf" srcId="{A203C9B6-58F7-46AD-B6E7-5431E761A66A}" destId="{295A4819-8E82-4059-89A8-08FFB6908E89}" srcOrd="2" destOrd="0" presId="urn:microsoft.com/office/officeart/2005/8/layout/lProcess2"/>
    <dgm:cxn modelId="{87273636-BAEA-49DF-A0FA-9CDEB4E70944}" type="presParOf" srcId="{295A4819-8E82-4059-89A8-08FFB6908E89}" destId="{EBDB71D1-78CC-421D-A789-F7627D9914F7}" srcOrd="0" destOrd="0" presId="urn:microsoft.com/office/officeart/2005/8/layout/lProcess2"/>
    <dgm:cxn modelId="{52F90BA3-FFBC-4FA3-9900-9643C1C21748}" type="presParOf" srcId="{295A4819-8E82-4059-89A8-08FFB6908E89}" destId="{AE24DE89-4F0D-408B-BD01-9685C3844427}" srcOrd="1" destOrd="0" presId="urn:microsoft.com/office/officeart/2005/8/layout/lProcess2"/>
    <dgm:cxn modelId="{0BDB577F-E437-43DC-B25D-DA363A974D5D}" type="presParOf" srcId="{295A4819-8E82-4059-89A8-08FFB6908E89}" destId="{342313D2-7437-43DF-8251-25F9E7F01A4E}" srcOrd="2" destOrd="0" presId="urn:microsoft.com/office/officeart/2005/8/layout/lProcess2"/>
    <dgm:cxn modelId="{F36EDD56-73FF-4B37-984D-2F6E354B719C}" type="presParOf" srcId="{342313D2-7437-43DF-8251-25F9E7F01A4E}" destId="{6E34747C-34E3-4F27-9C91-06B7E725F250}" srcOrd="0" destOrd="0" presId="urn:microsoft.com/office/officeart/2005/8/layout/lProcess2"/>
    <dgm:cxn modelId="{3EA14EA9-9F8B-447D-9E23-A3CB171D5659}" type="presParOf" srcId="{6E34747C-34E3-4F27-9C91-06B7E725F250}" destId="{2D7E819D-19E7-4545-9342-7841642A388F}" srcOrd="0" destOrd="0" presId="urn:microsoft.com/office/officeart/2005/8/layout/lProcess2"/>
    <dgm:cxn modelId="{1D794D32-E1FB-4101-9A3F-A5320374596E}" type="presParOf" srcId="{6E34747C-34E3-4F27-9C91-06B7E725F250}" destId="{B5FF65BD-01C0-4EBB-AF92-7C001AE531E1}" srcOrd="1" destOrd="0" presId="urn:microsoft.com/office/officeart/2005/8/layout/lProcess2"/>
    <dgm:cxn modelId="{E4974EBE-7954-459A-8762-93335B2794D2}" type="presParOf" srcId="{6E34747C-34E3-4F27-9C91-06B7E725F250}" destId="{6B44AE4E-3EA7-4B9A-AC2E-FE784E70C3CE}" srcOrd="2" destOrd="0" presId="urn:microsoft.com/office/officeart/2005/8/layout/lProcess2"/>
    <dgm:cxn modelId="{0A0ABEBA-A612-41D5-B5CC-8BE11F6C74B6}" type="presParOf" srcId="{6E34747C-34E3-4F27-9C91-06B7E725F250}" destId="{3A0E53DE-951C-479E-A1E5-7C1F1EF4EC92}" srcOrd="3" destOrd="0" presId="urn:microsoft.com/office/officeart/2005/8/layout/lProcess2"/>
    <dgm:cxn modelId="{408790C7-6663-4B62-A72D-A511006641E3}" type="presParOf" srcId="{6E34747C-34E3-4F27-9C91-06B7E725F250}" destId="{CDADFF1C-D9CF-4ED1-BB40-014C9EABB6DE}" srcOrd="4" destOrd="0" presId="urn:microsoft.com/office/officeart/2005/8/layout/lProcess2"/>
    <dgm:cxn modelId="{79E2434A-BC12-4CBB-B359-485ABE436CD9}" type="presParOf" srcId="{6E34747C-34E3-4F27-9C91-06B7E725F250}" destId="{FC9949A8-CD64-4B96-8891-85EADE78EE8A}" srcOrd="5" destOrd="0" presId="urn:microsoft.com/office/officeart/2005/8/layout/lProcess2"/>
    <dgm:cxn modelId="{3E0DAE37-B560-4291-9C12-2BC6769967E5}" type="presParOf" srcId="{6E34747C-34E3-4F27-9C91-06B7E725F250}" destId="{352EA0BF-B55C-4A34-A5F4-A1EE603B7271}" srcOrd="6" destOrd="0" presId="urn:microsoft.com/office/officeart/2005/8/layout/lProcess2"/>
    <dgm:cxn modelId="{B18FCD2B-9B5D-4028-A8F5-A5A9019B983C}" type="presParOf" srcId="{A203C9B6-58F7-46AD-B6E7-5431E761A66A}" destId="{0B01AEFF-7B10-416A-921C-5BEECC94697A}" srcOrd="3" destOrd="0" presId="urn:microsoft.com/office/officeart/2005/8/layout/lProcess2"/>
    <dgm:cxn modelId="{F2949BDD-1D1D-4191-97CE-43B7439A2E8E}" type="presParOf" srcId="{A203C9B6-58F7-46AD-B6E7-5431E761A66A}" destId="{D840A27B-2A89-4779-8F2E-D2CFB716371F}" srcOrd="4" destOrd="0" presId="urn:microsoft.com/office/officeart/2005/8/layout/lProcess2"/>
    <dgm:cxn modelId="{0E359FE3-EC49-47BB-9F3C-2B6C66B55458}" type="presParOf" srcId="{D840A27B-2A89-4779-8F2E-D2CFB716371F}" destId="{6874CFB9-DE40-4087-A3EE-38A69200BD05}" srcOrd="0" destOrd="0" presId="urn:microsoft.com/office/officeart/2005/8/layout/lProcess2"/>
    <dgm:cxn modelId="{F1CE0246-E28E-43B5-B78E-A2BBDFD72FCB}" type="presParOf" srcId="{D840A27B-2A89-4779-8F2E-D2CFB716371F}" destId="{241C9CE2-F45E-4F7C-963C-1B0D1FB26F7F}" srcOrd="1" destOrd="0" presId="urn:microsoft.com/office/officeart/2005/8/layout/lProcess2"/>
    <dgm:cxn modelId="{CCE9053C-D828-4830-A43E-62874AC2C76B}" type="presParOf" srcId="{D840A27B-2A89-4779-8F2E-D2CFB716371F}" destId="{4756109E-F7B7-4EDA-AFC4-1FB4B9EF53ED}" srcOrd="2" destOrd="0" presId="urn:microsoft.com/office/officeart/2005/8/layout/lProcess2"/>
    <dgm:cxn modelId="{7D416010-2442-4A86-BA83-242EE041985C}" type="presParOf" srcId="{4756109E-F7B7-4EDA-AFC4-1FB4B9EF53ED}" destId="{60AD40AE-BDAC-4802-B056-A3E86BBCAF68}" srcOrd="0" destOrd="0" presId="urn:microsoft.com/office/officeart/2005/8/layout/lProcess2"/>
    <dgm:cxn modelId="{E214079B-2D5C-4037-B9F4-D8326205E13D}" type="presParOf" srcId="{60AD40AE-BDAC-4802-B056-A3E86BBCAF68}" destId="{D73A89D7-FDC4-43DF-8EB3-F00CD4D58164}" srcOrd="0" destOrd="0" presId="urn:microsoft.com/office/officeart/2005/8/layout/lProcess2"/>
    <dgm:cxn modelId="{98FAA782-E8BF-48FA-8BE9-7832C5D7D7B8}" type="presParOf" srcId="{60AD40AE-BDAC-4802-B056-A3E86BBCAF68}" destId="{45F584E6-17D9-4B37-A0BC-2DCAC4A09E18}" srcOrd="1" destOrd="0" presId="urn:microsoft.com/office/officeart/2005/8/layout/lProcess2"/>
    <dgm:cxn modelId="{FD4A545E-A82B-4156-89B1-40778EE7793F}" type="presParOf" srcId="{60AD40AE-BDAC-4802-B056-A3E86BBCAF68}" destId="{CC8E3C3B-56A4-4D9D-AB29-1DEA09A7BB03}" srcOrd="2" destOrd="0" presId="urn:microsoft.com/office/officeart/2005/8/layout/lProcess2"/>
    <dgm:cxn modelId="{35FAF034-46BD-4779-8E74-3FB6579B61C0}" type="presParOf" srcId="{A203C9B6-58F7-46AD-B6E7-5431E761A66A}" destId="{218FC5EA-379E-4F5E-B2D6-8F33B4B99D77}" srcOrd="5" destOrd="0" presId="urn:microsoft.com/office/officeart/2005/8/layout/lProcess2"/>
    <dgm:cxn modelId="{C337C1DC-4701-47E6-BF16-86A42B1B611D}" type="presParOf" srcId="{A203C9B6-58F7-46AD-B6E7-5431E761A66A}" destId="{35E54A1F-7B15-4A64-A5A6-1E57F671B72F}" srcOrd="6" destOrd="0" presId="urn:microsoft.com/office/officeart/2005/8/layout/lProcess2"/>
    <dgm:cxn modelId="{DA613339-732E-441D-BA09-B3FE1E3CA253}" type="presParOf" srcId="{35E54A1F-7B15-4A64-A5A6-1E57F671B72F}" destId="{80074F91-B970-4540-89F3-89A6B2706244}" srcOrd="0" destOrd="0" presId="urn:microsoft.com/office/officeart/2005/8/layout/lProcess2"/>
    <dgm:cxn modelId="{534B8E51-3340-4F6B-99FA-A10B09177172}" type="presParOf" srcId="{35E54A1F-7B15-4A64-A5A6-1E57F671B72F}" destId="{54E0B973-5DAD-40F3-9069-A57BF919E9D4}" srcOrd="1" destOrd="0" presId="urn:microsoft.com/office/officeart/2005/8/layout/lProcess2"/>
    <dgm:cxn modelId="{C9FB87F8-77AE-4376-82C7-8DB563739FC2}" type="presParOf" srcId="{35E54A1F-7B15-4A64-A5A6-1E57F671B72F}" destId="{F6304861-3385-4709-A046-B8858B61BA67}" srcOrd="2" destOrd="0" presId="urn:microsoft.com/office/officeart/2005/8/layout/lProcess2"/>
    <dgm:cxn modelId="{6B37A7BD-35DC-4920-8637-F94BEE5FF615}" type="presParOf" srcId="{F6304861-3385-4709-A046-B8858B61BA67}" destId="{1E59B1EB-B2C8-4F9C-9C24-0F78F52895F4}" srcOrd="0" destOrd="0" presId="urn:microsoft.com/office/officeart/2005/8/layout/lProcess2"/>
    <dgm:cxn modelId="{A14082B7-A7DE-4D81-88CF-FE93D581287F}" type="presParOf" srcId="{1E59B1EB-B2C8-4F9C-9C24-0F78F52895F4}" destId="{B403B3F8-F79A-432C-BE9A-71ACA781792A}" srcOrd="0" destOrd="0" presId="urn:microsoft.com/office/officeart/2005/8/layout/lProcess2"/>
    <dgm:cxn modelId="{0E44F6C3-78DE-49D9-8010-FEC242FDE6B4}" type="presParOf" srcId="{1E59B1EB-B2C8-4F9C-9C24-0F78F52895F4}" destId="{90524FBC-D37A-47F9-8978-224DDF961BDD}" srcOrd="1" destOrd="0" presId="urn:microsoft.com/office/officeart/2005/8/layout/lProcess2"/>
    <dgm:cxn modelId="{D21B2917-E4EA-444D-B39C-B8378AAAF5E0}" type="presParOf" srcId="{1E59B1EB-B2C8-4F9C-9C24-0F78F52895F4}" destId="{365AB9E3-55C5-4E29-89D1-864E6F5092C4}" srcOrd="2" destOrd="0" presId="urn:microsoft.com/office/officeart/2005/8/layout/lProcess2"/>
    <dgm:cxn modelId="{DEB8D0A0-218F-4D7A-8E39-951FF09D84C9}" type="presParOf" srcId="{1E59B1EB-B2C8-4F9C-9C24-0F78F52895F4}" destId="{CC06FD73-8B61-49B3-8B75-235BD9ABFFAD}" srcOrd="3" destOrd="0" presId="urn:microsoft.com/office/officeart/2005/8/layout/lProcess2"/>
    <dgm:cxn modelId="{93B9CDA3-2D11-4A9A-86F1-866467DB7701}" type="presParOf" srcId="{1E59B1EB-B2C8-4F9C-9C24-0F78F52895F4}" destId="{F123FB0C-10D5-447A-A62A-F1EA0FB3CF02}" srcOrd="4" destOrd="0" presId="urn:microsoft.com/office/officeart/2005/8/layout/lProcess2"/>
    <dgm:cxn modelId="{D34FAC47-CB89-4400-AF73-655485964B17}" type="presParOf" srcId="{1E59B1EB-B2C8-4F9C-9C24-0F78F52895F4}" destId="{63B3B156-96F7-485D-AD5B-112FE236346A}" srcOrd="5" destOrd="0" presId="urn:microsoft.com/office/officeart/2005/8/layout/lProcess2"/>
    <dgm:cxn modelId="{8DF1EC74-454C-4735-99C4-C6C428286271}" type="presParOf" srcId="{1E59B1EB-B2C8-4F9C-9C24-0F78F52895F4}" destId="{6BF03A67-01B5-4165-B34A-99C8F5D9C389}" srcOrd="6" destOrd="0" presId="urn:microsoft.com/office/officeart/2005/8/layout/lProcess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ACCAE4-E3EC-43EC-A3D5-4A806BD2F749}" type="doc">
      <dgm:prSet loTypeId="urn:microsoft.com/office/officeart/2005/8/layout/cycle6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PE"/>
        </a:p>
      </dgm:t>
    </dgm:pt>
    <dgm:pt modelId="{CB381A26-5264-46E7-B174-9AD249653C48}">
      <dgm:prSet phldrT="[Texto]"/>
      <dgm:spPr/>
      <dgm:t>
        <a:bodyPr/>
        <a:lstStyle/>
        <a:p>
          <a:r>
            <a:rPr lang="es-PE" dirty="0" smtClean="0"/>
            <a:t>Requisitos de Negocio</a:t>
          </a:r>
          <a:endParaRPr lang="es-PE" dirty="0"/>
        </a:p>
      </dgm:t>
    </dgm:pt>
    <dgm:pt modelId="{8F517517-A92E-40AD-8044-F90EBFCD7847}" type="parTrans" cxnId="{3F1BAD1F-4B6E-49F3-B212-D331246BBA53}">
      <dgm:prSet/>
      <dgm:spPr/>
      <dgm:t>
        <a:bodyPr/>
        <a:lstStyle/>
        <a:p>
          <a:endParaRPr lang="es-PE"/>
        </a:p>
      </dgm:t>
    </dgm:pt>
    <dgm:pt modelId="{BD14DDEF-FFD6-4ABF-B01C-9B6403765814}" type="sibTrans" cxnId="{3F1BAD1F-4B6E-49F3-B212-D331246BBA53}">
      <dgm:prSet/>
      <dgm:spPr/>
      <dgm:t>
        <a:bodyPr/>
        <a:lstStyle/>
        <a:p>
          <a:endParaRPr lang="es-PE"/>
        </a:p>
      </dgm:t>
    </dgm:pt>
    <dgm:pt modelId="{CBC41F8F-4C26-48BF-AAE4-3DD0038EBB19}">
      <dgm:prSet phldrT="[Texto]"/>
      <dgm:spPr/>
      <dgm:t>
        <a:bodyPr/>
        <a:lstStyle/>
        <a:p>
          <a:r>
            <a:rPr lang="es-PE" dirty="0" smtClean="0"/>
            <a:t>Requisitos de Dirección de Proyectos</a:t>
          </a:r>
          <a:endParaRPr lang="es-PE" dirty="0"/>
        </a:p>
      </dgm:t>
    </dgm:pt>
    <dgm:pt modelId="{DE841D0F-7084-4641-B1E0-49454D7CBC11}" type="parTrans" cxnId="{E4BB72BC-A8F5-415A-B7F9-B52F974CE3D1}">
      <dgm:prSet/>
      <dgm:spPr/>
      <dgm:t>
        <a:bodyPr/>
        <a:lstStyle/>
        <a:p>
          <a:endParaRPr lang="es-PE"/>
        </a:p>
      </dgm:t>
    </dgm:pt>
    <dgm:pt modelId="{E9A6E756-152F-4891-9382-F87E73787E97}" type="sibTrans" cxnId="{E4BB72BC-A8F5-415A-B7F9-B52F974CE3D1}">
      <dgm:prSet/>
      <dgm:spPr/>
      <dgm:t>
        <a:bodyPr/>
        <a:lstStyle/>
        <a:p>
          <a:endParaRPr lang="es-PE"/>
        </a:p>
      </dgm:t>
    </dgm:pt>
    <dgm:pt modelId="{92AA1D1B-0218-4D62-B6D4-E7914AD806B3}">
      <dgm:prSet phldrT="[Texto]"/>
      <dgm:spPr/>
      <dgm:t>
        <a:bodyPr/>
        <a:lstStyle/>
        <a:p>
          <a:r>
            <a:rPr lang="es-PE" dirty="0" smtClean="0"/>
            <a:t>Requisitos de Transición</a:t>
          </a:r>
          <a:endParaRPr lang="es-PE" dirty="0"/>
        </a:p>
      </dgm:t>
    </dgm:pt>
    <dgm:pt modelId="{E1A9B867-0F7C-45AA-BE52-37A44B24ECAE}" type="parTrans" cxnId="{5AE4C1A1-ED74-42C9-9465-3ED2E27082B4}">
      <dgm:prSet/>
      <dgm:spPr/>
      <dgm:t>
        <a:bodyPr/>
        <a:lstStyle/>
        <a:p>
          <a:endParaRPr lang="es-PE"/>
        </a:p>
      </dgm:t>
    </dgm:pt>
    <dgm:pt modelId="{4640448B-0977-4E3E-BEE6-B8A843357546}" type="sibTrans" cxnId="{5AE4C1A1-ED74-42C9-9465-3ED2E27082B4}">
      <dgm:prSet/>
      <dgm:spPr/>
      <dgm:t>
        <a:bodyPr/>
        <a:lstStyle/>
        <a:p>
          <a:endParaRPr lang="es-PE"/>
        </a:p>
      </dgm:t>
    </dgm:pt>
    <dgm:pt modelId="{63920872-8395-474C-939E-0D6E576B6D2B}">
      <dgm:prSet phldrT="[Texto]"/>
      <dgm:spPr/>
      <dgm:t>
        <a:bodyPr/>
        <a:lstStyle/>
        <a:p>
          <a:r>
            <a:rPr lang="es-PE" dirty="0" smtClean="0"/>
            <a:t>Requisitos Funcionales del Producto</a:t>
          </a:r>
          <a:endParaRPr lang="es-PE" dirty="0"/>
        </a:p>
      </dgm:t>
    </dgm:pt>
    <dgm:pt modelId="{6344473C-786C-43AE-B5F8-5E48744BFB1E}" type="parTrans" cxnId="{B206821C-81DE-4D9E-81DC-A5B072451BF0}">
      <dgm:prSet/>
      <dgm:spPr/>
      <dgm:t>
        <a:bodyPr/>
        <a:lstStyle/>
        <a:p>
          <a:endParaRPr lang="es-PE"/>
        </a:p>
      </dgm:t>
    </dgm:pt>
    <dgm:pt modelId="{BCD877C7-1FC1-4AE9-B40A-3E059BFC92CE}" type="sibTrans" cxnId="{B206821C-81DE-4D9E-81DC-A5B072451BF0}">
      <dgm:prSet/>
      <dgm:spPr/>
      <dgm:t>
        <a:bodyPr/>
        <a:lstStyle/>
        <a:p>
          <a:endParaRPr lang="es-PE"/>
        </a:p>
      </dgm:t>
    </dgm:pt>
    <dgm:pt modelId="{3B7B4D1E-2DD8-4394-B25F-5DCE7B27C01A}">
      <dgm:prSet phldrT="[Texto]"/>
      <dgm:spPr/>
      <dgm:t>
        <a:bodyPr/>
        <a:lstStyle/>
        <a:p>
          <a:r>
            <a:rPr lang="es-PE" dirty="0" smtClean="0"/>
            <a:t>Requisitos No Funcionales del Producto</a:t>
          </a:r>
          <a:endParaRPr lang="es-PE" dirty="0"/>
        </a:p>
      </dgm:t>
    </dgm:pt>
    <dgm:pt modelId="{9986510A-26B2-4B36-9465-ED40EE24FCF8}" type="parTrans" cxnId="{A62C28D7-B699-47AD-ACDD-79882551A988}">
      <dgm:prSet/>
      <dgm:spPr/>
      <dgm:t>
        <a:bodyPr/>
        <a:lstStyle/>
        <a:p>
          <a:endParaRPr lang="es-PE"/>
        </a:p>
      </dgm:t>
    </dgm:pt>
    <dgm:pt modelId="{44569DE4-54BE-4E4D-B036-3C3AAC426E5D}" type="sibTrans" cxnId="{A62C28D7-B699-47AD-ACDD-79882551A988}">
      <dgm:prSet/>
      <dgm:spPr/>
      <dgm:t>
        <a:bodyPr/>
        <a:lstStyle/>
        <a:p>
          <a:endParaRPr lang="es-PE"/>
        </a:p>
      </dgm:t>
    </dgm:pt>
    <dgm:pt modelId="{8527BCD8-F766-482A-8680-F6CA28C9026F}" type="pres">
      <dgm:prSet presAssocID="{89ACCAE4-E3EC-43EC-A3D5-4A806BD2F749}" presName="cycle" presStyleCnt="0">
        <dgm:presLayoutVars>
          <dgm:dir/>
          <dgm:resizeHandles val="exact"/>
        </dgm:presLayoutVars>
      </dgm:prSet>
      <dgm:spPr/>
    </dgm:pt>
    <dgm:pt modelId="{8FD9E9A1-495A-4352-9C06-09BF2D46A5DB}" type="pres">
      <dgm:prSet presAssocID="{CB381A26-5264-46E7-B174-9AD249653C48}" presName="node" presStyleLbl="node1" presStyleIdx="0" presStyleCnt="5">
        <dgm:presLayoutVars>
          <dgm:bulletEnabled val="1"/>
        </dgm:presLayoutVars>
      </dgm:prSet>
      <dgm:spPr/>
    </dgm:pt>
    <dgm:pt modelId="{B8FE66BC-469C-48AA-8063-207AF1569247}" type="pres">
      <dgm:prSet presAssocID="{CB381A26-5264-46E7-B174-9AD249653C48}" presName="spNode" presStyleCnt="0"/>
      <dgm:spPr/>
    </dgm:pt>
    <dgm:pt modelId="{D24D5769-7875-499B-938D-32DBA6866E12}" type="pres">
      <dgm:prSet presAssocID="{BD14DDEF-FFD6-4ABF-B01C-9B6403765814}" presName="sibTrans" presStyleLbl="sibTrans1D1" presStyleIdx="0" presStyleCnt="5"/>
      <dgm:spPr/>
    </dgm:pt>
    <dgm:pt modelId="{3C9E0A98-C416-43B9-856D-2610AF728714}" type="pres">
      <dgm:prSet presAssocID="{CBC41F8F-4C26-48BF-AAE4-3DD0038EBB1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6812D95-39D9-4729-AC0F-5F130F5D0053}" type="pres">
      <dgm:prSet presAssocID="{CBC41F8F-4C26-48BF-AAE4-3DD0038EBB19}" presName="spNode" presStyleCnt="0"/>
      <dgm:spPr/>
    </dgm:pt>
    <dgm:pt modelId="{81698553-EA91-4C79-B5C8-B3EE0D4B5B55}" type="pres">
      <dgm:prSet presAssocID="{E9A6E756-152F-4891-9382-F87E73787E97}" presName="sibTrans" presStyleLbl="sibTrans1D1" presStyleIdx="1" presStyleCnt="5"/>
      <dgm:spPr/>
    </dgm:pt>
    <dgm:pt modelId="{EDA75D56-1567-4325-A910-8ED9EBD08F1A}" type="pres">
      <dgm:prSet presAssocID="{92AA1D1B-0218-4D62-B6D4-E7914AD806B3}" presName="node" presStyleLbl="node1" presStyleIdx="2" presStyleCnt="5">
        <dgm:presLayoutVars>
          <dgm:bulletEnabled val="1"/>
        </dgm:presLayoutVars>
      </dgm:prSet>
      <dgm:spPr/>
    </dgm:pt>
    <dgm:pt modelId="{5EEDF867-4338-42B8-9985-4E15F0BC0016}" type="pres">
      <dgm:prSet presAssocID="{92AA1D1B-0218-4D62-B6D4-E7914AD806B3}" presName="spNode" presStyleCnt="0"/>
      <dgm:spPr/>
    </dgm:pt>
    <dgm:pt modelId="{8841E651-E700-401E-8EA4-3824C1CF4B07}" type="pres">
      <dgm:prSet presAssocID="{4640448B-0977-4E3E-BEE6-B8A843357546}" presName="sibTrans" presStyleLbl="sibTrans1D1" presStyleIdx="2" presStyleCnt="5"/>
      <dgm:spPr/>
    </dgm:pt>
    <dgm:pt modelId="{EF8E3F6A-FDE9-49A8-8A50-F845DBB21D3E}" type="pres">
      <dgm:prSet presAssocID="{63920872-8395-474C-939E-0D6E576B6D2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AB54EFB-C823-4AA2-9CAA-32DB7E38CB50}" type="pres">
      <dgm:prSet presAssocID="{63920872-8395-474C-939E-0D6E576B6D2B}" presName="spNode" presStyleCnt="0"/>
      <dgm:spPr/>
    </dgm:pt>
    <dgm:pt modelId="{77658C1B-62A6-46A9-BF26-D47A5199CDF2}" type="pres">
      <dgm:prSet presAssocID="{BCD877C7-1FC1-4AE9-B40A-3E059BFC92CE}" presName="sibTrans" presStyleLbl="sibTrans1D1" presStyleIdx="3" presStyleCnt="5"/>
      <dgm:spPr/>
    </dgm:pt>
    <dgm:pt modelId="{3FBADEEC-D903-40C5-B402-9DC9FF0462F7}" type="pres">
      <dgm:prSet presAssocID="{3B7B4D1E-2DD8-4394-B25F-5DCE7B27C01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B2D6CC0-57D8-40CF-96AA-FFF721145CB1}" type="pres">
      <dgm:prSet presAssocID="{3B7B4D1E-2DD8-4394-B25F-5DCE7B27C01A}" presName="spNode" presStyleCnt="0"/>
      <dgm:spPr/>
    </dgm:pt>
    <dgm:pt modelId="{E6F87E65-753D-4D3C-A112-4086A6698C34}" type="pres">
      <dgm:prSet presAssocID="{44569DE4-54BE-4E4D-B036-3C3AAC426E5D}" presName="sibTrans" presStyleLbl="sibTrans1D1" presStyleIdx="4" presStyleCnt="5"/>
      <dgm:spPr/>
    </dgm:pt>
  </dgm:ptLst>
  <dgm:cxnLst>
    <dgm:cxn modelId="{BFC63825-FFDD-4556-BCAB-E8C8425E707A}" type="presOf" srcId="{CB381A26-5264-46E7-B174-9AD249653C48}" destId="{8FD9E9A1-495A-4352-9C06-09BF2D46A5DB}" srcOrd="0" destOrd="0" presId="urn:microsoft.com/office/officeart/2005/8/layout/cycle6"/>
    <dgm:cxn modelId="{2CFAFD3B-57A7-4383-A867-806A83D3EFF7}" type="presOf" srcId="{3B7B4D1E-2DD8-4394-B25F-5DCE7B27C01A}" destId="{3FBADEEC-D903-40C5-B402-9DC9FF0462F7}" srcOrd="0" destOrd="0" presId="urn:microsoft.com/office/officeart/2005/8/layout/cycle6"/>
    <dgm:cxn modelId="{A62C28D7-B699-47AD-ACDD-79882551A988}" srcId="{89ACCAE4-E3EC-43EC-A3D5-4A806BD2F749}" destId="{3B7B4D1E-2DD8-4394-B25F-5DCE7B27C01A}" srcOrd="4" destOrd="0" parTransId="{9986510A-26B2-4B36-9465-ED40EE24FCF8}" sibTransId="{44569DE4-54BE-4E4D-B036-3C3AAC426E5D}"/>
    <dgm:cxn modelId="{5AE4C1A1-ED74-42C9-9465-3ED2E27082B4}" srcId="{89ACCAE4-E3EC-43EC-A3D5-4A806BD2F749}" destId="{92AA1D1B-0218-4D62-B6D4-E7914AD806B3}" srcOrd="2" destOrd="0" parTransId="{E1A9B867-0F7C-45AA-BE52-37A44B24ECAE}" sibTransId="{4640448B-0977-4E3E-BEE6-B8A843357546}"/>
    <dgm:cxn modelId="{CC0E11DC-707B-42FB-8ED1-DB5EF5D7D8F0}" type="presOf" srcId="{4640448B-0977-4E3E-BEE6-B8A843357546}" destId="{8841E651-E700-401E-8EA4-3824C1CF4B07}" srcOrd="0" destOrd="0" presId="urn:microsoft.com/office/officeart/2005/8/layout/cycle6"/>
    <dgm:cxn modelId="{E1793E87-0B63-4C32-9C42-6FE75DBA707C}" type="presOf" srcId="{CBC41F8F-4C26-48BF-AAE4-3DD0038EBB19}" destId="{3C9E0A98-C416-43B9-856D-2610AF728714}" srcOrd="0" destOrd="0" presId="urn:microsoft.com/office/officeart/2005/8/layout/cycle6"/>
    <dgm:cxn modelId="{3F1BAD1F-4B6E-49F3-B212-D331246BBA53}" srcId="{89ACCAE4-E3EC-43EC-A3D5-4A806BD2F749}" destId="{CB381A26-5264-46E7-B174-9AD249653C48}" srcOrd="0" destOrd="0" parTransId="{8F517517-A92E-40AD-8044-F90EBFCD7847}" sibTransId="{BD14DDEF-FFD6-4ABF-B01C-9B6403765814}"/>
    <dgm:cxn modelId="{E4BB72BC-A8F5-415A-B7F9-B52F974CE3D1}" srcId="{89ACCAE4-E3EC-43EC-A3D5-4A806BD2F749}" destId="{CBC41F8F-4C26-48BF-AAE4-3DD0038EBB19}" srcOrd="1" destOrd="0" parTransId="{DE841D0F-7084-4641-B1E0-49454D7CBC11}" sibTransId="{E9A6E756-152F-4891-9382-F87E73787E97}"/>
    <dgm:cxn modelId="{D4E42CF2-4E69-437A-AD4F-099CB25BA690}" type="presOf" srcId="{63920872-8395-474C-939E-0D6E576B6D2B}" destId="{EF8E3F6A-FDE9-49A8-8A50-F845DBB21D3E}" srcOrd="0" destOrd="0" presId="urn:microsoft.com/office/officeart/2005/8/layout/cycle6"/>
    <dgm:cxn modelId="{4B375A05-F818-475D-8FF7-F069551971E1}" type="presOf" srcId="{89ACCAE4-E3EC-43EC-A3D5-4A806BD2F749}" destId="{8527BCD8-F766-482A-8680-F6CA28C9026F}" srcOrd="0" destOrd="0" presId="urn:microsoft.com/office/officeart/2005/8/layout/cycle6"/>
    <dgm:cxn modelId="{B206821C-81DE-4D9E-81DC-A5B072451BF0}" srcId="{89ACCAE4-E3EC-43EC-A3D5-4A806BD2F749}" destId="{63920872-8395-474C-939E-0D6E576B6D2B}" srcOrd="3" destOrd="0" parTransId="{6344473C-786C-43AE-B5F8-5E48744BFB1E}" sibTransId="{BCD877C7-1FC1-4AE9-B40A-3E059BFC92CE}"/>
    <dgm:cxn modelId="{E8EFEF9B-06DF-4517-B779-F6C26C187461}" type="presOf" srcId="{E9A6E756-152F-4891-9382-F87E73787E97}" destId="{81698553-EA91-4C79-B5C8-B3EE0D4B5B55}" srcOrd="0" destOrd="0" presId="urn:microsoft.com/office/officeart/2005/8/layout/cycle6"/>
    <dgm:cxn modelId="{D883EBB7-F15B-4DC1-A44B-B73368C1EC40}" type="presOf" srcId="{44569DE4-54BE-4E4D-B036-3C3AAC426E5D}" destId="{E6F87E65-753D-4D3C-A112-4086A6698C34}" srcOrd="0" destOrd="0" presId="urn:microsoft.com/office/officeart/2005/8/layout/cycle6"/>
    <dgm:cxn modelId="{3D99DCFB-BC93-4A7F-8F63-DE4499D40085}" type="presOf" srcId="{BD14DDEF-FFD6-4ABF-B01C-9B6403765814}" destId="{D24D5769-7875-499B-938D-32DBA6866E12}" srcOrd="0" destOrd="0" presId="urn:microsoft.com/office/officeart/2005/8/layout/cycle6"/>
    <dgm:cxn modelId="{F0916482-0450-439B-A550-4C78E38AA72E}" type="presOf" srcId="{BCD877C7-1FC1-4AE9-B40A-3E059BFC92CE}" destId="{77658C1B-62A6-46A9-BF26-D47A5199CDF2}" srcOrd="0" destOrd="0" presId="urn:microsoft.com/office/officeart/2005/8/layout/cycle6"/>
    <dgm:cxn modelId="{A84D0492-B241-48DC-B8AD-47AE14D30165}" type="presOf" srcId="{92AA1D1B-0218-4D62-B6D4-E7914AD806B3}" destId="{EDA75D56-1567-4325-A910-8ED9EBD08F1A}" srcOrd="0" destOrd="0" presId="urn:microsoft.com/office/officeart/2005/8/layout/cycle6"/>
    <dgm:cxn modelId="{4EC67AFC-01AD-4412-A389-68BA3558181F}" type="presParOf" srcId="{8527BCD8-F766-482A-8680-F6CA28C9026F}" destId="{8FD9E9A1-495A-4352-9C06-09BF2D46A5DB}" srcOrd="0" destOrd="0" presId="urn:microsoft.com/office/officeart/2005/8/layout/cycle6"/>
    <dgm:cxn modelId="{E0FBF627-6316-4771-9D7A-600F4A551C00}" type="presParOf" srcId="{8527BCD8-F766-482A-8680-F6CA28C9026F}" destId="{B8FE66BC-469C-48AA-8063-207AF1569247}" srcOrd="1" destOrd="0" presId="urn:microsoft.com/office/officeart/2005/8/layout/cycle6"/>
    <dgm:cxn modelId="{794084F3-F644-4089-9CB5-AEC03BA8077C}" type="presParOf" srcId="{8527BCD8-F766-482A-8680-F6CA28C9026F}" destId="{D24D5769-7875-499B-938D-32DBA6866E12}" srcOrd="2" destOrd="0" presId="urn:microsoft.com/office/officeart/2005/8/layout/cycle6"/>
    <dgm:cxn modelId="{8D5DE4CB-BE0E-49C6-8CA0-84AB244FF6CE}" type="presParOf" srcId="{8527BCD8-F766-482A-8680-F6CA28C9026F}" destId="{3C9E0A98-C416-43B9-856D-2610AF728714}" srcOrd="3" destOrd="0" presId="urn:microsoft.com/office/officeart/2005/8/layout/cycle6"/>
    <dgm:cxn modelId="{4209AA84-2D45-48CD-8800-775850A37808}" type="presParOf" srcId="{8527BCD8-F766-482A-8680-F6CA28C9026F}" destId="{56812D95-39D9-4729-AC0F-5F130F5D0053}" srcOrd="4" destOrd="0" presId="urn:microsoft.com/office/officeart/2005/8/layout/cycle6"/>
    <dgm:cxn modelId="{152A03BA-0490-4E4D-8B28-48CE12E598FB}" type="presParOf" srcId="{8527BCD8-F766-482A-8680-F6CA28C9026F}" destId="{81698553-EA91-4C79-B5C8-B3EE0D4B5B55}" srcOrd="5" destOrd="0" presId="urn:microsoft.com/office/officeart/2005/8/layout/cycle6"/>
    <dgm:cxn modelId="{10F8BC25-39AA-47B9-9C50-AD750879E1CA}" type="presParOf" srcId="{8527BCD8-F766-482A-8680-F6CA28C9026F}" destId="{EDA75D56-1567-4325-A910-8ED9EBD08F1A}" srcOrd="6" destOrd="0" presId="urn:microsoft.com/office/officeart/2005/8/layout/cycle6"/>
    <dgm:cxn modelId="{AD4F3D80-373D-472F-B988-BAC08D30C448}" type="presParOf" srcId="{8527BCD8-F766-482A-8680-F6CA28C9026F}" destId="{5EEDF867-4338-42B8-9985-4E15F0BC0016}" srcOrd="7" destOrd="0" presId="urn:microsoft.com/office/officeart/2005/8/layout/cycle6"/>
    <dgm:cxn modelId="{552A9DB0-2A4B-47B3-BBA6-8DAB4A2AF18E}" type="presParOf" srcId="{8527BCD8-F766-482A-8680-F6CA28C9026F}" destId="{8841E651-E700-401E-8EA4-3824C1CF4B07}" srcOrd="8" destOrd="0" presId="urn:microsoft.com/office/officeart/2005/8/layout/cycle6"/>
    <dgm:cxn modelId="{D67509F2-3A63-4881-BDA6-A5540366E957}" type="presParOf" srcId="{8527BCD8-F766-482A-8680-F6CA28C9026F}" destId="{EF8E3F6A-FDE9-49A8-8A50-F845DBB21D3E}" srcOrd="9" destOrd="0" presId="urn:microsoft.com/office/officeart/2005/8/layout/cycle6"/>
    <dgm:cxn modelId="{DAC95DB1-064B-4943-8CB0-C2594ECD4EE4}" type="presParOf" srcId="{8527BCD8-F766-482A-8680-F6CA28C9026F}" destId="{EAB54EFB-C823-4AA2-9CAA-32DB7E38CB50}" srcOrd="10" destOrd="0" presId="urn:microsoft.com/office/officeart/2005/8/layout/cycle6"/>
    <dgm:cxn modelId="{1F0DE5C8-71DD-4592-9CEF-EEDAF622500D}" type="presParOf" srcId="{8527BCD8-F766-482A-8680-F6CA28C9026F}" destId="{77658C1B-62A6-46A9-BF26-D47A5199CDF2}" srcOrd="11" destOrd="0" presId="urn:microsoft.com/office/officeart/2005/8/layout/cycle6"/>
    <dgm:cxn modelId="{4F19A326-3863-4BBD-A3ED-E2B7D8786C62}" type="presParOf" srcId="{8527BCD8-F766-482A-8680-F6CA28C9026F}" destId="{3FBADEEC-D903-40C5-B402-9DC9FF0462F7}" srcOrd="12" destOrd="0" presId="urn:microsoft.com/office/officeart/2005/8/layout/cycle6"/>
    <dgm:cxn modelId="{3E269CBA-92FE-4176-BF9D-DD05FC5A07A7}" type="presParOf" srcId="{8527BCD8-F766-482A-8680-F6CA28C9026F}" destId="{AB2D6CC0-57D8-40CF-96AA-FFF721145CB1}" srcOrd="13" destOrd="0" presId="urn:microsoft.com/office/officeart/2005/8/layout/cycle6"/>
    <dgm:cxn modelId="{76F051D9-348E-4A32-956E-A1E99B80E445}" type="presParOf" srcId="{8527BCD8-F766-482A-8680-F6CA28C9026F}" destId="{E6F87E65-753D-4D3C-A112-4086A6698C34}" srcOrd="14" destOrd="0" presId="urn:microsoft.com/office/officeart/2005/8/layout/cycle6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9C3FED-AA1E-407F-89A8-386C7F9A7A6D}" type="doc">
      <dgm:prSet loTypeId="urn:microsoft.com/office/officeart/2005/8/layout/lProcess2" loCatId="list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s-PE"/>
        </a:p>
      </dgm:t>
    </dgm:pt>
    <dgm:pt modelId="{66C8CC77-1C2A-4B72-9ABC-3A8A7CA44B23}">
      <dgm:prSet phldrT="[Texto]"/>
      <dgm:spPr/>
      <dgm:t>
        <a:bodyPr/>
        <a:lstStyle/>
        <a:p>
          <a:r>
            <a:rPr lang="es-PE" dirty="0" smtClean="0"/>
            <a:t>Criterios de Aceptación del Producto</a:t>
          </a:r>
          <a:endParaRPr lang="es-PE" dirty="0"/>
        </a:p>
      </dgm:t>
    </dgm:pt>
    <dgm:pt modelId="{C377CEFD-B957-417F-A545-1FCF6628DE63}" type="parTrans" cxnId="{7ED46D01-9257-4FD0-A219-FAC1561A9ED0}">
      <dgm:prSet/>
      <dgm:spPr/>
      <dgm:t>
        <a:bodyPr/>
        <a:lstStyle/>
        <a:p>
          <a:endParaRPr lang="es-PE"/>
        </a:p>
      </dgm:t>
    </dgm:pt>
    <dgm:pt modelId="{A2ED4B27-677A-413D-942B-CE95CBD9072F}" type="sibTrans" cxnId="{7ED46D01-9257-4FD0-A219-FAC1561A9ED0}">
      <dgm:prSet/>
      <dgm:spPr/>
      <dgm:t>
        <a:bodyPr/>
        <a:lstStyle/>
        <a:p>
          <a:endParaRPr lang="es-PE"/>
        </a:p>
      </dgm:t>
    </dgm:pt>
    <dgm:pt modelId="{0C026219-D443-404C-A75F-BD8B72BFDE89}">
      <dgm:prSet phldrT="[Texto]" custT="1"/>
      <dgm:spPr/>
      <dgm:t>
        <a:bodyPr/>
        <a:lstStyle/>
        <a:p>
          <a:r>
            <a:rPr lang="es-PE" sz="1400" dirty="0" smtClean="0"/>
            <a:t>Cumplimiento de normas para la parte mecánica del proyecto</a:t>
          </a:r>
          <a:endParaRPr lang="es-PE" sz="1400" dirty="0"/>
        </a:p>
      </dgm:t>
    </dgm:pt>
    <dgm:pt modelId="{B9E50AF2-5F15-4D0F-847D-E04BB1B29F8B}" type="parTrans" cxnId="{D3FB628E-2368-4CAF-9447-909C488B1645}">
      <dgm:prSet/>
      <dgm:spPr/>
      <dgm:t>
        <a:bodyPr/>
        <a:lstStyle/>
        <a:p>
          <a:endParaRPr lang="es-PE"/>
        </a:p>
      </dgm:t>
    </dgm:pt>
    <dgm:pt modelId="{5E009D21-E633-4BD0-8DE4-2EA1A81F55E0}" type="sibTrans" cxnId="{D3FB628E-2368-4CAF-9447-909C488B1645}">
      <dgm:prSet/>
      <dgm:spPr/>
      <dgm:t>
        <a:bodyPr/>
        <a:lstStyle/>
        <a:p>
          <a:endParaRPr lang="es-PE"/>
        </a:p>
      </dgm:t>
    </dgm:pt>
    <dgm:pt modelId="{D35E20F4-539E-4684-A6AC-B6D679F47759}">
      <dgm:prSet phldrT="[Texto]" custT="1"/>
      <dgm:spPr/>
      <dgm:t>
        <a:bodyPr/>
        <a:lstStyle/>
        <a:p>
          <a:r>
            <a:rPr lang="es-PE" sz="1200" dirty="0" smtClean="0"/>
            <a:t>No incluye la operación y mantenimiento post-construcción</a:t>
          </a:r>
          <a:endParaRPr lang="es-PE" sz="1200" dirty="0"/>
        </a:p>
      </dgm:t>
    </dgm:pt>
    <dgm:pt modelId="{EF48451D-AA4E-42A2-AD00-995EB423D518}" type="sibTrans" cxnId="{461531EB-C448-48B5-B3F2-7B5DBEED121F}">
      <dgm:prSet/>
      <dgm:spPr/>
      <dgm:t>
        <a:bodyPr/>
        <a:lstStyle/>
        <a:p>
          <a:endParaRPr lang="es-PE"/>
        </a:p>
      </dgm:t>
    </dgm:pt>
    <dgm:pt modelId="{617D9628-34C9-4CBC-A6F1-D37306059BF4}" type="parTrans" cxnId="{461531EB-C448-48B5-B3F2-7B5DBEED121F}">
      <dgm:prSet/>
      <dgm:spPr/>
      <dgm:t>
        <a:bodyPr/>
        <a:lstStyle/>
        <a:p>
          <a:endParaRPr lang="es-PE"/>
        </a:p>
      </dgm:t>
    </dgm:pt>
    <dgm:pt modelId="{C6790FA0-656D-4B9D-913C-8D41AFD870E0}">
      <dgm:prSet phldrT="[Texto]"/>
      <dgm:spPr/>
      <dgm:t>
        <a:bodyPr/>
        <a:lstStyle/>
        <a:p>
          <a:r>
            <a:rPr lang="es-PE" dirty="0" smtClean="0"/>
            <a:t>Exclusiones del Proyecto</a:t>
          </a:r>
          <a:endParaRPr lang="es-PE" dirty="0"/>
        </a:p>
      </dgm:t>
    </dgm:pt>
    <dgm:pt modelId="{BC4B7E31-8E91-4810-85EF-F56790D4FADB}" type="sibTrans" cxnId="{19CFC854-1905-4EA4-9C1F-5A62CB4C1201}">
      <dgm:prSet/>
      <dgm:spPr/>
      <dgm:t>
        <a:bodyPr/>
        <a:lstStyle/>
        <a:p>
          <a:endParaRPr lang="es-PE"/>
        </a:p>
      </dgm:t>
    </dgm:pt>
    <dgm:pt modelId="{664338E9-2D5E-47CE-A823-DB7C25484F08}" type="parTrans" cxnId="{19CFC854-1905-4EA4-9C1F-5A62CB4C1201}">
      <dgm:prSet/>
      <dgm:spPr/>
      <dgm:t>
        <a:bodyPr/>
        <a:lstStyle/>
        <a:p>
          <a:endParaRPr lang="es-PE"/>
        </a:p>
      </dgm:t>
    </dgm:pt>
    <dgm:pt modelId="{FAE63758-7ECD-4F7C-90AE-1CF3F85CD0F8}">
      <dgm:prSet phldrT="[Texto]" custT="1"/>
      <dgm:spPr/>
      <dgm:t>
        <a:bodyPr/>
        <a:lstStyle/>
        <a:p>
          <a:r>
            <a:rPr lang="es-PE" sz="1400" dirty="0" smtClean="0"/>
            <a:t>Entregables del producto</a:t>
          </a:r>
          <a:endParaRPr lang="es-PE" sz="1400" dirty="0"/>
        </a:p>
      </dgm:t>
    </dgm:pt>
    <dgm:pt modelId="{4FFC7BC0-8747-4E73-8365-5C8F9993A096}" type="sibTrans" cxnId="{5FC6B686-FB25-4F25-BC1A-DFB1EA0A114A}">
      <dgm:prSet/>
      <dgm:spPr/>
      <dgm:t>
        <a:bodyPr/>
        <a:lstStyle/>
        <a:p>
          <a:endParaRPr lang="es-PE"/>
        </a:p>
      </dgm:t>
    </dgm:pt>
    <dgm:pt modelId="{364F3455-0830-448A-8B38-7D3923CDEF89}" type="parTrans" cxnId="{5FC6B686-FB25-4F25-BC1A-DFB1EA0A114A}">
      <dgm:prSet/>
      <dgm:spPr/>
      <dgm:t>
        <a:bodyPr/>
        <a:lstStyle/>
        <a:p>
          <a:endParaRPr lang="es-PE"/>
        </a:p>
      </dgm:t>
    </dgm:pt>
    <dgm:pt modelId="{34D07B04-654D-4DD8-B522-E5C478C0316F}">
      <dgm:prSet phldrT="[Texto]" custT="1"/>
      <dgm:spPr/>
      <dgm:t>
        <a:bodyPr/>
        <a:lstStyle/>
        <a:p>
          <a:r>
            <a:rPr lang="es-PE" sz="1400" dirty="0" smtClean="0"/>
            <a:t>Entregables del proyecto</a:t>
          </a:r>
          <a:endParaRPr lang="es-PE" sz="1400" dirty="0"/>
        </a:p>
      </dgm:t>
    </dgm:pt>
    <dgm:pt modelId="{7FB41957-B7A2-4D01-A6FC-9E3A7A725370}" type="sibTrans" cxnId="{4025E8A6-72A0-4AB1-A94D-03DC30BFDEE0}">
      <dgm:prSet/>
      <dgm:spPr/>
      <dgm:t>
        <a:bodyPr/>
        <a:lstStyle/>
        <a:p>
          <a:endParaRPr lang="es-PE"/>
        </a:p>
      </dgm:t>
    </dgm:pt>
    <dgm:pt modelId="{57843CBB-4D86-4A4B-BAD0-C54625283A06}" type="parTrans" cxnId="{4025E8A6-72A0-4AB1-A94D-03DC30BFDEE0}">
      <dgm:prSet/>
      <dgm:spPr/>
      <dgm:t>
        <a:bodyPr/>
        <a:lstStyle/>
        <a:p>
          <a:endParaRPr lang="es-PE"/>
        </a:p>
      </dgm:t>
    </dgm:pt>
    <dgm:pt modelId="{4465D965-18E8-4A41-BEF7-0CF9159B93E5}">
      <dgm:prSet phldrT="[Texto]"/>
      <dgm:spPr/>
      <dgm:t>
        <a:bodyPr/>
        <a:lstStyle/>
        <a:p>
          <a:r>
            <a:rPr lang="es-PE" dirty="0" smtClean="0"/>
            <a:t>Entregables</a:t>
          </a:r>
          <a:endParaRPr lang="es-PE" dirty="0"/>
        </a:p>
      </dgm:t>
    </dgm:pt>
    <dgm:pt modelId="{9E3EA04D-F56A-4CFE-94E1-C0EC375C8B2F}" type="sibTrans" cxnId="{2EB5D6B7-C892-4AC6-80BA-B3CF4210F178}">
      <dgm:prSet/>
      <dgm:spPr/>
      <dgm:t>
        <a:bodyPr/>
        <a:lstStyle/>
        <a:p>
          <a:endParaRPr lang="es-PE"/>
        </a:p>
      </dgm:t>
    </dgm:pt>
    <dgm:pt modelId="{07A48575-7549-4773-8300-C1EAF2284059}" type="parTrans" cxnId="{2EB5D6B7-C892-4AC6-80BA-B3CF4210F178}">
      <dgm:prSet/>
      <dgm:spPr/>
      <dgm:t>
        <a:bodyPr/>
        <a:lstStyle/>
        <a:p>
          <a:endParaRPr lang="es-PE"/>
        </a:p>
      </dgm:t>
    </dgm:pt>
    <dgm:pt modelId="{DCF79E70-144D-4C69-873E-706C60BD880B}">
      <dgm:prSet phldrT="[Texto]" custT="1"/>
      <dgm:spPr/>
      <dgm:t>
        <a:bodyPr/>
        <a:lstStyle/>
        <a:p>
          <a:r>
            <a:rPr lang="es-PE" sz="1400" dirty="0" smtClean="0"/>
            <a:t>Cumplimiento de normas para la parte de trabajos civiles del proyecto.</a:t>
          </a:r>
          <a:endParaRPr lang="es-PE" sz="1400" dirty="0"/>
        </a:p>
      </dgm:t>
    </dgm:pt>
    <dgm:pt modelId="{B108F1A3-6A20-4C52-9F07-523F565E4096}" type="parTrans" cxnId="{69462C7C-F676-47BC-A298-6C0F923F43D9}">
      <dgm:prSet/>
      <dgm:spPr/>
      <dgm:t>
        <a:bodyPr/>
        <a:lstStyle/>
        <a:p>
          <a:endParaRPr lang="es-PE"/>
        </a:p>
      </dgm:t>
    </dgm:pt>
    <dgm:pt modelId="{6528D1B5-F9F0-4938-9E3D-1126DBFC44B6}" type="sibTrans" cxnId="{69462C7C-F676-47BC-A298-6C0F923F43D9}">
      <dgm:prSet/>
      <dgm:spPr/>
      <dgm:t>
        <a:bodyPr/>
        <a:lstStyle/>
        <a:p>
          <a:endParaRPr lang="es-PE"/>
        </a:p>
      </dgm:t>
    </dgm:pt>
    <dgm:pt modelId="{2A0F20D4-4E99-4694-AF01-15BAE4FFC930}">
      <dgm:prSet phldrT="[Texto]" custT="1"/>
      <dgm:spPr/>
      <dgm:t>
        <a:bodyPr/>
        <a:lstStyle/>
        <a:p>
          <a:r>
            <a:rPr lang="es-PE" sz="1200" dirty="0" smtClean="0"/>
            <a:t>No se incluye el mantenimiento de los techos flotantes externos </a:t>
          </a:r>
          <a:endParaRPr lang="es-PE" sz="1200" dirty="0"/>
        </a:p>
      </dgm:t>
    </dgm:pt>
    <dgm:pt modelId="{1B0F7710-0265-4785-8A1A-0DF90931CD4D}" type="parTrans" cxnId="{306E1A79-F2E1-4930-A4D0-360D3BC14B15}">
      <dgm:prSet/>
      <dgm:spPr/>
      <dgm:t>
        <a:bodyPr/>
        <a:lstStyle/>
        <a:p>
          <a:endParaRPr lang="es-PE"/>
        </a:p>
      </dgm:t>
    </dgm:pt>
    <dgm:pt modelId="{6534B6DC-6181-4AA1-96F5-CEF1208DC419}" type="sibTrans" cxnId="{306E1A79-F2E1-4930-A4D0-360D3BC14B15}">
      <dgm:prSet/>
      <dgm:spPr/>
      <dgm:t>
        <a:bodyPr/>
        <a:lstStyle/>
        <a:p>
          <a:endParaRPr lang="es-PE"/>
        </a:p>
      </dgm:t>
    </dgm:pt>
    <dgm:pt modelId="{628B4F4F-E761-470E-BC14-3E8DD951F645}">
      <dgm:prSet phldrT="[Texto]" custT="1"/>
      <dgm:spPr/>
      <dgm:t>
        <a:bodyPr/>
        <a:lstStyle/>
        <a:p>
          <a:r>
            <a:rPr lang="es-PE" sz="1200" dirty="0" smtClean="0"/>
            <a:t>No incluye el mantenimiento de las líneas de agua </a:t>
          </a:r>
          <a:endParaRPr lang="es-PE" sz="1200" dirty="0"/>
        </a:p>
      </dgm:t>
    </dgm:pt>
    <dgm:pt modelId="{26C0D7DF-5324-4B7D-97F1-5710FB450BB5}" type="parTrans" cxnId="{75287A1D-991E-4A08-9AB9-C7EEB2B6234F}">
      <dgm:prSet/>
      <dgm:spPr/>
      <dgm:t>
        <a:bodyPr/>
        <a:lstStyle/>
        <a:p>
          <a:endParaRPr lang="es-PE"/>
        </a:p>
      </dgm:t>
    </dgm:pt>
    <dgm:pt modelId="{6C0E9B82-40C1-481E-9EAF-42CD99B7A049}" type="sibTrans" cxnId="{75287A1D-991E-4A08-9AB9-C7EEB2B6234F}">
      <dgm:prSet/>
      <dgm:spPr/>
      <dgm:t>
        <a:bodyPr/>
        <a:lstStyle/>
        <a:p>
          <a:endParaRPr lang="es-PE"/>
        </a:p>
      </dgm:t>
    </dgm:pt>
    <dgm:pt modelId="{2A76EAE2-3B6B-45CB-A23A-ACBAAEEE5AEF}">
      <dgm:prSet phldrT="[Texto]" custT="1"/>
      <dgm:spPr/>
      <dgm:t>
        <a:bodyPr/>
        <a:lstStyle/>
        <a:p>
          <a:r>
            <a:rPr lang="es-PE" sz="1200" dirty="0" smtClean="0"/>
            <a:t>No incluye tapas ni en las canaletas ni en los buzones</a:t>
          </a:r>
          <a:endParaRPr lang="es-PE" sz="1200" dirty="0"/>
        </a:p>
      </dgm:t>
    </dgm:pt>
    <dgm:pt modelId="{E5C5D33E-44DA-4591-8F1C-2747CB50C233}" type="parTrans" cxnId="{029EFAAE-A651-4568-8B24-A248FD616C34}">
      <dgm:prSet/>
      <dgm:spPr/>
      <dgm:t>
        <a:bodyPr/>
        <a:lstStyle/>
        <a:p>
          <a:endParaRPr lang="es-PE"/>
        </a:p>
      </dgm:t>
    </dgm:pt>
    <dgm:pt modelId="{65747CA3-78E1-4582-B551-180E74B82626}" type="sibTrans" cxnId="{029EFAAE-A651-4568-8B24-A248FD616C34}">
      <dgm:prSet/>
      <dgm:spPr/>
      <dgm:t>
        <a:bodyPr/>
        <a:lstStyle/>
        <a:p>
          <a:endParaRPr lang="es-PE"/>
        </a:p>
      </dgm:t>
    </dgm:pt>
    <dgm:pt modelId="{2D921F09-2291-4BB5-A2E9-49DD7E941A68}">
      <dgm:prSet phldrT="[Texto]"/>
      <dgm:spPr/>
      <dgm:t>
        <a:bodyPr/>
        <a:lstStyle/>
        <a:p>
          <a:r>
            <a:rPr lang="es-PE" dirty="0" smtClean="0"/>
            <a:t>Restricciones del Proyecto</a:t>
          </a:r>
          <a:endParaRPr lang="es-PE" dirty="0"/>
        </a:p>
      </dgm:t>
    </dgm:pt>
    <dgm:pt modelId="{2CB50519-142D-4AC6-9D4C-0DFF1219B2FD}" type="parTrans" cxnId="{662EEA92-4D06-4F70-B592-59F99FD2FFC5}">
      <dgm:prSet/>
      <dgm:spPr/>
      <dgm:t>
        <a:bodyPr/>
        <a:lstStyle/>
        <a:p>
          <a:endParaRPr lang="es-PE"/>
        </a:p>
      </dgm:t>
    </dgm:pt>
    <dgm:pt modelId="{760D368F-405D-4564-8913-52EC9BC4D09B}" type="sibTrans" cxnId="{662EEA92-4D06-4F70-B592-59F99FD2FFC5}">
      <dgm:prSet/>
      <dgm:spPr/>
      <dgm:t>
        <a:bodyPr/>
        <a:lstStyle/>
        <a:p>
          <a:endParaRPr lang="es-PE"/>
        </a:p>
      </dgm:t>
    </dgm:pt>
    <dgm:pt modelId="{164A6A36-E9A9-4628-BC83-C7A5211A1734}">
      <dgm:prSet phldrT="[Texto]"/>
      <dgm:spPr/>
      <dgm:t>
        <a:bodyPr/>
        <a:lstStyle/>
        <a:p>
          <a:r>
            <a:rPr lang="es-PE" dirty="0" smtClean="0"/>
            <a:t>presupuesto es de suma alzada</a:t>
          </a:r>
          <a:endParaRPr lang="es-PE" dirty="0"/>
        </a:p>
      </dgm:t>
    </dgm:pt>
    <dgm:pt modelId="{4F88EBCA-AFB6-4B81-BFCB-C368C460D543}" type="parTrans" cxnId="{B0BDA4BF-D2E2-4BBE-9D2C-CD5293CE4941}">
      <dgm:prSet/>
      <dgm:spPr/>
      <dgm:t>
        <a:bodyPr/>
        <a:lstStyle/>
        <a:p>
          <a:endParaRPr lang="es-PE"/>
        </a:p>
      </dgm:t>
    </dgm:pt>
    <dgm:pt modelId="{8062195D-25D4-4A82-9864-593F893146BD}" type="sibTrans" cxnId="{B0BDA4BF-D2E2-4BBE-9D2C-CD5293CE4941}">
      <dgm:prSet/>
      <dgm:spPr/>
      <dgm:t>
        <a:bodyPr/>
        <a:lstStyle/>
        <a:p>
          <a:endParaRPr lang="es-PE"/>
        </a:p>
      </dgm:t>
    </dgm:pt>
    <dgm:pt modelId="{FA4EF14D-FF5C-499C-8841-33EDB191C44A}">
      <dgm:prSet phldrT="[Texto]"/>
      <dgm:spPr/>
      <dgm:t>
        <a:bodyPr/>
        <a:lstStyle/>
        <a:p>
          <a:r>
            <a:rPr lang="es-PE" dirty="0" smtClean="0"/>
            <a:t>La orden de compra de los techos domos debe colocarse antes del 31 de diciembre del 2017</a:t>
          </a:r>
          <a:endParaRPr lang="es-PE" dirty="0"/>
        </a:p>
      </dgm:t>
    </dgm:pt>
    <dgm:pt modelId="{D33C43AB-DEE2-4806-950A-E51016CD3E1E}" type="parTrans" cxnId="{01FE56EE-2E6D-4AF3-9B25-3E651ED21597}">
      <dgm:prSet/>
      <dgm:spPr/>
      <dgm:t>
        <a:bodyPr/>
        <a:lstStyle/>
        <a:p>
          <a:endParaRPr lang="es-PE"/>
        </a:p>
      </dgm:t>
    </dgm:pt>
    <dgm:pt modelId="{34BF9F5B-3C03-43EA-A054-93EF1E59B7F3}" type="sibTrans" cxnId="{01FE56EE-2E6D-4AF3-9B25-3E651ED21597}">
      <dgm:prSet/>
      <dgm:spPr/>
      <dgm:t>
        <a:bodyPr/>
        <a:lstStyle/>
        <a:p>
          <a:endParaRPr lang="es-PE"/>
        </a:p>
      </dgm:t>
    </dgm:pt>
    <dgm:pt modelId="{4DA6F29A-9BAA-4403-994B-FD7EB6F7EC03}">
      <dgm:prSet phldrT="[Texto]"/>
      <dgm:spPr/>
      <dgm:t>
        <a:bodyPr/>
        <a:lstStyle/>
        <a:p>
          <a:r>
            <a:rPr lang="es-PE" dirty="0" smtClean="0"/>
            <a:t>El presupuesto del proyecto no deberá exceder del monto de S/ 2’944,046.78</a:t>
          </a:r>
          <a:endParaRPr lang="es-PE" dirty="0"/>
        </a:p>
      </dgm:t>
    </dgm:pt>
    <dgm:pt modelId="{710B7B01-6C28-4919-ACEB-CFF0D439B927}" type="parTrans" cxnId="{3CA3C5C7-4AC7-4789-8C6D-E5D13AAD0C39}">
      <dgm:prSet/>
      <dgm:spPr/>
      <dgm:t>
        <a:bodyPr/>
        <a:lstStyle/>
        <a:p>
          <a:endParaRPr lang="es-PE"/>
        </a:p>
      </dgm:t>
    </dgm:pt>
    <dgm:pt modelId="{8C3B1008-5D56-4916-B470-4E98A17614CB}" type="sibTrans" cxnId="{3CA3C5C7-4AC7-4789-8C6D-E5D13AAD0C39}">
      <dgm:prSet/>
      <dgm:spPr/>
      <dgm:t>
        <a:bodyPr/>
        <a:lstStyle/>
        <a:p>
          <a:endParaRPr lang="es-PE"/>
        </a:p>
      </dgm:t>
    </dgm:pt>
    <dgm:pt modelId="{D3AE8F15-8AAF-473A-B71D-08EE9826B5A8}">
      <dgm:prSet phldrT="[Texto]"/>
      <dgm:spPr/>
      <dgm:t>
        <a:bodyPr/>
        <a:lstStyle/>
        <a:p>
          <a:r>
            <a:rPr lang="es-PE" dirty="0" smtClean="0"/>
            <a:t>Supuestos del Proyecto</a:t>
          </a:r>
          <a:endParaRPr lang="es-PE" dirty="0"/>
        </a:p>
      </dgm:t>
    </dgm:pt>
    <dgm:pt modelId="{04223B73-5982-4916-9AC5-B6E069AA11F1}" type="parTrans" cxnId="{7CCD5B03-C5DF-4B38-AA82-63A2008847CC}">
      <dgm:prSet/>
      <dgm:spPr/>
      <dgm:t>
        <a:bodyPr/>
        <a:lstStyle/>
        <a:p>
          <a:endParaRPr lang="es-PE"/>
        </a:p>
      </dgm:t>
    </dgm:pt>
    <dgm:pt modelId="{07B8B0F7-58D4-4FCB-9FD2-ECD2DAE171D7}" type="sibTrans" cxnId="{7CCD5B03-C5DF-4B38-AA82-63A2008847CC}">
      <dgm:prSet/>
      <dgm:spPr/>
      <dgm:t>
        <a:bodyPr/>
        <a:lstStyle/>
        <a:p>
          <a:endParaRPr lang="es-PE"/>
        </a:p>
      </dgm:t>
    </dgm:pt>
    <dgm:pt modelId="{822F5AEF-A7AF-4223-8BEC-986908B5A602}">
      <dgm:prSet phldrT="[Texto]"/>
      <dgm:spPr/>
      <dgm:t>
        <a:bodyPr/>
        <a:lstStyle/>
        <a:p>
          <a:r>
            <a:rPr lang="es-PE" dirty="0" smtClean="0"/>
            <a:t>No habrá huelgas de ningún sindicato</a:t>
          </a:r>
          <a:endParaRPr lang="es-PE" dirty="0"/>
        </a:p>
      </dgm:t>
    </dgm:pt>
    <dgm:pt modelId="{DDDD312B-55FD-43B2-952B-EA12A55A3C27}" type="parTrans" cxnId="{3385EAED-7135-428B-8F5F-6AEB601847C2}">
      <dgm:prSet/>
      <dgm:spPr/>
      <dgm:t>
        <a:bodyPr/>
        <a:lstStyle/>
        <a:p>
          <a:endParaRPr lang="es-PE"/>
        </a:p>
      </dgm:t>
    </dgm:pt>
    <dgm:pt modelId="{751C9502-67FF-40D1-89DF-9C01817A3CDF}" type="sibTrans" cxnId="{3385EAED-7135-428B-8F5F-6AEB601847C2}">
      <dgm:prSet/>
      <dgm:spPr/>
      <dgm:t>
        <a:bodyPr/>
        <a:lstStyle/>
        <a:p>
          <a:endParaRPr lang="es-PE"/>
        </a:p>
      </dgm:t>
    </dgm:pt>
    <dgm:pt modelId="{D115EBE4-F0AB-41F8-BBCF-FF53DB692583}">
      <dgm:prSet phldrT="[Texto]"/>
      <dgm:spPr/>
      <dgm:t>
        <a:bodyPr/>
        <a:lstStyle/>
        <a:p>
          <a:r>
            <a:rPr lang="es-PE" dirty="0" smtClean="0"/>
            <a:t>No ocurrirán desastres naturales</a:t>
          </a:r>
          <a:endParaRPr lang="es-PE" dirty="0"/>
        </a:p>
      </dgm:t>
    </dgm:pt>
    <dgm:pt modelId="{A3AC50B6-43B1-4518-BA36-0D2E92CAEABF}" type="parTrans" cxnId="{013B0D26-4E1D-4D9E-B547-6C2B3729367F}">
      <dgm:prSet/>
      <dgm:spPr/>
      <dgm:t>
        <a:bodyPr/>
        <a:lstStyle/>
        <a:p>
          <a:endParaRPr lang="es-PE"/>
        </a:p>
      </dgm:t>
    </dgm:pt>
    <dgm:pt modelId="{CFDFEE87-6632-4852-A553-835CF1CEA3B3}" type="sibTrans" cxnId="{013B0D26-4E1D-4D9E-B547-6C2B3729367F}">
      <dgm:prSet/>
      <dgm:spPr/>
      <dgm:t>
        <a:bodyPr/>
        <a:lstStyle/>
        <a:p>
          <a:endParaRPr lang="es-PE"/>
        </a:p>
      </dgm:t>
    </dgm:pt>
    <dgm:pt modelId="{2ADF14F4-B340-465B-996E-1556FF45049F}">
      <dgm:prSet phldrT="[Texto]"/>
      <dgm:spPr/>
      <dgm:t>
        <a:bodyPr/>
        <a:lstStyle/>
        <a:p>
          <a:r>
            <a:rPr lang="es-PE" dirty="0" smtClean="0"/>
            <a:t>El importación de domos no excederá de 30 días.</a:t>
          </a:r>
          <a:endParaRPr lang="es-PE" dirty="0"/>
        </a:p>
      </dgm:t>
    </dgm:pt>
    <dgm:pt modelId="{6AFF1E59-997F-4603-BFEB-331B64C9A968}" type="parTrans" cxnId="{298167C1-2F77-4CD3-A85C-AA78585FAC8C}">
      <dgm:prSet/>
      <dgm:spPr/>
      <dgm:t>
        <a:bodyPr/>
        <a:lstStyle/>
        <a:p>
          <a:endParaRPr lang="es-PE"/>
        </a:p>
      </dgm:t>
    </dgm:pt>
    <dgm:pt modelId="{046F4BC7-FD18-4F7A-B4CA-3AB653746FB1}" type="sibTrans" cxnId="{298167C1-2F77-4CD3-A85C-AA78585FAC8C}">
      <dgm:prSet/>
      <dgm:spPr/>
      <dgm:t>
        <a:bodyPr/>
        <a:lstStyle/>
        <a:p>
          <a:endParaRPr lang="es-PE"/>
        </a:p>
      </dgm:t>
    </dgm:pt>
    <dgm:pt modelId="{A203C9B6-58F7-46AD-B6E7-5431E761A66A}" type="pres">
      <dgm:prSet presAssocID="{D39C3FED-AA1E-407F-89A8-386C7F9A7A6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295A4819-8E82-4059-89A8-08FFB6908E89}" type="pres">
      <dgm:prSet presAssocID="{66C8CC77-1C2A-4B72-9ABC-3A8A7CA44B23}" presName="compNode" presStyleCnt="0"/>
      <dgm:spPr/>
      <dgm:t>
        <a:bodyPr/>
        <a:lstStyle/>
        <a:p>
          <a:endParaRPr lang="es-PE"/>
        </a:p>
      </dgm:t>
    </dgm:pt>
    <dgm:pt modelId="{EBDB71D1-78CC-421D-A789-F7627D9914F7}" type="pres">
      <dgm:prSet presAssocID="{66C8CC77-1C2A-4B72-9ABC-3A8A7CA44B23}" presName="aNode" presStyleLbl="bgShp" presStyleIdx="0" presStyleCnt="5"/>
      <dgm:spPr/>
      <dgm:t>
        <a:bodyPr/>
        <a:lstStyle/>
        <a:p>
          <a:endParaRPr lang="es-PE"/>
        </a:p>
      </dgm:t>
    </dgm:pt>
    <dgm:pt modelId="{AE24DE89-4F0D-408B-BD01-9685C3844427}" type="pres">
      <dgm:prSet presAssocID="{66C8CC77-1C2A-4B72-9ABC-3A8A7CA44B23}" presName="textNode" presStyleLbl="bgShp" presStyleIdx="0" presStyleCnt="5"/>
      <dgm:spPr/>
      <dgm:t>
        <a:bodyPr/>
        <a:lstStyle/>
        <a:p>
          <a:endParaRPr lang="es-PE"/>
        </a:p>
      </dgm:t>
    </dgm:pt>
    <dgm:pt modelId="{342313D2-7437-43DF-8251-25F9E7F01A4E}" type="pres">
      <dgm:prSet presAssocID="{66C8CC77-1C2A-4B72-9ABC-3A8A7CA44B23}" presName="compChildNode" presStyleCnt="0"/>
      <dgm:spPr/>
      <dgm:t>
        <a:bodyPr/>
        <a:lstStyle/>
        <a:p>
          <a:endParaRPr lang="es-PE"/>
        </a:p>
      </dgm:t>
    </dgm:pt>
    <dgm:pt modelId="{6E34747C-34E3-4F27-9C91-06B7E725F250}" type="pres">
      <dgm:prSet presAssocID="{66C8CC77-1C2A-4B72-9ABC-3A8A7CA44B23}" presName="theInnerList" presStyleCnt="0"/>
      <dgm:spPr/>
      <dgm:t>
        <a:bodyPr/>
        <a:lstStyle/>
        <a:p>
          <a:endParaRPr lang="es-PE"/>
        </a:p>
      </dgm:t>
    </dgm:pt>
    <dgm:pt modelId="{2D7E819D-19E7-4545-9342-7841642A388F}" type="pres">
      <dgm:prSet presAssocID="{0C026219-D443-404C-A75F-BD8B72BFDE89}" presName="child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5FF65BD-01C0-4EBB-AF92-7C001AE531E1}" type="pres">
      <dgm:prSet presAssocID="{0C026219-D443-404C-A75F-BD8B72BFDE89}" presName="aSpace2" presStyleCnt="0"/>
      <dgm:spPr/>
      <dgm:t>
        <a:bodyPr/>
        <a:lstStyle/>
        <a:p>
          <a:endParaRPr lang="es-PE"/>
        </a:p>
      </dgm:t>
    </dgm:pt>
    <dgm:pt modelId="{352EA0BF-B55C-4A34-A5F4-A1EE603B7271}" type="pres">
      <dgm:prSet presAssocID="{DCF79E70-144D-4C69-873E-706C60BD880B}" presName="child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B01AEFF-7B10-416A-921C-5BEECC94697A}" type="pres">
      <dgm:prSet presAssocID="{66C8CC77-1C2A-4B72-9ABC-3A8A7CA44B23}" presName="aSpace" presStyleCnt="0"/>
      <dgm:spPr/>
      <dgm:t>
        <a:bodyPr/>
        <a:lstStyle/>
        <a:p>
          <a:endParaRPr lang="es-PE"/>
        </a:p>
      </dgm:t>
    </dgm:pt>
    <dgm:pt modelId="{D840A27B-2A89-4779-8F2E-D2CFB716371F}" type="pres">
      <dgm:prSet presAssocID="{4465D965-18E8-4A41-BEF7-0CF9159B93E5}" presName="compNode" presStyleCnt="0"/>
      <dgm:spPr/>
      <dgm:t>
        <a:bodyPr/>
        <a:lstStyle/>
        <a:p>
          <a:endParaRPr lang="es-PE"/>
        </a:p>
      </dgm:t>
    </dgm:pt>
    <dgm:pt modelId="{6874CFB9-DE40-4087-A3EE-38A69200BD05}" type="pres">
      <dgm:prSet presAssocID="{4465D965-18E8-4A41-BEF7-0CF9159B93E5}" presName="aNode" presStyleLbl="bgShp" presStyleIdx="1" presStyleCnt="5"/>
      <dgm:spPr/>
      <dgm:t>
        <a:bodyPr/>
        <a:lstStyle/>
        <a:p>
          <a:endParaRPr lang="es-PE"/>
        </a:p>
      </dgm:t>
    </dgm:pt>
    <dgm:pt modelId="{241C9CE2-F45E-4F7C-963C-1B0D1FB26F7F}" type="pres">
      <dgm:prSet presAssocID="{4465D965-18E8-4A41-BEF7-0CF9159B93E5}" presName="textNode" presStyleLbl="bgShp" presStyleIdx="1" presStyleCnt="5"/>
      <dgm:spPr/>
      <dgm:t>
        <a:bodyPr/>
        <a:lstStyle/>
        <a:p>
          <a:endParaRPr lang="es-PE"/>
        </a:p>
      </dgm:t>
    </dgm:pt>
    <dgm:pt modelId="{4756109E-F7B7-4EDA-AFC4-1FB4B9EF53ED}" type="pres">
      <dgm:prSet presAssocID="{4465D965-18E8-4A41-BEF7-0CF9159B93E5}" presName="compChildNode" presStyleCnt="0"/>
      <dgm:spPr/>
      <dgm:t>
        <a:bodyPr/>
        <a:lstStyle/>
        <a:p>
          <a:endParaRPr lang="es-PE"/>
        </a:p>
      </dgm:t>
    </dgm:pt>
    <dgm:pt modelId="{60AD40AE-BDAC-4802-B056-A3E86BBCAF68}" type="pres">
      <dgm:prSet presAssocID="{4465D965-18E8-4A41-BEF7-0CF9159B93E5}" presName="theInnerList" presStyleCnt="0"/>
      <dgm:spPr/>
      <dgm:t>
        <a:bodyPr/>
        <a:lstStyle/>
        <a:p>
          <a:endParaRPr lang="es-PE"/>
        </a:p>
      </dgm:t>
    </dgm:pt>
    <dgm:pt modelId="{D73A89D7-FDC4-43DF-8EB3-F00CD4D58164}" type="pres">
      <dgm:prSet presAssocID="{34D07B04-654D-4DD8-B522-E5C478C0316F}" presName="childNode" presStyleLbl="node1" presStyleIdx="2" presStyleCnt="14" custScaleY="58741" custLinFactNeighborY="-298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5F584E6-17D9-4B37-A0BC-2DCAC4A09E18}" type="pres">
      <dgm:prSet presAssocID="{34D07B04-654D-4DD8-B522-E5C478C0316F}" presName="aSpace2" presStyleCnt="0"/>
      <dgm:spPr/>
      <dgm:t>
        <a:bodyPr/>
        <a:lstStyle/>
        <a:p>
          <a:endParaRPr lang="es-PE"/>
        </a:p>
      </dgm:t>
    </dgm:pt>
    <dgm:pt modelId="{CC8E3C3B-56A4-4D9D-AB29-1DEA09A7BB03}" type="pres">
      <dgm:prSet presAssocID="{FAE63758-7ECD-4F7C-90AE-1CF3F85CD0F8}" presName="childNode" presStyleLbl="node1" presStyleIdx="3" presStyleCnt="14" custScaleY="49793" custLinFactNeighborY="-4539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18FC5EA-379E-4F5E-B2D6-8F33B4B99D77}" type="pres">
      <dgm:prSet presAssocID="{4465D965-18E8-4A41-BEF7-0CF9159B93E5}" presName="aSpace" presStyleCnt="0"/>
      <dgm:spPr/>
      <dgm:t>
        <a:bodyPr/>
        <a:lstStyle/>
        <a:p>
          <a:endParaRPr lang="es-PE"/>
        </a:p>
      </dgm:t>
    </dgm:pt>
    <dgm:pt modelId="{35E54A1F-7B15-4A64-A5A6-1E57F671B72F}" type="pres">
      <dgm:prSet presAssocID="{C6790FA0-656D-4B9D-913C-8D41AFD870E0}" presName="compNode" presStyleCnt="0"/>
      <dgm:spPr/>
      <dgm:t>
        <a:bodyPr/>
        <a:lstStyle/>
        <a:p>
          <a:endParaRPr lang="es-PE"/>
        </a:p>
      </dgm:t>
    </dgm:pt>
    <dgm:pt modelId="{80074F91-B970-4540-89F3-89A6B2706244}" type="pres">
      <dgm:prSet presAssocID="{C6790FA0-656D-4B9D-913C-8D41AFD870E0}" presName="aNode" presStyleLbl="bgShp" presStyleIdx="2" presStyleCnt="5" custLinFactNeighborX="2387"/>
      <dgm:spPr/>
      <dgm:t>
        <a:bodyPr/>
        <a:lstStyle/>
        <a:p>
          <a:endParaRPr lang="es-PE"/>
        </a:p>
      </dgm:t>
    </dgm:pt>
    <dgm:pt modelId="{54E0B973-5DAD-40F3-9069-A57BF919E9D4}" type="pres">
      <dgm:prSet presAssocID="{C6790FA0-656D-4B9D-913C-8D41AFD870E0}" presName="textNode" presStyleLbl="bgShp" presStyleIdx="2" presStyleCnt="5"/>
      <dgm:spPr/>
      <dgm:t>
        <a:bodyPr/>
        <a:lstStyle/>
        <a:p>
          <a:endParaRPr lang="es-PE"/>
        </a:p>
      </dgm:t>
    </dgm:pt>
    <dgm:pt modelId="{F6304861-3385-4709-A046-B8858B61BA67}" type="pres">
      <dgm:prSet presAssocID="{C6790FA0-656D-4B9D-913C-8D41AFD870E0}" presName="compChildNode" presStyleCnt="0"/>
      <dgm:spPr/>
      <dgm:t>
        <a:bodyPr/>
        <a:lstStyle/>
        <a:p>
          <a:endParaRPr lang="es-PE"/>
        </a:p>
      </dgm:t>
    </dgm:pt>
    <dgm:pt modelId="{1E59B1EB-B2C8-4F9C-9C24-0F78F52895F4}" type="pres">
      <dgm:prSet presAssocID="{C6790FA0-656D-4B9D-913C-8D41AFD870E0}" presName="theInnerList" presStyleCnt="0"/>
      <dgm:spPr/>
      <dgm:t>
        <a:bodyPr/>
        <a:lstStyle/>
        <a:p>
          <a:endParaRPr lang="es-PE"/>
        </a:p>
      </dgm:t>
    </dgm:pt>
    <dgm:pt modelId="{B403B3F8-F79A-432C-BE9A-71ACA781792A}" type="pres">
      <dgm:prSet presAssocID="{D35E20F4-539E-4684-A6AC-B6D679F47759}" presName="childNode" presStyleLbl="node1" presStyleIdx="4" presStyleCnt="14" custScaleX="102220" custScaleY="64223" custLinFactNeighborY="-3526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0524FBC-D37A-47F9-8978-224DDF961BDD}" type="pres">
      <dgm:prSet presAssocID="{D35E20F4-539E-4684-A6AC-B6D679F47759}" presName="aSpace2" presStyleCnt="0"/>
      <dgm:spPr/>
    </dgm:pt>
    <dgm:pt modelId="{365AB9E3-55C5-4E29-89D1-864E6F5092C4}" type="pres">
      <dgm:prSet presAssocID="{2A0F20D4-4E99-4694-AF01-15BAE4FFC930}" presName="childNode" presStyleLbl="node1" presStyleIdx="5" presStyleCnt="14" custScaleX="102220" custScaleY="79687" custLinFactNeighborY="-3526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C06FD73-8B61-49B3-8B75-235BD9ABFFAD}" type="pres">
      <dgm:prSet presAssocID="{2A0F20D4-4E99-4694-AF01-15BAE4FFC930}" presName="aSpace2" presStyleCnt="0"/>
      <dgm:spPr/>
    </dgm:pt>
    <dgm:pt modelId="{F123FB0C-10D5-447A-A62A-F1EA0FB3CF02}" type="pres">
      <dgm:prSet presAssocID="{628B4F4F-E761-470E-BC14-3E8DD951F645}" presName="childNode" presStyleLbl="node1" presStyleIdx="6" presStyleCnt="14" custScaleX="102220" custScaleY="56782" custLinFactNeighborY="-3526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3B3B156-96F7-485D-AD5B-112FE236346A}" type="pres">
      <dgm:prSet presAssocID="{628B4F4F-E761-470E-BC14-3E8DD951F645}" presName="aSpace2" presStyleCnt="0"/>
      <dgm:spPr/>
    </dgm:pt>
    <dgm:pt modelId="{6BF03A67-01B5-4165-B34A-99C8F5D9C389}" type="pres">
      <dgm:prSet presAssocID="{2A76EAE2-3B6B-45CB-A23A-ACBAAEEE5AEF}" presName="childNode" presStyleLbl="node1" presStyleIdx="7" presStyleCnt="14" custScaleX="102220" custScaleY="57675" custLinFactNeighborY="-3526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41A583E-2562-419E-A52E-A0CAAF58DBB1}" type="pres">
      <dgm:prSet presAssocID="{C6790FA0-656D-4B9D-913C-8D41AFD870E0}" presName="aSpace" presStyleCnt="0"/>
      <dgm:spPr/>
    </dgm:pt>
    <dgm:pt modelId="{F170026E-EDF8-4504-BF18-37DFF2514ADB}" type="pres">
      <dgm:prSet presAssocID="{2D921F09-2291-4BB5-A2E9-49DD7E941A68}" presName="compNode" presStyleCnt="0"/>
      <dgm:spPr/>
    </dgm:pt>
    <dgm:pt modelId="{735A52CF-E4C5-447C-A846-4AB5680B6A7D}" type="pres">
      <dgm:prSet presAssocID="{2D921F09-2291-4BB5-A2E9-49DD7E941A68}" presName="aNode" presStyleLbl="bgShp" presStyleIdx="3" presStyleCnt="5" custLinFactNeighborX="2387"/>
      <dgm:spPr/>
      <dgm:t>
        <a:bodyPr/>
        <a:lstStyle/>
        <a:p>
          <a:endParaRPr lang="es-PE"/>
        </a:p>
      </dgm:t>
    </dgm:pt>
    <dgm:pt modelId="{1CF0A5C1-2C02-4FF8-BECC-2303543E85D9}" type="pres">
      <dgm:prSet presAssocID="{2D921F09-2291-4BB5-A2E9-49DD7E941A68}" presName="textNode" presStyleLbl="bgShp" presStyleIdx="3" presStyleCnt="5"/>
      <dgm:spPr/>
      <dgm:t>
        <a:bodyPr/>
        <a:lstStyle/>
        <a:p>
          <a:endParaRPr lang="es-PE"/>
        </a:p>
      </dgm:t>
    </dgm:pt>
    <dgm:pt modelId="{5F141384-C9AD-4CF3-9709-297068951D53}" type="pres">
      <dgm:prSet presAssocID="{2D921F09-2291-4BB5-A2E9-49DD7E941A68}" presName="compChildNode" presStyleCnt="0"/>
      <dgm:spPr/>
    </dgm:pt>
    <dgm:pt modelId="{1DF3F861-419A-4DB4-8481-05C49198F1D3}" type="pres">
      <dgm:prSet presAssocID="{2D921F09-2291-4BB5-A2E9-49DD7E941A68}" presName="theInnerList" presStyleCnt="0"/>
      <dgm:spPr/>
    </dgm:pt>
    <dgm:pt modelId="{03D06813-5CA7-46A6-9A0F-923407106AEB}" type="pres">
      <dgm:prSet presAssocID="{164A6A36-E9A9-4628-BC83-C7A5211A1734}" presName="childNode" presStyleLbl="node1" presStyleIdx="8" presStyleCnt="14" custScaleX="102220" custScaleY="64223" custLinFactNeighborY="-3526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C735203-BBE2-46ED-B38D-CC96CC6B3A2B}" type="pres">
      <dgm:prSet presAssocID="{164A6A36-E9A9-4628-BC83-C7A5211A1734}" presName="aSpace2" presStyleCnt="0"/>
      <dgm:spPr/>
    </dgm:pt>
    <dgm:pt modelId="{5D01B22A-23DA-4CB7-8D6C-9D8A6E6253D5}" type="pres">
      <dgm:prSet presAssocID="{FA4EF14D-FF5C-499C-8841-33EDB191C44A}" presName="childNode" presStyleLbl="node1" presStyleIdx="9" presStyleCnt="14" custScaleX="102220" custScaleY="63429" custLinFactNeighborY="-3526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311177-2C74-45F4-8E34-187F97FA7DAE}" type="pres">
      <dgm:prSet presAssocID="{FA4EF14D-FF5C-499C-8841-33EDB191C44A}" presName="aSpace2" presStyleCnt="0"/>
      <dgm:spPr/>
    </dgm:pt>
    <dgm:pt modelId="{DCDB3CAB-187D-458D-81DB-79DDCD34B6FF}" type="pres">
      <dgm:prSet presAssocID="{4DA6F29A-9BAA-4403-994B-FD7EB6F7EC03}" presName="childNode" presStyleLbl="node1" presStyleIdx="10" presStyleCnt="14" custScaleX="102220" custScaleY="84385" custLinFactNeighborY="-3526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AA59775-5095-476C-89F5-83B1E69C94C7}" type="pres">
      <dgm:prSet presAssocID="{2D921F09-2291-4BB5-A2E9-49DD7E941A68}" presName="aSpace" presStyleCnt="0"/>
      <dgm:spPr/>
    </dgm:pt>
    <dgm:pt modelId="{315644F2-73D4-4576-86AC-21A09037E3C0}" type="pres">
      <dgm:prSet presAssocID="{D3AE8F15-8AAF-473A-B71D-08EE9826B5A8}" presName="compNode" presStyleCnt="0"/>
      <dgm:spPr/>
    </dgm:pt>
    <dgm:pt modelId="{ADC14047-BFA2-4117-BE2D-FCD3864D4828}" type="pres">
      <dgm:prSet presAssocID="{D3AE8F15-8AAF-473A-B71D-08EE9826B5A8}" presName="aNode" presStyleLbl="bgShp" presStyleIdx="4" presStyleCnt="5"/>
      <dgm:spPr/>
      <dgm:t>
        <a:bodyPr/>
        <a:lstStyle/>
        <a:p>
          <a:endParaRPr lang="es-PE"/>
        </a:p>
      </dgm:t>
    </dgm:pt>
    <dgm:pt modelId="{EC824683-B70B-473E-8DA9-0E72FE1141AC}" type="pres">
      <dgm:prSet presAssocID="{D3AE8F15-8AAF-473A-B71D-08EE9826B5A8}" presName="textNode" presStyleLbl="bgShp" presStyleIdx="4" presStyleCnt="5"/>
      <dgm:spPr/>
      <dgm:t>
        <a:bodyPr/>
        <a:lstStyle/>
        <a:p>
          <a:endParaRPr lang="es-PE"/>
        </a:p>
      </dgm:t>
    </dgm:pt>
    <dgm:pt modelId="{FAC6C83C-A29F-45C4-AC2E-FB48EA8142B6}" type="pres">
      <dgm:prSet presAssocID="{D3AE8F15-8AAF-473A-B71D-08EE9826B5A8}" presName="compChildNode" presStyleCnt="0"/>
      <dgm:spPr/>
    </dgm:pt>
    <dgm:pt modelId="{5F1A3A85-BB76-4160-B628-425C675FAACC}" type="pres">
      <dgm:prSet presAssocID="{D3AE8F15-8AAF-473A-B71D-08EE9826B5A8}" presName="theInnerList" presStyleCnt="0"/>
      <dgm:spPr/>
    </dgm:pt>
    <dgm:pt modelId="{E3C340C6-BA79-4567-8C2C-278C0D9026CC}" type="pres">
      <dgm:prSet presAssocID="{822F5AEF-A7AF-4223-8BEC-986908B5A602}" presName="child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9A6DE88-6AE8-49FF-9178-033CAFB21AA1}" type="pres">
      <dgm:prSet presAssocID="{822F5AEF-A7AF-4223-8BEC-986908B5A602}" presName="aSpace2" presStyleCnt="0"/>
      <dgm:spPr/>
    </dgm:pt>
    <dgm:pt modelId="{D336B5F9-B623-4C5E-B5A1-B6E833586290}" type="pres">
      <dgm:prSet presAssocID="{2ADF14F4-B340-465B-996E-1556FF45049F}" presName="child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F1C5BB4-8AE9-4B72-B2A5-6F036A4928AE}" type="pres">
      <dgm:prSet presAssocID="{2ADF14F4-B340-465B-996E-1556FF45049F}" presName="aSpace2" presStyleCnt="0"/>
      <dgm:spPr/>
    </dgm:pt>
    <dgm:pt modelId="{BBA70432-EC1A-4489-A68C-D58AA0012F3B}" type="pres">
      <dgm:prSet presAssocID="{D115EBE4-F0AB-41F8-BBCF-FF53DB692583}" presName="childNode" presStyleLbl="node1" presStyleIdx="13" presStyleCnt="14" custLinFactNeighborX="2859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F6843299-1BC5-4981-9E41-F05540484C21}" type="presOf" srcId="{D3AE8F15-8AAF-473A-B71D-08EE9826B5A8}" destId="{ADC14047-BFA2-4117-BE2D-FCD3864D4828}" srcOrd="0" destOrd="0" presId="urn:microsoft.com/office/officeart/2005/8/layout/lProcess2"/>
    <dgm:cxn modelId="{2EB5D6B7-C892-4AC6-80BA-B3CF4210F178}" srcId="{D39C3FED-AA1E-407F-89A8-386C7F9A7A6D}" destId="{4465D965-18E8-4A41-BEF7-0CF9159B93E5}" srcOrd="1" destOrd="0" parTransId="{07A48575-7549-4773-8300-C1EAF2284059}" sibTransId="{9E3EA04D-F56A-4CFE-94E1-C0EC375C8B2F}"/>
    <dgm:cxn modelId="{C3DCA762-B1E0-4E26-8036-587864B43945}" type="presOf" srcId="{4DA6F29A-9BAA-4403-994B-FD7EB6F7EC03}" destId="{DCDB3CAB-187D-458D-81DB-79DDCD34B6FF}" srcOrd="0" destOrd="0" presId="urn:microsoft.com/office/officeart/2005/8/layout/lProcess2"/>
    <dgm:cxn modelId="{16FCD058-D3AE-41E9-A8E9-2941FAFFFF2C}" type="presOf" srcId="{FAE63758-7ECD-4F7C-90AE-1CF3F85CD0F8}" destId="{CC8E3C3B-56A4-4D9D-AB29-1DEA09A7BB03}" srcOrd="0" destOrd="0" presId="urn:microsoft.com/office/officeart/2005/8/layout/lProcess2"/>
    <dgm:cxn modelId="{3385EAED-7135-428B-8F5F-6AEB601847C2}" srcId="{D3AE8F15-8AAF-473A-B71D-08EE9826B5A8}" destId="{822F5AEF-A7AF-4223-8BEC-986908B5A602}" srcOrd="0" destOrd="0" parTransId="{DDDD312B-55FD-43B2-952B-EA12A55A3C27}" sibTransId="{751C9502-67FF-40D1-89DF-9C01817A3CDF}"/>
    <dgm:cxn modelId="{01FE56EE-2E6D-4AF3-9B25-3E651ED21597}" srcId="{2D921F09-2291-4BB5-A2E9-49DD7E941A68}" destId="{FA4EF14D-FF5C-499C-8841-33EDB191C44A}" srcOrd="1" destOrd="0" parTransId="{D33C43AB-DEE2-4806-950A-E51016CD3E1E}" sibTransId="{34BF9F5B-3C03-43EA-A054-93EF1E59B7F3}"/>
    <dgm:cxn modelId="{400F1F98-AD86-4A78-8510-9D06F86B928D}" type="presOf" srcId="{D3AE8F15-8AAF-473A-B71D-08EE9826B5A8}" destId="{EC824683-B70B-473E-8DA9-0E72FE1141AC}" srcOrd="1" destOrd="0" presId="urn:microsoft.com/office/officeart/2005/8/layout/lProcess2"/>
    <dgm:cxn modelId="{4BB67F23-D789-4B50-A8AF-6A1A9C23D532}" type="presOf" srcId="{2D921F09-2291-4BB5-A2E9-49DD7E941A68}" destId="{735A52CF-E4C5-447C-A846-4AB5680B6A7D}" srcOrd="0" destOrd="0" presId="urn:microsoft.com/office/officeart/2005/8/layout/lProcess2"/>
    <dgm:cxn modelId="{461531EB-C448-48B5-B3F2-7B5DBEED121F}" srcId="{C6790FA0-656D-4B9D-913C-8D41AFD870E0}" destId="{D35E20F4-539E-4684-A6AC-B6D679F47759}" srcOrd="0" destOrd="0" parTransId="{617D9628-34C9-4CBC-A6F1-D37306059BF4}" sibTransId="{EF48451D-AA4E-42A2-AD00-995EB423D518}"/>
    <dgm:cxn modelId="{5297DAAC-B8A5-4B7B-8AA4-2A0B09F62A74}" type="presOf" srcId="{822F5AEF-A7AF-4223-8BEC-986908B5A602}" destId="{E3C340C6-BA79-4567-8C2C-278C0D9026CC}" srcOrd="0" destOrd="0" presId="urn:microsoft.com/office/officeart/2005/8/layout/lProcess2"/>
    <dgm:cxn modelId="{75287A1D-991E-4A08-9AB9-C7EEB2B6234F}" srcId="{C6790FA0-656D-4B9D-913C-8D41AFD870E0}" destId="{628B4F4F-E761-470E-BC14-3E8DD951F645}" srcOrd="2" destOrd="0" parTransId="{26C0D7DF-5324-4B7D-97F1-5710FB450BB5}" sibTransId="{6C0E9B82-40C1-481E-9EAF-42CD99B7A049}"/>
    <dgm:cxn modelId="{5FC6B686-FB25-4F25-BC1A-DFB1EA0A114A}" srcId="{4465D965-18E8-4A41-BEF7-0CF9159B93E5}" destId="{FAE63758-7ECD-4F7C-90AE-1CF3F85CD0F8}" srcOrd="1" destOrd="0" parTransId="{364F3455-0830-448A-8B38-7D3923CDEF89}" sibTransId="{4FFC7BC0-8747-4E73-8365-5C8F9993A096}"/>
    <dgm:cxn modelId="{A83CDDC8-3F83-4E78-B4D8-09AC263CCF50}" type="presOf" srcId="{D39C3FED-AA1E-407F-89A8-386C7F9A7A6D}" destId="{A203C9B6-58F7-46AD-B6E7-5431E761A66A}" srcOrd="0" destOrd="0" presId="urn:microsoft.com/office/officeart/2005/8/layout/lProcess2"/>
    <dgm:cxn modelId="{C40903AC-DFF7-45EE-A627-EB76ED10CF0D}" type="presOf" srcId="{D35E20F4-539E-4684-A6AC-B6D679F47759}" destId="{B403B3F8-F79A-432C-BE9A-71ACA781792A}" srcOrd="0" destOrd="0" presId="urn:microsoft.com/office/officeart/2005/8/layout/lProcess2"/>
    <dgm:cxn modelId="{69462C7C-F676-47BC-A298-6C0F923F43D9}" srcId="{66C8CC77-1C2A-4B72-9ABC-3A8A7CA44B23}" destId="{DCF79E70-144D-4C69-873E-706C60BD880B}" srcOrd="1" destOrd="0" parTransId="{B108F1A3-6A20-4C52-9F07-523F565E4096}" sibTransId="{6528D1B5-F9F0-4938-9E3D-1126DBFC44B6}"/>
    <dgm:cxn modelId="{77FA67FC-A0AB-4E3A-9EB7-7A2A2B6622F1}" type="presOf" srcId="{0C026219-D443-404C-A75F-BD8B72BFDE89}" destId="{2D7E819D-19E7-4545-9342-7841642A388F}" srcOrd="0" destOrd="0" presId="urn:microsoft.com/office/officeart/2005/8/layout/lProcess2"/>
    <dgm:cxn modelId="{D7D625F0-F962-45BB-B3EA-5BB3093E3944}" type="presOf" srcId="{2D921F09-2291-4BB5-A2E9-49DD7E941A68}" destId="{1CF0A5C1-2C02-4FF8-BECC-2303543E85D9}" srcOrd="1" destOrd="0" presId="urn:microsoft.com/office/officeart/2005/8/layout/lProcess2"/>
    <dgm:cxn modelId="{532E19ED-B9D6-47B1-A2BC-7C11198BCD59}" type="presOf" srcId="{2ADF14F4-B340-465B-996E-1556FF45049F}" destId="{D336B5F9-B623-4C5E-B5A1-B6E833586290}" srcOrd="0" destOrd="0" presId="urn:microsoft.com/office/officeart/2005/8/layout/lProcess2"/>
    <dgm:cxn modelId="{298167C1-2F77-4CD3-A85C-AA78585FAC8C}" srcId="{D3AE8F15-8AAF-473A-B71D-08EE9826B5A8}" destId="{2ADF14F4-B340-465B-996E-1556FF45049F}" srcOrd="1" destOrd="0" parTransId="{6AFF1E59-997F-4603-BFEB-331B64C9A968}" sibTransId="{046F4BC7-FD18-4F7A-B4CA-3AB653746FB1}"/>
    <dgm:cxn modelId="{306E1A79-F2E1-4930-A4D0-360D3BC14B15}" srcId="{C6790FA0-656D-4B9D-913C-8D41AFD870E0}" destId="{2A0F20D4-4E99-4694-AF01-15BAE4FFC930}" srcOrd="1" destOrd="0" parTransId="{1B0F7710-0265-4785-8A1A-0DF90931CD4D}" sibTransId="{6534B6DC-6181-4AA1-96F5-CEF1208DC419}"/>
    <dgm:cxn modelId="{0C26496E-EF85-4E96-9845-FE779EFF44FD}" type="presOf" srcId="{4465D965-18E8-4A41-BEF7-0CF9159B93E5}" destId="{241C9CE2-F45E-4F7C-963C-1B0D1FB26F7F}" srcOrd="1" destOrd="0" presId="urn:microsoft.com/office/officeart/2005/8/layout/lProcess2"/>
    <dgm:cxn modelId="{4025E8A6-72A0-4AB1-A94D-03DC30BFDEE0}" srcId="{4465D965-18E8-4A41-BEF7-0CF9159B93E5}" destId="{34D07B04-654D-4DD8-B522-E5C478C0316F}" srcOrd="0" destOrd="0" parTransId="{57843CBB-4D86-4A4B-BAD0-C54625283A06}" sibTransId="{7FB41957-B7A2-4D01-A6FC-9E3A7A725370}"/>
    <dgm:cxn modelId="{19CFC854-1905-4EA4-9C1F-5A62CB4C1201}" srcId="{D39C3FED-AA1E-407F-89A8-386C7F9A7A6D}" destId="{C6790FA0-656D-4B9D-913C-8D41AFD870E0}" srcOrd="2" destOrd="0" parTransId="{664338E9-2D5E-47CE-A823-DB7C25484F08}" sibTransId="{BC4B7E31-8E91-4810-85EF-F56790D4FADB}"/>
    <dgm:cxn modelId="{57117689-6AC7-4BAB-9559-39803B7CFE4C}" type="presOf" srcId="{DCF79E70-144D-4C69-873E-706C60BD880B}" destId="{352EA0BF-B55C-4A34-A5F4-A1EE603B7271}" srcOrd="0" destOrd="0" presId="urn:microsoft.com/office/officeart/2005/8/layout/lProcess2"/>
    <dgm:cxn modelId="{D0A8900D-E048-4435-A604-0226A7B11522}" type="presOf" srcId="{FA4EF14D-FF5C-499C-8841-33EDB191C44A}" destId="{5D01B22A-23DA-4CB7-8D6C-9D8A6E6253D5}" srcOrd="0" destOrd="0" presId="urn:microsoft.com/office/officeart/2005/8/layout/lProcess2"/>
    <dgm:cxn modelId="{6BA19093-BF14-407D-9727-FE37D15738B3}" type="presOf" srcId="{2A0F20D4-4E99-4694-AF01-15BAE4FFC930}" destId="{365AB9E3-55C5-4E29-89D1-864E6F5092C4}" srcOrd="0" destOrd="0" presId="urn:microsoft.com/office/officeart/2005/8/layout/lProcess2"/>
    <dgm:cxn modelId="{7ED46D01-9257-4FD0-A219-FAC1561A9ED0}" srcId="{D39C3FED-AA1E-407F-89A8-386C7F9A7A6D}" destId="{66C8CC77-1C2A-4B72-9ABC-3A8A7CA44B23}" srcOrd="0" destOrd="0" parTransId="{C377CEFD-B957-417F-A545-1FCF6628DE63}" sibTransId="{A2ED4B27-677A-413D-942B-CE95CBD9072F}"/>
    <dgm:cxn modelId="{4719E8F0-0DE1-4B14-BDF3-0144744C0F44}" type="presOf" srcId="{2A76EAE2-3B6B-45CB-A23A-ACBAAEEE5AEF}" destId="{6BF03A67-01B5-4165-B34A-99C8F5D9C389}" srcOrd="0" destOrd="0" presId="urn:microsoft.com/office/officeart/2005/8/layout/lProcess2"/>
    <dgm:cxn modelId="{D3FB628E-2368-4CAF-9447-909C488B1645}" srcId="{66C8CC77-1C2A-4B72-9ABC-3A8A7CA44B23}" destId="{0C026219-D443-404C-A75F-BD8B72BFDE89}" srcOrd="0" destOrd="0" parTransId="{B9E50AF2-5F15-4D0F-847D-E04BB1B29F8B}" sibTransId="{5E009D21-E633-4BD0-8DE4-2EA1A81F55E0}"/>
    <dgm:cxn modelId="{0D6DCC60-16AE-49F9-88C6-BAACFBA9B76F}" type="presOf" srcId="{C6790FA0-656D-4B9D-913C-8D41AFD870E0}" destId="{80074F91-B970-4540-89F3-89A6B2706244}" srcOrd="0" destOrd="0" presId="urn:microsoft.com/office/officeart/2005/8/layout/lProcess2"/>
    <dgm:cxn modelId="{013B0D26-4E1D-4D9E-B547-6C2B3729367F}" srcId="{D3AE8F15-8AAF-473A-B71D-08EE9826B5A8}" destId="{D115EBE4-F0AB-41F8-BBCF-FF53DB692583}" srcOrd="2" destOrd="0" parTransId="{A3AC50B6-43B1-4518-BA36-0D2E92CAEABF}" sibTransId="{CFDFEE87-6632-4852-A553-835CF1CEA3B3}"/>
    <dgm:cxn modelId="{28AF6D94-5E32-468A-8498-6FCA509444C5}" type="presOf" srcId="{C6790FA0-656D-4B9D-913C-8D41AFD870E0}" destId="{54E0B973-5DAD-40F3-9069-A57BF919E9D4}" srcOrd="1" destOrd="0" presId="urn:microsoft.com/office/officeart/2005/8/layout/lProcess2"/>
    <dgm:cxn modelId="{7CCD5B03-C5DF-4B38-AA82-63A2008847CC}" srcId="{D39C3FED-AA1E-407F-89A8-386C7F9A7A6D}" destId="{D3AE8F15-8AAF-473A-B71D-08EE9826B5A8}" srcOrd="4" destOrd="0" parTransId="{04223B73-5982-4916-9AC5-B6E069AA11F1}" sibTransId="{07B8B0F7-58D4-4FCB-9FD2-ECD2DAE171D7}"/>
    <dgm:cxn modelId="{D58DA619-8697-4328-88E9-7B18B44E6C74}" type="presOf" srcId="{164A6A36-E9A9-4628-BC83-C7A5211A1734}" destId="{03D06813-5CA7-46A6-9A0F-923407106AEB}" srcOrd="0" destOrd="0" presId="urn:microsoft.com/office/officeart/2005/8/layout/lProcess2"/>
    <dgm:cxn modelId="{B0BDA4BF-D2E2-4BBE-9D2C-CD5293CE4941}" srcId="{2D921F09-2291-4BB5-A2E9-49DD7E941A68}" destId="{164A6A36-E9A9-4628-BC83-C7A5211A1734}" srcOrd="0" destOrd="0" parTransId="{4F88EBCA-AFB6-4B81-BFCB-C368C460D543}" sibTransId="{8062195D-25D4-4A82-9864-593F893146BD}"/>
    <dgm:cxn modelId="{3B15F176-CE7E-418D-9C0F-87310DE02DB6}" type="presOf" srcId="{628B4F4F-E761-470E-BC14-3E8DD951F645}" destId="{F123FB0C-10D5-447A-A62A-F1EA0FB3CF02}" srcOrd="0" destOrd="0" presId="urn:microsoft.com/office/officeart/2005/8/layout/lProcess2"/>
    <dgm:cxn modelId="{3CA3C5C7-4AC7-4789-8C6D-E5D13AAD0C39}" srcId="{2D921F09-2291-4BB5-A2E9-49DD7E941A68}" destId="{4DA6F29A-9BAA-4403-994B-FD7EB6F7EC03}" srcOrd="2" destOrd="0" parTransId="{710B7B01-6C28-4919-ACEB-CFF0D439B927}" sibTransId="{8C3B1008-5D56-4916-B470-4E98A17614CB}"/>
    <dgm:cxn modelId="{0C187389-0B57-42A3-9EEC-144EC4B22CCF}" type="presOf" srcId="{D115EBE4-F0AB-41F8-BBCF-FF53DB692583}" destId="{BBA70432-EC1A-4489-A68C-D58AA0012F3B}" srcOrd="0" destOrd="0" presId="urn:microsoft.com/office/officeart/2005/8/layout/lProcess2"/>
    <dgm:cxn modelId="{E1A08CCD-290C-4859-863F-CE3651A08D57}" type="presOf" srcId="{4465D965-18E8-4A41-BEF7-0CF9159B93E5}" destId="{6874CFB9-DE40-4087-A3EE-38A69200BD05}" srcOrd="0" destOrd="0" presId="urn:microsoft.com/office/officeart/2005/8/layout/lProcess2"/>
    <dgm:cxn modelId="{5742F5A6-754F-45C9-B5BC-08FEAA442F74}" type="presOf" srcId="{34D07B04-654D-4DD8-B522-E5C478C0316F}" destId="{D73A89D7-FDC4-43DF-8EB3-F00CD4D58164}" srcOrd="0" destOrd="0" presId="urn:microsoft.com/office/officeart/2005/8/layout/lProcess2"/>
    <dgm:cxn modelId="{029EFAAE-A651-4568-8B24-A248FD616C34}" srcId="{C6790FA0-656D-4B9D-913C-8D41AFD870E0}" destId="{2A76EAE2-3B6B-45CB-A23A-ACBAAEEE5AEF}" srcOrd="3" destOrd="0" parTransId="{E5C5D33E-44DA-4591-8F1C-2747CB50C233}" sibTransId="{65747CA3-78E1-4582-B551-180E74B82626}"/>
    <dgm:cxn modelId="{662EEA92-4D06-4F70-B592-59F99FD2FFC5}" srcId="{D39C3FED-AA1E-407F-89A8-386C7F9A7A6D}" destId="{2D921F09-2291-4BB5-A2E9-49DD7E941A68}" srcOrd="3" destOrd="0" parTransId="{2CB50519-142D-4AC6-9D4C-0DFF1219B2FD}" sibTransId="{760D368F-405D-4564-8913-52EC9BC4D09B}"/>
    <dgm:cxn modelId="{23E98BBF-6F77-49F4-A5DF-BEBDFAEB9E4C}" type="presOf" srcId="{66C8CC77-1C2A-4B72-9ABC-3A8A7CA44B23}" destId="{AE24DE89-4F0D-408B-BD01-9685C3844427}" srcOrd="1" destOrd="0" presId="urn:microsoft.com/office/officeart/2005/8/layout/lProcess2"/>
    <dgm:cxn modelId="{D5505E4D-3DDC-4493-99F0-10B4D52D8A34}" type="presOf" srcId="{66C8CC77-1C2A-4B72-9ABC-3A8A7CA44B23}" destId="{EBDB71D1-78CC-421D-A789-F7627D9914F7}" srcOrd="0" destOrd="0" presId="urn:microsoft.com/office/officeart/2005/8/layout/lProcess2"/>
    <dgm:cxn modelId="{E2242F8B-C9FF-4425-B351-E32B45187116}" type="presParOf" srcId="{A203C9B6-58F7-46AD-B6E7-5431E761A66A}" destId="{295A4819-8E82-4059-89A8-08FFB6908E89}" srcOrd="0" destOrd="0" presId="urn:microsoft.com/office/officeart/2005/8/layout/lProcess2"/>
    <dgm:cxn modelId="{548B6C2E-B575-4185-B097-364FE70DCDDE}" type="presParOf" srcId="{295A4819-8E82-4059-89A8-08FFB6908E89}" destId="{EBDB71D1-78CC-421D-A789-F7627D9914F7}" srcOrd="0" destOrd="0" presId="urn:microsoft.com/office/officeart/2005/8/layout/lProcess2"/>
    <dgm:cxn modelId="{5734EAD9-87FA-4674-ACB8-6F5F2FA2DC2F}" type="presParOf" srcId="{295A4819-8E82-4059-89A8-08FFB6908E89}" destId="{AE24DE89-4F0D-408B-BD01-9685C3844427}" srcOrd="1" destOrd="0" presId="urn:microsoft.com/office/officeart/2005/8/layout/lProcess2"/>
    <dgm:cxn modelId="{CFC4235E-9B50-47FC-804B-B7E98FE341D9}" type="presParOf" srcId="{295A4819-8E82-4059-89A8-08FFB6908E89}" destId="{342313D2-7437-43DF-8251-25F9E7F01A4E}" srcOrd="2" destOrd="0" presId="urn:microsoft.com/office/officeart/2005/8/layout/lProcess2"/>
    <dgm:cxn modelId="{6EB1D1C4-62F6-446C-B2FA-57D6287C9A5C}" type="presParOf" srcId="{342313D2-7437-43DF-8251-25F9E7F01A4E}" destId="{6E34747C-34E3-4F27-9C91-06B7E725F250}" srcOrd="0" destOrd="0" presId="urn:microsoft.com/office/officeart/2005/8/layout/lProcess2"/>
    <dgm:cxn modelId="{F0BE000D-6C81-4797-BBA1-825672D5DDBC}" type="presParOf" srcId="{6E34747C-34E3-4F27-9C91-06B7E725F250}" destId="{2D7E819D-19E7-4545-9342-7841642A388F}" srcOrd="0" destOrd="0" presId="urn:microsoft.com/office/officeart/2005/8/layout/lProcess2"/>
    <dgm:cxn modelId="{16854608-D15D-481B-A2B0-ADAEFA936335}" type="presParOf" srcId="{6E34747C-34E3-4F27-9C91-06B7E725F250}" destId="{B5FF65BD-01C0-4EBB-AF92-7C001AE531E1}" srcOrd="1" destOrd="0" presId="urn:microsoft.com/office/officeart/2005/8/layout/lProcess2"/>
    <dgm:cxn modelId="{BFC970D5-D4CC-4042-AF09-EF09A7E1D2A6}" type="presParOf" srcId="{6E34747C-34E3-4F27-9C91-06B7E725F250}" destId="{352EA0BF-B55C-4A34-A5F4-A1EE603B7271}" srcOrd="2" destOrd="0" presId="urn:microsoft.com/office/officeart/2005/8/layout/lProcess2"/>
    <dgm:cxn modelId="{BD6746F2-3064-4D87-B705-64DF8EAAA251}" type="presParOf" srcId="{A203C9B6-58F7-46AD-B6E7-5431E761A66A}" destId="{0B01AEFF-7B10-416A-921C-5BEECC94697A}" srcOrd="1" destOrd="0" presId="urn:microsoft.com/office/officeart/2005/8/layout/lProcess2"/>
    <dgm:cxn modelId="{0023B208-D97D-4B54-99F6-149BDE409466}" type="presParOf" srcId="{A203C9B6-58F7-46AD-B6E7-5431E761A66A}" destId="{D840A27B-2A89-4779-8F2E-D2CFB716371F}" srcOrd="2" destOrd="0" presId="urn:microsoft.com/office/officeart/2005/8/layout/lProcess2"/>
    <dgm:cxn modelId="{EC57BD65-37E2-4A88-800F-A349C385995E}" type="presParOf" srcId="{D840A27B-2A89-4779-8F2E-D2CFB716371F}" destId="{6874CFB9-DE40-4087-A3EE-38A69200BD05}" srcOrd="0" destOrd="0" presId="urn:microsoft.com/office/officeart/2005/8/layout/lProcess2"/>
    <dgm:cxn modelId="{4C4BF551-670F-4C36-8515-CE26F42305AC}" type="presParOf" srcId="{D840A27B-2A89-4779-8F2E-D2CFB716371F}" destId="{241C9CE2-F45E-4F7C-963C-1B0D1FB26F7F}" srcOrd="1" destOrd="0" presId="urn:microsoft.com/office/officeart/2005/8/layout/lProcess2"/>
    <dgm:cxn modelId="{625B91AA-DE98-4D50-AB72-27AA2993B3A1}" type="presParOf" srcId="{D840A27B-2A89-4779-8F2E-D2CFB716371F}" destId="{4756109E-F7B7-4EDA-AFC4-1FB4B9EF53ED}" srcOrd="2" destOrd="0" presId="urn:microsoft.com/office/officeart/2005/8/layout/lProcess2"/>
    <dgm:cxn modelId="{7FB8487D-8A29-4930-94F5-C9D1317CEB64}" type="presParOf" srcId="{4756109E-F7B7-4EDA-AFC4-1FB4B9EF53ED}" destId="{60AD40AE-BDAC-4802-B056-A3E86BBCAF68}" srcOrd="0" destOrd="0" presId="urn:microsoft.com/office/officeart/2005/8/layout/lProcess2"/>
    <dgm:cxn modelId="{74F7D77F-53CD-4F57-BB48-0B38580D5046}" type="presParOf" srcId="{60AD40AE-BDAC-4802-B056-A3E86BBCAF68}" destId="{D73A89D7-FDC4-43DF-8EB3-F00CD4D58164}" srcOrd="0" destOrd="0" presId="urn:microsoft.com/office/officeart/2005/8/layout/lProcess2"/>
    <dgm:cxn modelId="{285E9768-32BC-4366-A370-7C7735F22EEB}" type="presParOf" srcId="{60AD40AE-BDAC-4802-B056-A3E86BBCAF68}" destId="{45F584E6-17D9-4B37-A0BC-2DCAC4A09E18}" srcOrd="1" destOrd="0" presId="urn:microsoft.com/office/officeart/2005/8/layout/lProcess2"/>
    <dgm:cxn modelId="{B28CCED0-D123-40EE-953D-FE9D96C496B3}" type="presParOf" srcId="{60AD40AE-BDAC-4802-B056-A3E86BBCAF68}" destId="{CC8E3C3B-56A4-4D9D-AB29-1DEA09A7BB03}" srcOrd="2" destOrd="0" presId="urn:microsoft.com/office/officeart/2005/8/layout/lProcess2"/>
    <dgm:cxn modelId="{BCD1997B-2177-4221-85A7-B209C6FA29E4}" type="presParOf" srcId="{A203C9B6-58F7-46AD-B6E7-5431E761A66A}" destId="{218FC5EA-379E-4F5E-B2D6-8F33B4B99D77}" srcOrd="3" destOrd="0" presId="urn:microsoft.com/office/officeart/2005/8/layout/lProcess2"/>
    <dgm:cxn modelId="{A1AB6679-EFF3-4ABB-8E31-41CF3E6929F7}" type="presParOf" srcId="{A203C9B6-58F7-46AD-B6E7-5431E761A66A}" destId="{35E54A1F-7B15-4A64-A5A6-1E57F671B72F}" srcOrd="4" destOrd="0" presId="urn:microsoft.com/office/officeart/2005/8/layout/lProcess2"/>
    <dgm:cxn modelId="{6739FC3A-F6FA-4D49-8304-8FB2F0D24976}" type="presParOf" srcId="{35E54A1F-7B15-4A64-A5A6-1E57F671B72F}" destId="{80074F91-B970-4540-89F3-89A6B2706244}" srcOrd="0" destOrd="0" presId="urn:microsoft.com/office/officeart/2005/8/layout/lProcess2"/>
    <dgm:cxn modelId="{E030E158-DCCE-482A-B32A-943AF957E382}" type="presParOf" srcId="{35E54A1F-7B15-4A64-A5A6-1E57F671B72F}" destId="{54E0B973-5DAD-40F3-9069-A57BF919E9D4}" srcOrd="1" destOrd="0" presId="urn:microsoft.com/office/officeart/2005/8/layout/lProcess2"/>
    <dgm:cxn modelId="{1F9DCA17-BDAC-42DE-BB6F-3DB1B9171564}" type="presParOf" srcId="{35E54A1F-7B15-4A64-A5A6-1E57F671B72F}" destId="{F6304861-3385-4709-A046-B8858B61BA67}" srcOrd="2" destOrd="0" presId="urn:microsoft.com/office/officeart/2005/8/layout/lProcess2"/>
    <dgm:cxn modelId="{2A02EB47-3571-49CE-A465-E527B8B56E0D}" type="presParOf" srcId="{F6304861-3385-4709-A046-B8858B61BA67}" destId="{1E59B1EB-B2C8-4F9C-9C24-0F78F52895F4}" srcOrd="0" destOrd="0" presId="urn:microsoft.com/office/officeart/2005/8/layout/lProcess2"/>
    <dgm:cxn modelId="{0D67CB25-030A-4D0C-BFB4-249965A8BB50}" type="presParOf" srcId="{1E59B1EB-B2C8-4F9C-9C24-0F78F52895F4}" destId="{B403B3F8-F79A-432C-BE9A-71ACA781792A}" srcOrd="0" destOrd="0" presId="urn:microsoft.com/office/officeart/2005/8/layout/lProcess2"/>
    <dgm:cxn modelId="{F46A8D9F-A51F-4C1C-AF05-3261B35EE3A2}" type="presParOf" srcId="{1E59B1EB-B2C8-4F9C-9C24-0F78F52895F4}" destId="{90524FBC-D37A-47F9-8978-224DDF961BDD}" srcOrd="1" destOrd="0" presId="urn:microsoft.com/office/officeart/2005/8/layout/lProcess2"/>
    <dgm:cxn modelId="{1C2573F5-07FF-46A5-91C2-B8817CB30A6A}" type="presParOf" srcId="{1E59B1EB-B2C8-4F9C-9C24-0F78F52895F4}" destId="{365AB9E3-55C5-4E29-89D1-864E6F5092C4}" srcOrd="2" destOrd="0" presId="urn:microsoft.com/office/officeart/2005/8/layout/lProcess2"/>
    <dgm:cxn modelId="{76F8CC71-6B2B-4EF3-AB21-978E72A0F224}" type="presParOf" srcId="{1E59B1EB-B2C8-4F9C-9C24-0F78F52895F4}" destId="{CC06FD73-8B61-49B3-8B75-235BD9ABFFAD}" srcOrd="3" destOrd="0" presId="urn:microsoft.com/office/officeart/2005/8/layout/lProcess2"/>
    <dgm:cxn modelId="{49FA1765-7AC8-46A6-914D-550752B246FF}" type="presParOf" srcId="{1E59B1EB-B2C8-4F9C-9C24-0F78F52895F4}" destId="{F123FB0C-10D5-447A-A62A-F1EA0FB3CF02}" srcOrd="4" destOrd="0" presId="urn:microsoft.com/office/officeart/2005/8/layout/lProcess2"/>
    <dgm:cxn modelId="{F5AB9411-F1B7-45B0-AE09-80D1CE3EF986}" type="presParOf" srcId="{1E59B1EB-B2C8-4F9C-9C24-0F78F52895F4}" destId="{63B3B156-96F7-485D-AD5B-112FE236346A}" srcOrd="5" destOrd="0" presId="urn:microsoft.com/office/officeart/2005/8/layout/lProcess2"/>
    <dgm:cxn modelId="{7B8AB34A-82E1-48F6-9C49-D8B62239ADA1}" type="presParOf" srcId="{1E59B1EB-B2C8-4F9C-9C24-0F78F52895F4}" destId="{6BF03A67-01B5-4165-B34A-99C8F5D9C389}" srcOrd="6" destOrd="0" presId="urn:microsoft.com/office/officeart/2005/8/layout/lProcess2"/>
    <dgm:cxn modelId="{53748161-2D75-442D-951E-C30BD85F3272}" type="presParOf" srcId="{A203C9B6-58F7-46AD-B6E7-5431E761A66A}" destId="{C41A583E-2562-419E-A52E-A0CAAF58DBB1}" srcOrd="5" destOrd="0" presId="urn:microsoft.com/office/officeart/2005/8/layout/lProcess2"/>
    <dgm:cxn modelId="{AF75B447-5A63-4175-B906-2D55C7713A44}" type="presParOf" srcId="{A203C9B6-58F7-46AD-B6E7-5431E761A66A}" destId="{F170026E-EDF8-4504-BF18-37DFF2514ADB}" srcOrd="6" destOrd="0" presId="urn:microsoft.com/office/officeart/2005/8/layout/lProcess2"/>
    <dgm:cxn modelId="{3CFDD357-CC4D-4695-B02F-EF91190A0BAE}" type="presParOf" srcId="{F170026E-EDF8-4504-BF18-37DFF2514ADB}" destId="{735A52CF-E4C5-447C-A846-4AB5680B6A7D}" srcOrd="0" destOrd="0" presId="urn:microsoft.com/office/officeart/2005/8/layout/lProcess2"/>
    <dgm:cxn modelId="{CE43885A-A58C-4192-9464-1452AFAC581D}" type="presParOf" srcId="{F170026E-EDF8-4504-BF18-37DFF2514ADB}" destId="{1CF0A5C1-2C02-4FF8-BECC-2303543E85D9}" srcOrd="1" destOrd="0" presId="urn:microsoft.com/office/officeart/2005/8/layout/lProcess2"/>
    <dgm:cxn modelId="{E51CC300-6806-483A-87C8-893BE35759A4}" type="presParOf" srcId="{F170026E-EDF8-4504-BF18-37DFF2514ADB}" destId="{5F141384-C9AD-4CF3-9709-297068951D53}" srcOrd="2" destOrd="0" presId="urn:microsoft.com/office/officeart/2005/8/layout/lProcess2"/>
    <dgm:cxn modelId="{6D67D771-B432-48C6-BA79-C5DD17B44670}" type="presParOf" srcId="{5F141384-C9AD-4CF3-9709-297068951D53}" destId="{1DF3F861-419A-4DB4-8481-05C49198F1D3}" srcOrd="0" destOrd="0" presId="urn:microsoft.com/office/officeart/2005/8/layout/lProcess2"/>
    <dgm:cxn modelId="{90907AE3-BBE8-4417-99E7-E74CE1665EB8}" type="presParOf" srcId="{1DF3F861-419A-4DB4-8481-05C49198F1D3}" destId="{03D06813-5CA7-46A6-9A0F-923407106AEB}" srcOrd="0" destOrd="0" presId="urn:microsoft.com/office/officeart/2005/8/layout/lProcess2"/>
    <dgm:cxn modelId="{67710032-C7DE-422B-B170-44221011483C}" type="presParOf" srcId="{1DF3F861-419A-4DB4-8481-05C49198F1D3}" destId="{6C735203-BBE2-46ED-B38D-CC96CC6B3A2B}" srcOrd="1" destOrd="0" presId="urn:microsoft.com/office/officeart/2005/8/layout/lProcess2"/>
    <dgm:cxn modelId="{277615EA-3249-4D62-A512-7EBBA7322A81}" type="presParOf" srcId="{1DF3F861-419A-4DB4-8481-05C49198F1D3}" destId="{5D01B22A-23DA-4CB7-8D6C-9D8A6E6253D5}" srcOrd="2" destOrd="0" presId="urn:microsoft.com/office/officeart/2005/8/layout/lProcess2"/>
    <dgm:cxn modelId="{A5F953BC-85B5-47C3-8EB0-EDFF52619B1A}" type="presParOf" srcId="{1DF3F861-419A-4DB4-8481-05C49198F1D3}" destId="{48311177-2C74-45F4-8E34-187F97FA7DAE}" srcOrd="3" destOrd="0" presId="urn:microsoft.com/office/officeart/2005/8/layout/lProcess2"/>
    <dgm:cxn modelId="{B82708E6-61B7-466B-93EC-9297A51933D5}" type="presParOf" srcId="{1DF3F861-419A-4DB4-8481-05C49198F1D3}" destId="{DCDB3CAB-187D-458D-81DB-79DDCD34B6FF}" srcOrd="4" destOrd="0" presId="urn:microsoft.com/office/officeart/2005/8/layout/lProcess2"/>
    <dgm:cxn modelId="{15D51F4D-9BEE-4647-9E9C-5D8B41DE7E24}" type="presParOf" srcId="{A203C9B6-58F7-46AD-B6E7-5431E761A66A}" destId="{FAA59775-5095-476C-89F5-83B1E69C94C7}" srcOrd="7" destOrd="0" presId="urn:microsoft.com/office/officeart/2005/8/layout/lProcess2"/>
    <dgm:cxn modelId="{4FD2923C-55FC-42C9-A675-58ACF29B0859}" type="presParOf" srcId="{A203C9B6-58F7-46AD-B6E7-5431E761A66A}" destId="{315644F2-73D4-4576-86AC-21A09037E3C0}" srcOrd="8" destOrd="0" presId="urn:microsoft.com/office/officeart/2005/8/layout/lProcess2"/>
    <dgm:cxn modelId="{D852A07E-E2EA-4DE8-8DC8-B6AFE8A9FF08}" type="presParOf" srcId="{315644F2-73D4-4576-86AC-21A09037E3C0}" destId="{ADC14047-BFA2-4117-BE2D-FCD3864D4828}" srcOrd="0" destOrd="0" presId="urn:microsoft.com/office/officeart/2005/8/layout/lProcess2"/>
    <dgm:cxn modelId="{A36198CE-B526-47C5-8C1E-C4CBFB654C0C}" type="presParOf" srcId="{315644F2-73D4-4576-86AC-21A09037E3C0}" destId="{EC824683-B70B-473E-8DA9-0E72FE1141AC}" srcOrd="1" destOrd="0" presId="urn:microsoft.com/office/officeart/2005/8/layout/lProcess2"/>
    <dgm:cxn modelId="{21CCD8BB-F8C5-440B-AE96-F706EA7A8489}" type="presParOf" srcId="{315644F2-73D4-4576-86AC-21A09037E3C0}" destId="{FAC6C83C-A29F-45C4-AC2E-FB48EA8142B6}" srcOrd="2" destOrd="0" presId="urn:microsoft.com/office/officeart/2005/8/layout/lProcess2"/>
    <dgm:cxn modelId="{1A8C5395-36A8-41A9-AB30-07917CD32E72}" type="presParOf" srcId="{FAC6C83C-A29F-45C4-AC2E-FB48EA8142B6}" destId="{5F1A3A85-BB76-4160-B628-425C675FAACC}" srcOrd="0" destOrd="0" presId="urn:microsoft.com/office/officeart/2005/8/layout/lProcess2"/>
    <dgm:cxn modelId="{7F5012E5-BFB8-4B1A-8984-EE109B69554F}" type="presParOf" srcId="{5F1A3A85-BB76-4160-B628-425C675FAACC}" destId="{E3C340C6-BA79-4567-8C2C-278C0D9026CC}" srcOrd="0" destOrd="0" presId="urn:microsoft.com/office/officeart/2005/8/layout/lProcess2"/>
    <dgm:cxn modelId="{9A49D65E-BF04-4743-810B-5B3525D5B46F}" type="presParOf" srcId="{5F1A3A85-BB76-4160-B628-425C675FAACC}" destId="{59A6DE88-6AE8-49FF-9178-033CAFB21AA1}" srcOrd="1" destOrd="0" presId="urn:microsoft.com/office/officeart/2005/8/layout/lProcess2"/>
    <dgm:cxn modelId="{A27D52D0-9FB9-49C2-854A-39F0FB1C9AA4}" type="presParOf" srcId="{5F1A3A85-BB76-4160-B628-425C675FAACC}" destId="{D336B5F9-B623-4C5E-B5A1-B6E833586290}" srcOrd="2" destOrd="0" presId="urn:microsoft.com/office/officeart/2005/8/layout/lProcess2"/>
    <dgm:cxn modelId="{F6845334-ACE4-4A59-BEA9-B665CEE86D53}" type="presParOf" srcId="{5F1A3A85-BB76-4160-B628-425C675FAACC}" destId="{6F1C5BB4-8AE9-4B72-B2A5-6F036A4928AE}" srcOrd="3" destOrd="0" presId="urn:microsoft.com/office/officeart/2005/8/layout/lProcess2"/>
    <dgm:cxn modelId="{6133262B-985C-46D0-AEC7-AC97EF3D4DB3}" type="presParOf" srcId="{5F1A3A85-BB76-4160-B628-425C675FAACC}" destId="{BBA70432-EC1A-4489-A68C-D58AA0012F3B}" srcOrd="4" destOrd="0" presId="urn:microsoft.com/office/officeart/2005/8/layout/l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7/1/2018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7677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7677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7677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7677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7677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7677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7677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7677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76772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76772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7677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7677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7677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7677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7677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7677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7677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7677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7677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1905000"/>
            <a:ext cx="10360501" cy="2079624"/>
          </a:xfrm>
        </p:spPr>
        <p:txBody>
          <a:bodyPr>
            <a:noAutofit/>
          </a:bodyPr>
          <a:lstStyle>
            <a:lvl1pPr>
              <a:defRPr sz="7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814" y="4038600"/>
            <a:ext cx="10363198" cy="762000"/>
          </a:xfrm>
        </p:spPr>
        <p:txBody>
          <a:bodyPr/>
          <a:lstStyle>
            <a:lvl1pPr marL="0" indent="0" algn="ctr">
              <a:buNone/>
              <a:defRPr>
                <a:solidFill>
                  <a:srgbClr val="70A0D7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gradFill>
          <a:gsLst>
            <a:gs pos="0">
              <a:srgbClr val="FF733C"/>
            </a:gs>
            <a:gs pos="54000">
              <a:srgbClr val="FF733C"/>
            </a:gs>
            <a:gs pos="100000">
              <a:srgbClr val="FF8C19"/>
            </a:gs>
          </a:gsLst>
          <a:lin ang="19320000" scaled="0"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Shape 153"/>
          <p:cNvGrpSpPr/>
          <p:nvPr/>
        </p:nvGrpSpPr>
        <p:grpSpPr>
          <a:xfrm>
            <a:off x="10361612" y="5791200"/>
            <a:ext cx="1659556" cy="922216"/>
            <a:chOff x="4056062" y="2305050"/>
            <a:chExt cx="4071937" cy="2262188"/>
          </a:xfrm>
        </p:grpSpPr>
        <p:sp>
          <p:nvSpPr>
            <p:cNvPr id="154" name="Shape 154"/>
            <p:cNvSpPr/>
            <p:nvPr/>
          </p:nvSpPr>
          <p:spPr>
            <a:xfrm>
              <a:off x="5259387" y="2684463"/>
              <a:ext cx="314324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6363" y="59368"/>
                    <a:pt x="46363" y="59368"/>
                    <a:pt x="46363" y="59368"/>
                  </a:cubicBezTo>
                  <a:cubicBezTo>
                    <a:pt x="46363" y="98526"/>
                    <a:pt x="46363" y="98526"/>
                    <a:pt x="46363" y="98526"/>
                  </a:cubicBezTo>
                  <a:cubicBezTo>
                    <a:pt x="46363" y="102315"/>
                    <a:pt x="51818" y="104842"/>
                    <a:pt x="60000" y="104842"/>
                  </a:cubicBezTo>
                  <a:cubicBezTo>
                    <a:pt x="70909" y="104842"/>
                    <a:pt x="73636" y="102315"/>
                    <a:pt x="73636" y="98526"/>
                  </a:cubicBezTo>
                  <a:cubicBezTo>
                    <a:pt x="73636" y="66947"/>
                    <a:pt x="73636" y="66947"/>
                    <a:pt x="7363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0909" y="120000"/>
                    <a:pt x="60000" y="120000"/>
                  </a:cubicBezTo>
                  <a:cubicBezTo>
                    <a:pt x="19090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9090" y="0"/>
                    <a:pt x="60000" y="0"/>
                  </a:cubicBezTo>
                  <a:cubicBezTo>
                    <a:pt x="100909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3636" y="45473"/>
                  </a:moveTo>
                  <a:cubicBezTo>
                    <a:pt x="73636" y="20210"/>
                    <a:pt x="73636" y="20210"/>
                    <a:pt x="73636" y="20210"/>
                  </a:cubicBezTo>
                  <a:cubicBezTo>
                    <a:pt x="73636" y="15157"/>
                    <a:pt x="70909" y="12631"/>
                    <a:pt x="60000" y="12631"/>
                  </a:cubicBezTo>
                  <a:cubicBezTo>
                    <a:pt x="51818" y="12631"/>
                    <a:pt x="46363" y="15157"/>
                    <a:pt x="46363" y="20210"/>
                  </a:cubicBezTo>
                  <a:cubicBezTo>
                    <a:pt x="46363" y="45473"/>
                    <a:pt x="46363" y="45473"/>
                    <a:pt x="46363" y="45473"/>
                  </a:cubicBezTo>
                  <a:lnTo>
                    <a:pt x="7363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5816600" y="2684463"/>
              <a:ext cx="315912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6363" y="59368"/>
                    <a:pt x="46363" y="59368"/>
                    <a:pt x="46363" y="59368"/>
                  </a:cubicBezTo>
                  <a:cubicBezTo>
                    <a:pt x="46363" y="98526"/>
                    <a:pt x="46363" y="98526"/>
                    <a:pt x="46363" y="98526"/>
                  </a:cubicBezTo>
                  <a:cubicBezTo>
                    <a:pt x="46363" y="102315"/>
                    <a:pt x="51818" y="104842"/>
                    <a:pt x="60000" y="104842"/>
                  </a:cubicBezTo>
                  <a:cubicBezTo>
                    <a:pt x="68181" y="104842"/>
                    <a:pt x="73636" y="102315"/>
                    <a:pt x="73636" y="98526"/>
                  </a:cubicBezTo>
                  <a:cubicBezTo>
                    <a:pt x="73636" y="66947"/>
                    <a:pt x="73636" y="66947"/>
                    <a:pt x="7363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0909" y="120000"/>
                    <a:pt x="60000" y="120000"/>
                  </a:cubicBezTo>
                  <a:cubicBezTo>
                    <a:pt x="19090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9090" y="0"/>
                    <a:pt x="60000" y="0"/>
                  </a:cubicBezTo>
                  <a:cubicBezTo>
                    <a:pt x="100909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3636" y="45473"/>
                  </a:moveTo>
                  <a:cubicBezTo>
                    <a:pt x="73636" y="20210"/>
                    <a:pt x="73636" y="20210"/>
                    <a:pt x="73636" y="20210"/>
                  </a:cubicBezTo>
                  <a:cubicBezTo>
                    <a:pt x="73636" y="15157"/>
                    <a:pt x="68181" y="12631"/>
                    <a:pt x="60000" y="12631"/>
                  </a:cubicBezTo>
                  <a:cubicBezTo>
                    <a:pt x="51818" y="12631"/>
                    <a:pt x="46363" y="15157"/>
                    <a:pt x="46363" y="20210"/>
                  </a:cubicBezTo>
                  <a:cubicBezTo>
                    <a:pt x="46363" y="45473"/>
                    <a:pt x="46363" y="45473"/>
                    <a:pt x="46363" y="45473"/>
                  </a:cubicBezTo>
                  <a:lnTo>
                    <a:pt x="7363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6167437" y="2684463"/>
              <a:ext cx="32226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8736"/>
                  </a:moveTo>
                  <a:cubicBezTo>
                    <a:pt x="72000" y="118736"/>
                    <a:pt x="72000" y="118736"/>
                    <a:pt x="72000" y="118736"/>
                  </a:cubicBezTo>
                  <a:cubicBezTo>
                    <a:pt x="72000" y="114947"/>
                    <a:pt x="72000" y="114947"/>
                    <a:pt x="72000" y="114947"/>
                  </a:cubicBezTo>
                  <a:cubicBezTo>
                    <a:pt x="69333" y="118736"/>
                    <a:pt x="58666" y="120000"/>
                    <a:pt x="40000" y="120000"/>
                  </a:cubicBezTo>
                  <a:cubicBezTo>
                    <a:pt x="13333" y="120000"/>
                    <a:pt x="0" y="114947"/>
                    <a:pt x="0" y="104842"/>
                  </a:cubicBezTo>
                  <a:cubicBezTo>
                    <a:pt x="0" y="66947"/>
                    <a:pt x="0" y="66947"/>
                    <a:pt x="0" y="66947"/>
                  </a:cubicBezTo>
                  <a:cubicBezTo>
                    <a:pt x="0" y="61894"/>
                    <a:pt x="2666" y="58105"/>
                    <a:pt x="10666" y="55578"/>
                  </a:cubicBezTo>
                  <a:cubicBezTo>
                    <a:pt x="16000" y="51789"/>
                    <a:pt x="29333" y="48000"/>
                    <a:pt x="50666" y="42947"/>
                  </a:cubicBezTo>
                  <a:cubicBezTo>
                    <a:pt x="64000" y="40421"/>
                    <a:pt x="72000" y="37894"/>
                    <a:pt x="72000" y="36631"/>
                  </a:cubicBezTo>
                  <a:cubicBezTo>
                    <a:pt x="72000" y="20210"/>
                    <a:pt x="72000" y="20210"/>
                    <a:pt x="72000" y="20210"/>
                  </a:cubicBezTo>
                  <a:cubicBezTo>
                    <a:pt x="72000" y="15157"/>
                    <a:pt x="69333" y="12631"/>
                    <a:pt x="58666" y="12631"/>
                  </a:cubicBezTo>
                  <a:cubicBezTo>
                    <a:pt x="50666" y="12631"/>
                    <a:pt x="45333" y="15157"/>
                    <a:pt x="45333" y="20210"/>
                  </a:cubicBezTo>
                  <a:cubicBezTo>
                    <a:pt x="45333" y="37894"/>
                    <a:pt x="45333" y="37894"/>
                    <a:pt x="45333" y="37894"/>
                  </a:cubicBezTo>
                  <a:cubicBezTo>
                    <a:pt x="0" y="37894"/>
                    <a:pt x="0" y="37894"/>
                    <a:pt x="0" y="37894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1333" y="0"/>
                    <a:pt x="58666" y="0"/>
                  </a:cubicBezTo>
                  <a:cubicBezTo>
                    <a:pt x="98666" y="0"/>
                    <a:pt x="120000" y="6315"/>
                    <a:pt x="120000" y="20210"/>
                  </a:cubicBezTo>
                  <a:lnTo>
                    <a:pt x="120000" y="118736"/>
                  </a:lnTo>
                  <a:close/>
                  <a:moveTo>
                    <a:pt x="72000" y="98526"/>
                  </a:moveTo>
                  <a:cubicBezTo>
                    <a:pt x="72000" y="55578"/>
                    <a:pt x="72000" y="55578"/>
                    <a:pt x="72000" y="55578"/>
                  </a:cubicBezTo>
                  <a:cubicBezTo>
                    <a:pt x="56000" y="56842"/>
                    <a:pt x="45333" y="59368"/>
                    <a:pt x="45333" y="63157"/>
                  </a:cubicBezTo>
                  <a:cubicBezTo>
                    <a:pt x="45333" y="98526"/>
                    <a:pt x="45333" y="98526"/>
                    <a:pt x="45333" y="98526"/>
                  </a:cubicBezTo>
                  <a:cubicBezTo>
                    <a:pt x="45333" y="102315"/>
                    <a:pt x="50666" y="104842"/>
                    <a:pt x="58666" y="104842"/>
                  </a:cubicBezTo>
                  <a:cubicBezTo>
                    <a:pt x="69333" y="104842"/>
                    <a:pt x="72000" y="102315"/>
                    <a:pt x="72000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6524625" y="2684463"/>
              <a:ext cx="315912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3636" y="45957"/>
                    <a:pt x="73636" y="45957"/>
                    <a:pt x="73636" y="45957"/>
                  </a:cubicBezTo>
                  <a:cubicBezTo>
                    <a:pt x="73636" y="20425"/>
                    <a:pt x="73636" y="20425"/>
                    <a:pt x="73636" y="20425"/>
                  </a:cubicBezTo>
                  <a:cubicBezTo>
                    <a:pt x="73636" y="15319"/>
                    <a:pt x="68181" y="12765"/>
                    <a:pt x="60000" y="12765"/>
                  </a:cubicBezTo>
                  <a:cubicBezTo>
                    <a:pt x="51818" y="12765"/>
                    <a:pt x="46363" y="15319"/>
                    <a:pt x="46363" y="20425"/>
                  </a:cubicBezTo>
                  <a:cubicBezTo>
                    <a:pt x="46363" y="120000"/>
                    <a:pt x="46363" y="120000"/>
                    <a:pt x="46363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363" y="0"/>
                    <a:pt x="46363" y="0"/>
                    <a:pt x="46363" y="0"/>
                  </a:cubicBezTo>
                  <a:cubicBezTo>
                    <a:pt x="46363" y="3829"/>
                    <a:pt x="46363" y="3829"/>
                    <a:pt x="46363" y="3829"/>
                  </a:cubicBezTo>
                  <a:cubicBezTo>
                    <a:pt x="54545" y="1276"/>
                    <a:pt x="68181" y="0"/>
                    <a:pt x="84545" y="0"/>
                  </a:cubicBezTo>
                  <a:cubicBezTo>
                    <a:pt x="92727" y="0"/>
                    <a:pt x="100909" y="1276"/>
                    <a:pt x="109090" y="5106"/>
                  </a:cubicBezTo>
                  <a:cubicBezTo>
                    <a:pt x="117272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6869113" y="2684463"/>
              <a:ext cx="322263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4666" y="120000"/>
                    <a:pt x="74666" y="120000"/>
                    <a:pt x="74666" y="120000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8000" y="15319"/>
                    <a:pt x="48000" y="20425"/>
                  </a:cubicBezTo>
                  <a:cubicBezTo>
                    <a:pt x="48000" y="120000"/>
                    <a:pt x="48000" y="120000"/>
                    <a:pt x="48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3829"/>
                    <a:pt x="48000" y="3829"/>
                    <a:pt x="48000" y="3829"/>
                  </a:cubicBezTo>
                  <a:cubicBezTo>
                    <a:pt x="56000" y="1276"/>
                    <a:pt x="69333" y="0"/>
                    <a:pt x="82666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7219950" y="2547938"/>
              <a:ext cx="120649" cy="8096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495"/>
                  </a:moveTo>
                  <a:cubicBezTo>
                    <a:pt x="0" y="6371"/>
                    <a:pt x="7058" y="4247"/>
                    <a:pt x="21176" y="2123"/>
                  </a:cubicBezTo>
                  <a:cubicBezTo>
                    <a:pt x="35294" y="1061"/>
                    <a:pt x="49411" y="0"/>
                    <a:pt x="63529" y="0"/>
                  </a:cubicBezTo>
                  <a:cubicBezTo>
                    <a:pt x="77647" y="0"/>
                    <a:pt x="91764" y="1061"/>
                    <a:pt x="105882" y="2123"/>
                  </a:cubicBezTo>
                  <a:cubicBezTo>
                    <a:pt x="112941" y="4247"/>
                    <a:pt x="120000" y="6371"/>
                    <a:pt x="120000" y="8495"/>
                  </a:cubicBezTo>
                  <a:cubicBezTo>
                    <a:pt x="120000" y="11681"/>
                    <a:pt x="112941" y="13805"/>
                    <a:pt x="105882" y="14867"/>
                  </a:cubicBezTo>
                  <a:cubicBezTo>
                    <a:pt x="91764" y="16991"/>
                    <a:pt x="77647" y="18053"/>
                    <a:pt x="63529" y="18053"/>
                  </a:cubicBezTo>
                  <a:cubicBezTo>
                    <a:pt x="42352" y="18053"/>
                    <a:pt x="28235" y="16991"/>
                    <a:pt x="21176" y="14867"/>
                  </a:cubicBezTo>
                  <a:cubicBezTo>
                    <a:pt x="7058" y="13805"/>
                    <a:pt x="0" y="11681"/>
                    <a:pt x="0" y="8495"/>
                  </a:cubicBezTo>
                  <a:close/>
                  <a:moveTo>
                    <a:pt x="120000" y="20176"/>
                  </a:moveTo>
                  <a:cubicBezTo>
                    <a:pt x="0" y="20176"/>
                    <a:pt x="0" y="20176"/>
                    <a:pt x="0" y="20176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20000" y="201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7377113" y="2684463"/>
              <a:ext cx="322263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4666" y="120000"/>
                    <a:pt x="74666" y="120000"/>
                    <a:pt x="74666" y="120000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8000" y="15319"/>
                    <a:pt x="48000" y="20425"/>
                  </a:cubicBezTo>
                  <a:cubicBezTo>
                    <a:pt x="48000" y="120000"/>
                    <a:pt x="48000" y="120000"/>
                    <a:pt x="48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3829"/>
                    <a:pt x="48000" y="3829"/>
                    <a:pt x="48000" y="3829"/>
                  </a:cubicBezTo>
                  <a:cubicBezTo>
                    <a:pt x="56000" y="1276"/>
                    <a:pt x="69333" y="0"/>
                    <a:pt x="85333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7727950" y="2684463"/>
              <a:ext cx="320675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" y="120000"/>
                  </a:moveTo>
                  <a:cubicBezTo>
                    <a:pt x="8000" y="104680"/>
                    <a:pt x="8000" y="104680"/>
                    <a:pt x="8000" y="104680"/>
                  </a:cubicBezTo>
                  <a:cubicBezTo>
                    <a:pt x="50666" y="104680"/>
                    <a:pt x="50666" y="104680"/>
                    <a:pt x="50666" y="104680"/>
                  </a:cubicBezTo>
                  <a:cubicBezTo>
                    <a:pt x="64000" y="104680"/>
                    <a:pt x="72000" y="100851"/>
                    <a:pt x="72000" y="94468"/>
                  </a:cubicBezTo>
                  <a:cubicBezTo>
                    <a:pt x="58666" y="95744"/>
                    <a:pt x="48000" y="97021"/>
                    <a:pt x="40000" y="97021"/>
                  </a:cubicBezTo>
                  <a:cubicBezTo>
                    <a:pt x="13333" y="97021"/>
                    <a:pt x="0" y="90638"/>
                    <a:pt x="0" y="77872"/>
                  </a:cubicBezTo>
                  <a:cubicBezTo>
                    <a:pt x="0" y="20425"/>
                    <a:pt x="0" y="20425"/>
                    <a:pt x="0" y="20425"/>
                  </a:cubicBezTo>
                  <a:cubicBezTo>
                    <a:pt x="0" y="6382"/>
                    <a:pt x="13333" y="0"/>
                    <a:pt x="40000" y="0"/>
                  </a:cubicBezTo>
                  <a:cubicBezTo>
                    <a:pt x="48000" y="0"/>
                    <a:pt x="58666" y="1276"/>
                    <a:pt x="72000" y="3829"/>
                  </a:cubicBezTo>
                  <a:cubicBezTo>
                    <a:pt x="72000" y="0"/>
                    <a:pt x="72000" y="0"/>
                    <a:pt x="72000" y="0"/>
                  </a:cubicBezTo>
                  <a:cubicBezTo>
                    <a:pt x="117333" y="0"/>
                    <a:pt x="117333" y="0"/>
                    <a:pt x="117333" y="0"/>
                  </a:cubicBezTo>
                  <a:cubicBezTo>
                    <a:pt x="117333" y="94468"/>
                    <a:pt x="117333" y="94468"/>
                    <a:pt x="117333" y="94468"/>
                  </a:cubicBezTo>
                  <a:cubicBezTo>
                    <a:pt x="120000" y="100851"/>
                    <a:pt x="117333" y="107234"/>
                    <a:pt x="109333" y="112340"/>
                  </a:cubicBezTo>
                  <a:cubicBezTo>
                    <a:pt x="101333" y="117446"/>
                    <a:pt x="85333" y="120000"/>
                    <a:pt x="61333" y="120000"/>
                  </a:cubicBezTo>
                  <a:lnTo>
                    <a:pt x="8000" y="120000"/>
                  </a:lnTo>
                  <a:close/>
                  <a:moveTo>
                    <a:pt x="72000" y="77872"/>
                  </a:moveTo>
                  <a:cubicBezTo>
                    <a:pt x="72000" y="20425"/>
                    <a:pt x="72000" y="20425"/>
                    <a:pt x="72000" y="20425"/>
                  </a:cubicBezTo>
                  <a:cubicBezTo>
                    <a:pt x="72000" y="15319"/>
                    <a:pt x="66666" y="12765"/>
                    <a:pt x="58666" y="12765"/>
                  </a:cubicBezTo>
                  <a:cubicBezTo>
                    <a:pt x="50666" y="12765"/>
                    <a:pt x="45333" y="15319"/>
                    <a:pt x="45333" y="20425"/>
                  </a:cubicBezTo>
                  <a:cubicBezTo>
                    <a:pt x="45333" y="77872"/>
                    <a:pt x="45333" y="77872"/>
                    <a:pt x="45333" y="77872"/>
                  </a:cubicBezTo>
                  <a:cubicBezTo>
                    <a:pt x="45333" y="81702"/>
                    <a:pt x="50666" y="84255"/>
                    <a:pt x="58666" y="84255"/>
                  </a:cubicBezTo>
                  <a:cubicBezTo>
                    <a:pt x="66666" y="84255"/>
                    <a:pt x="72000" y="81702"/>
                    <a:pt x="72000" y="778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5259387" y="3465512"/>
              <a:ext cx="32861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956" y="114947"/>
                  </a:moveTo>
                  <a:cubicBezTo>
                    <a:pt x="46956" y="118736"/>
                    <a:pt x="46956" y="118736"/>
                    <a:pt x="46956" y="118736"/>
                  </a:cubicBezTo>
                  <a:cubicBezTo>
                    <a:pt x="0" y="118736"/>
                    <a:pt x="0" y="118736"/>
                    <a:pt x="0" y="1187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16421"/>
                    <a:pt x="46956" y="16421"/>
                    <a:pt x="46956" y="16421"/>
                  </a:cubicBezTo>
                  <a:cubicBezTo>
                    <a:pt x="54782" y="13894"/>
                    <a:pt x="67826" y="12631"/>
                    <a:pt x="83478" y="12631"/>
                  </a:cubicBezTo>
                  <a:cubicBezTo>
                    <a:pt x="91304" y="12631"/>
                    <a:pt x="101739" y="13894"/>
                    <a:pt x="106956" y="16421"/>
                  </a:cubicBezTo>
                  <a:cubicBezTo>
                    <a:pt x="114782" y="17684"/>
                    <a:pt x="120000" y="24000"/>
                    <a:pt x="120000" y="32842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07368"/>
                    <a:pt x="114782" y="112421"/>
                    <a:pt x="106956" y="114947"/>
                  </a:cubicBezTo>
                  <a:cubicBezTo>
                    <a:pt x="96521" y="118736"/>
                    <a:pt x="86086" y="120000"/>
                    <a:pt x="73043" y="120000"/>
                  </a:cubicBezTo>
                  <a:cubicBezTo>
                    <a:pt x="62608" y="120000"/>
                    <a:pt x="54782" y="118736"/>
                    <a:pt x="46956" y="114947"/>
                  </a:cubicBezTo>
                  <a:close/>
                  <a:moveTo>
                    <a:pt x="73043" y="98526"/>
                  </a:moveTo>
                  <a:cubicBezTo>
                    <a:pt x="73043" y="32842"/>
                    <a:pt x="73043" y="32842"/>
                    <a:pt x="73043" y="32842"/>
                  </a:cubicBezTo>
                  <a:cubicBezTo>
                    <a:pt x="73043" y="27789"/>
                    <a:pt x="67826" y="26526"/>
                    <a:pt x="60000" y="26526"/>
                  </a:cubicBezTo>
                  <a:cubicBezTo>
                    <a:pt x="49565" y="26526"/>
                    <a:pt x="46956" y="27789"/>
                    <a:pt x="46956" y="32842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49565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5624512" y="3465512"/>
              <a:ext cx="320675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4666" y="45957"/>
                    <a:pt x="74666" y="45957"/>
                    <a:pt x="74666" y="45957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5333" y="15319"/>
                    <a:pt x="45333" y="20425"/>
                  </a:cubicBezTo>
                  <a:cubicBezTo>
                    <a:pt x="45333" y="120000"/>
                    <a:pt x="45333" y="120000"/>
                    <a:pt x="45333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333" y="0"/>
                    <a:pt x="45333" y="0"/>
                    <a:pt x="45333" y="0"/>
                  </a:cubicBezTo>
                  <a:cubicBezTo>
                    <a:pt x="45333" y="3829"/>
                    <a:pt x="45333" y="3829"/>
                    <a:pt x="45333" y="3829"/>
                  </a:cubicBezTo>
                  <a:cubicBezTo>
                    <a:pt x="56000" y="1276"/>
                    <a:pt x="69333" y="0"/>
                    <a:pt x="85333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5973762" y="3465512"/>
              <a:ext cx="330200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8526"/>
                  </a:move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0869" y="0"/>
                    <a:pt x="60000" y="0"/>
                  </a:cubicBezTo>
                  <a:cubicBezTo>
                    <a:pt x="99130" y="0"/>
                    <a:pt x="120000" y="6315"/>
                    <a:pt x="120000" y="20210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99130" y="120000"/>
                    <a:pt x="60000" y="120000"/>
                  </a:cubicBezTo>
                  <a:cubicBezTo>
                    <a:pt x="20869" y="120000"/>
                    <a:pt x="0" y="112421"/>
                    <a:pt x="0" y="98526"/>
                  </a:cubicBezTo>
                  <a:close/>
                  <a:moveTo>
                    <a:pt x="73043" y="98526"/>
                  </a:moveTo>
                  <a:cubicBezTo>
                    <a:pt x="73043" y="20210"/>
                    <a:pt x="73043" y="20210"/>
                    <a:pt x="73043" y="20210"/>
                  </a:cubicBezTo>
                  <a:cubicBezTo>
                    <a:pt x="73043" y="15157"/>
                    <a:pt x="67826" y="12631"/>
                    <a:pt x="60000" y="12631"/>
                  </a:cubicBezTo>
                  <a:cubicBezTo>
                    <a:pt x="49565" y="12631"/>
                    <a:pt x="46956" y="15157"/>
                    <a:pt x="46956" y="20210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49565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6332537" y="3465512"/>
              <a:ext cx="263525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9574"/>
                  </a:moveTo>
                  <a:cubicBezTo>
                    <a:pt x="74594" y="39574"/>
                    <a:pt x="74594" y="39574"/>
                    <a:pt x="74594" y="39574"/>
                  </a:cubicBezTo>
                  <a:cubicBezTo>
                    <a:pt x="74594" y="94468"/>
                    <a:pt x="74594" y="94468"/>
                    <a:pt x="74594" y="94468"/>
                  </a:cubicBezTo>
                  <a:cubicBezTo>
                    <a:pt x="74594" y="102127"/>
                    <a:pt x="81081" y="105957"/>
                    <a:pt x="90810" y="105957"/>
                  </a:cubicBezTo>
                  <a:cubicBezTo>
                    <a:pt x="120000" y="105957"/>
                    <a:pt x="120000" y="105957"/>
                    <a:pt x="120000" y="105957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0810" y="120000"/>
                    <a:pt x="90810" y="120000"/>
                    <a:pt x="90810" y="120000"/>
                  </a:cubicBezTo>
                  <a:cubicBezTo>
                    <a:pt x="61621" y="120000"/>
                    <a:pt x="42162" y="117446"/>
                    <a:pt x="32432" y="113617"/>
                  </a:cubicBezTo>
                  <a:cubicBezTo>
                    <a:pt x="22702" y="109787"/>
                    <a:pt x="16216" y="103404"/>
                    <a:pt x="16216" y="94468"/>
                  </a:cubicBezTo>
                  <a:cubicBezTo>
                    <a:pt x="16216" y="39574"/>
                    <a:pt x="16216" y="39574"/>
                    <a:pt x="16216" y="39574"/>
                  </a:cubicBezTo>
                  <a:cubicBezTo>
                    <a:pt x="0" y="39574"/>
                    <a:pt x="0" y="39574"/>
                    <a:pt x="0" y="39574"/>
                  </a:cubicBezTo>
                  <a:cubicBezTo>
                    <a:pt x="0" y="25531"/>
                    <a:pt x="0" y="25531"/>
                    <a:pt x="0" y="25531"/>
                  </a:cubicBezTo>
                  <a:cubicBezTo>
                    <a:pt x="16216" y="25531"/>
                    <a:pt x="16216" y="25531"/>
                    <a:pt x="16216" y="25531"/>
                  </a:cubicBezTo>
                  <a:cubicBezTo>
                    <a:pt x="16216" y="0"/>
                    <a:pt x="16216" y="0"/>
                    <a:pt x="16216" y="0"/>
                  </a:cubicBezTo>
                  <a:cubicBezTo>
                    <a:pt x="74594" y="0"/>
                    <a:pt x="74594" y="0"/>
                    <a:pt x="74594" y="0"/>
                  </a:cubicBezTo>
                  <a:cubicBezTo>
                    <a:pt x="74594" y="25531"/>
                    <a:pt x="74594" y="25531"/>
                    <a:pt x="74594" y="25531"/>
                  </a:cubicBezTo>
                  <a:cubicBezTo>
                    <a:pt x="120000" y="25531"/>
                    <a:pt x="120000" y="25531"/>
                    <a:pt x="120000" y="25531"/>
                  </a:cubicBezTo>
                  <a:lnTo>
                    <a:pt x="120000" y="395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6632575" y="3465512"/>
              <a:ext cx="328613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3043" y="120000"/>
                    <a:pt x="73043" y="120000"/>
                    <a:pt x="73043" y="120000"/>
                  </a:cubicBezTo>
                  <a:cubicBezTo>
                    <a:pt x="73043" y="33191"/>
                    <a:pt x="73043" y="33191"/>
                    <a:pt x="73043" y="33191"/>
                  </a:cubicBezTo>
                  <a:cubicBezTo>
                    <a:pt x="73043" y="28085"/>
                    <a:pt x="67826" y="26808"/>
                    <a:pt x="60000" y="26808"/>
                  </a:cubicBezTo>
                  <a:cubicBezTo>
                    <a:pt x="49565" y="26808"/>
                    <a:pt x="46956" y="28085"/>
                    <a:pt x="46956" y="33191"/>
                  </a:cubicBezTo>
                  <a:cubicBezTo>
                    <a:pt x="46956" y="120000"/>
                    <a:pt x="46956" y="120000"/>
                    <a:pt x="4695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16595"/>
                    <a:pt x="46956" y="16595"/>
                    <a:pt x="46956" y="16595"/>
                  </a:cubicBezTo>
                  <a:cubicBezTo>
                    <a:pt x="54782" y="14042"/>
                    <a:pt x="67826" y="12765"/>
                    <a:pt x="80869" y="12765"/>
                  </a:cubicBezTo>
                  <a:cubicBezTo>
                    <a:pt x="91304" y="12765"/>
                    <a:pt x="99130" y="14042"/>
                    <a:pt x="106956" y="16595"/>
                  </a:cubicBezTo>
                  <a:cubicBezTo>
                    <a:pt x="114782" y="19148"/>
                    <a:pt x="120000" y="24255"/>
                    <a:pt x="120000" y="33191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6997700" y="3465512"/>
              <a:ext cx="32226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5333" y="59368"/>
                    <a:pt x="45333" y="59368"/>
                    <a:pt x="45333" y="59368"/>
                  </a:cubicBezTo>
                  <a:cubicBezTo>
                    <a:pt x="45333" y="98526"/>
                    <a:pt x="45333" y="98526"/>
                    <a:pt x="45333" y="98526"/>
                  </a:cubicBezTo>
                  <a:cubicBezTo>
                    <a:pt x="45333" y="102315"/>
                    <a:pt x="50666" y="104842"/>
                    <a:pt x="61333" y="104842"/>
                  </a:cubicBezTo>
                  <a:cubicBezTo>
                    <a:pt x="69333" y="104842"/>
                    <a:pt x="74666" y="102315"/>
                    <a:pt x="74666" y="98526"/>
                  </a:cubicBezTo>
                  <a:cubicBezTo>
                    <a:pt x="74666" y="66947"/>
                    <a:pt x="74666" y="66947"/>
                    <a:pt x="7466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1333" y="120000"/>
                    <a:pt x="61333" y="120000"/>
                  </a:cubicBezTo>
                  <a:cubicBezTo>
                    <a:pt x="18666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8666" y="0"/>
                    <a:pt x="61333" y="0"/>
                  </a:cubicBezTo>
                  <a:cubicBezTo>
                    <a:pt x="101333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4666" y="45473"/>
                  </a:moveTo>
                  <a:cubicBezTo>
                    <a:pt x="74666" y="20210"/>
                    <a:pt x="74666" y="20210"/>
                    <a:pt x="74666" y="20210"/>
                  </a:cubicBezTo>
                  <a:cubicBezTo>
                    <a:pt x="74666" y="15157"/>
                    <a:pt x="69333" y="12631"/>
                    <a:pt x="61333" y="12631"/>
                  </a:cubicBezTo>
                  <a:cubicBezTo>
                    <a:pt x="50666" y="12631"/>
                    <a:pt x="45333" y="15157"/>
                    <a:pt x="45333" y="20210"/>
                  </a:cubicBezTo>
                  <a:cubicBezTo>
                    <a:pt x="45333" y="45473"/>
                    <a:pt x="45333" y="45473"/>
                    <a:pt x="45333" y="45473"/>
                  </a:cubicBezTo>
                  <a:lnTo>
                    <a:pt x="7466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7354888" y="3465512"/>
              <a:ext cx="330200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3043" y="45957"/>
                    <a:pt x="73043" y="45957"/>
                    <a:pt x="73043" y="45957"/>
                  </a:cubicBezTo>
                  <a:cubicBezTo>
                    <a:pt x="73043" y="20425"/>
                    <a:pt x="73043" y="20425"/>
                    <a:pt x="73043" y="20425"/>
                  </a:cubicBezTo>
                  <a:cubicBezTo>
                    <a:pt x="73043" y="15319"/>
                    <a:pt x="70434" y="12765"/>
                    <a:pt x="60000" y="12765"/>
                  </a:cubicBezTo>
                  <a:cubicBezTo>
                    <a:pt x="52173" y="12765"/>
                    <a:pt x="46956" y="15319"/>
                    <a:pt x="46956" y="20425"/>
                  </a:cubicBezTo>
                  <a:cubicBezTo>
                    <a:pt x="46956" y="120000"/>
                    <a:pt x="46956" y="120000"/>
                    <a:pt x="4695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3829"/>
                    <a:pt x="46956" y="3829"/>
                    <a:pt x="46956" y="3829"/>
                  </a:cubicBezTo>
                  <a:cubicBezTo>
                    <a:pt x="57391" y="1276"/>
                    <a:pt x="67826" y="0"/>
                    <a:pt x="83478" y="0"/>
                  </a:cubicBezTo>
                  <a:cubicBezTo>
                    <a:pt x="93913" y="0"/>
                    <a:pt x="101739" y="1276"/>
                    <a:pt x="109565" y="5106"/>
                  </a:cubicBezTo>
                  <a:cubicBezTo>
                    <a:pt x="117391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7713663" y="3465512"/>
              <a:ext cx="32861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9578"/>
                  </a:moveTo>
                  <a:cubicBezTo>
                    <a:pt x="46956" y="79578"/>
                    <a:pt x="46956" y="79578"/>
                    <a:pt x="46956" y="79578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52173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ubicBezTo>
                    <a:pt x="73043" y="88421"/>
                    <a:pt x="65217" y="77052"/>
                    <a:pt x="46956" y="66947"/>
                  </a:cubicBezTo>
                  <a:cubicBezTo>
                    <a:pt x="28695" y="55578"/>
                    <a:pt x="15652" y="49263"/>
                    <a:pt x="10434" y="46736"/>
                  </a:cubicBezTo>
                  <a:cubicBezTo>
                    <a:pt x="2608" y="42947"/>
                    <a:pt x="0" y="39157"/>
                    <a:pt x="0" y="34105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0869" y="0"/>
                    <a:pt x="60000" y="0"/>
                  </a:cubicBezTo>
                  <a:cubicBezTo>
                    <a:pt x="99130" y="0"/>
                    <a:pt x="120000" y="6315"/>
                    <a:pt x="120000" y="20210"/>
                  </a:cubicBezTo>
                  <a:cubicBezTo>
                    <a:pt x="120000" y="39157"/>
                    <a:pt x="120000" y="39157"/>
                    <a:pt x="120000" y="39157"/>
                  </a:cubicBezTo>
                  <a:cubicBezTo>
                    <a:pt x="73043" y="39157"/>
                    <a:pt x="73043" y="39157"/>
                    <a:pt x="73043" y="39157"/>
                  </a:cubicBezTo>
                  <a:cubicBezTo>
                    <a:pt x="73043" y="20210"/>
                    <a:pt x="73043" y="20210"/>
                    <a:pt x="73043" y="20210"/>
                  </a:cubicBezTo>
                  <a:cubicBezTo>
                    <a:pt x="73043" y="15157"/>
                    <a:pt x="67826" y="12631"/>
                    <a:pt x="60000" y="12631"/>
                  </a:cubicBezTo>
                  <a:cubicBezTo>
                    <a:pt x="52173" y="12631"/>
                    <a:pt x="46956" y="15157"/>
                    <a:pt x="46956" y="20210"/>
                  </a:cubicBezTo>
                  <a:cubicBezTo>
                    <a:pt x="46956" y="27789"/>
                    <a:pt x="49565" y="32842"/>
                    <a:pt x="52173" y="35368"/>
                  </a:cubicBezTo>
                  <a:cubicBezTo>
                    <a:pt x="57391" y="37894"/>
                    <a:pt x="70434" y="44210"/>
                    <a:pt x="88695" y="56842"/>
                  </a:cubicBezTo>
                  <a:cubicBezTo>
                    <a:pt x="109565" y="68210"/>
                    <a:pt x="120000" y="78315"/>
                    <a:pt x="120000" y="84631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99130" y="120000"/>
                    <a:pt x="60000" y="120000"/>
                  </a:cubicBezTo>
                  <a:cubicBezTo>
                    <a:pt x="20869" y="120000"/>
                    <a:pt x="0" y="112421"/>
                    <a:pt x="0" y="98526"/>
                  </a:cubicBezTo>
                  <a:lnTo>
                    <a:pt x="0" y="795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5610225" y="2684463"/>
              <a:ext cx="128587" cy="6730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616575" y="3243263"/>
              <a:ext cx="171449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8042275" y="4159250"/>
              <a:ext cx="85724" cy="857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90000"/>
                    <a:pt x="100000" y="120000"/>
                    <a:pt x="60000" y="120000"/>
                  </a:cubicBezTo>
                  <a:cubicBezTo>
                    <a:pt x="30000" y="120000"/>
                    <a:pt x="0" y="90000"/>
                    <a:pt x="0" y="60000"/>
                  </a:cubicBezTo>
                  <a:cubicBezTo>
                    <a:pt x="0" y="20000"/>
                    <a:pt x="30000" y="0"/>
                    <a:pt x="60000" y="0"/>
                  </a:cubicBezTo>
                  <a:cubicBezTo>
                    <a:pt x="100000" y="0"/>
                    <a:pt x="120000" y="20000"/>
                    <a:pt x="120000" y="60000"/>
                  </a:cubicBezTo>
                  <a:close/>
                  <a:moveTo>
                    <a:pt x="10000" y="60000"/>
                  </a:moveTo>
                  <a:cubicBezTo>
                    <a:pt x="10000" y="80000"/>
                    <a:pt x="30000" y="110000"/>
                    <a:pt x="60000" y="110000"/>
                  </a:cubicBezTo>
                  <a:cubicBezTo>
                    <a:pt x="90000" y="110000"/>
                    <a:pt x="110000" y="80000"/>
                    <a:pt x="110000" y="60000"/>
                  </a:cubicBezTo>
                  <a:cubicBezTo>
                    <a:pt x="110000" y="30000"/>
                    <a:pt x="90000" y="10000"/>
                    <a:pt x="60000" y="10000"/>
                  </a:cubicBezTo>
                  <a:cubicBezTo>
                    <a:pt x="30000" y="10000"/>
                    <a:pt x="10000" y="30000"/>
                    <a:pt x="10000" y="60000"/>
                  </a:cubicBezTo>
                  <a:close/>
                  <a:moveTo>
                    <a:pt x="50000" y="90000"/>
                  </a:moveTo>
                  <a:cubicBezTo>
                    <a:pt x="40000" y="90000"/>
                    <a:pt x="40000" y="90000"/>
                    <a:pt x="40000" y="90000"/>
                  </a:cubicBezTo>
                  <a:cubicBezTo>
                    <a:pt x="40000" y="30000"/>
                    <a:pt x="40000" y="30000"/>
                    <a:pt x="40000" y="30000"/>
                  </a:cubicBezTo>
                  <a:cubicBezTo>
                    <a:pt x="40000" y="30000"/>
                    <a:pt x="50000" y="30000"/>
                    <a:pt x="60000" y="30000"/>
                  </a:cubicBezTo>
                  <a:cubicBezTo>
                    <a:pt x="70000" y="30000"/>
                    <a:pt x="80000" y="30000"/>
                    <a:pt x="80000" y="30000"/>
                  </a:cubicBezTo>
                  <a:cubicBezTo>
                    <a:pt x="90000" y="30000"/>
                    <a:pt x="90000" y="40000"/>
                    <a:pt x="90000" y="40000"/>
                  </a:cubicBezTo>
                  <a:cubicBezTo>
                    <a:pt x="90000" y="50000"/>
                    <a:pt x="80000" y="60000"/>
                    <a:pt x="80000" y="60000"/>
                  </a:cubicBezTo>
                  <a:cubicBezTo>
                    <a:pt x="80000" y="60000"/>
                    <a:pt x="80000" y="60000"/>
                    <a:pt x="80000" y="60000"/>
                  </a:cubicBezTo>
                  <a:cubicBezTo>
                    <a:pt x="80000" y="60000"/>
                    <a:pt x="80000" y="70000"/>
                    <a:pt x="90000" y="70000"/>
                  </a:cubicBezTo>
                  <a:cubicBezTo>
                    <a:pt x="90000" y="80000"/>
                    <a:pt x="90000" y="90000"/>
                    <a:pt x="90000" y="90000"/>
                  </a:cubicBezTo>
                  <a:cubicBezTo>
                    <a:pt x="80000" y="90000"/>
                    <a:pt x="80000" y="90000"/>
                    <a:pt x="80000" y="90000"/>
                  </a:cubicBezTo>
                  <a:cubicBezTo>
                    <a:pt x="70000" y="90000"/>
                    <a:pt x="70000" y="80000"/>
                    <a:pt x="70000" y="70000"/>
                  </a:cubicBezTo>
                  <a:cubicBezTo>
                    <a:pt x="70000" y="70000"/>
                    <a:pt x="70000" y="70000"/>
                    <a:pt x="60000" y="70000"/>
                  </a:cubicBezTo>
                  <a:cubicBezTo>
                    <a:pt x="50000" y="70000"/>
                    <a:pt x="50000" y="70000"/>
                    <a:pt x="50000" y="70000"/>
                  </a:cubicBezTo>
                  <a:lnTo>
                    <a:pt x="50000" y="90000"/>
                  </a:lnTo>
                  <a:close/>
                  <a:moveTo>
                    <a:pt x="50000" y="50000"/>
                  </a:moveTo>
                  <a:cubicBezTo>
                    <a:pt x="6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50000"/>
                  </a:cubicBezTo>
                  <a:cubicBezTo>
                    <a:pt x="70000" y="40000"/>
                    <a:pt x="70000" y="40000"/>
                    <a:pt x="60000" y="40000"/>
                  </a:cubicBezTo>
                  <a:cubicBezTo>
                    <a:pt x="60000" y="40000"/>
                    <a:pt x="50000" y="40000"/>
                    <a:pt x="50000" y="40000"/>
                  </a:cubicBezTo>
                  <a:lnTo>
                    <a:pt x="50000" y="5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4056062" y="2570163"/>
              <a:ext cx="1166812" cy="199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263" y="107096"/>
                  </a:moveTo>
                  <a:cubicBezTo>
                    <a:pt x="119263" y="107096"/>
                    <a:pt x="119263" y="105806"/>
                    <a:pt x="116319" y="104946"/>
                  </a:cubicBezTo>
                  <a:cubicBezTo>
                    <a:pt x="111165" y="104086"/>
                    <a:pt x="109693" y="102365"/>
                    <a:pt x="108220" y="101505"/>
                  </a:cubicBezTo>
                  <a:cubicBezTo>
                    <a:pt x="107484" y="101075"/>
                    <a:pt x="105276" y="100215"/>
                    <a:pt x="105276" y="100215"/>
                  </a:cubicBezTo>
                  <a:cubicBezTo>
                    <a:pt x="107484" y="99784"/>
                    <a:pt x="107484" y="99784"/>
                    <a:pt x="107484" y="99784"/>
                  </a:cubicBezTo>
                  <a:cubicBezTo>
                    <a:pt x="107484" y="99784"/>
                    <a:pt x="106748" y="98064"/>
                    <a:pt x="106012" y="96774"/>
                  </a:cubicBezTo>
                  <a:cubicBezTo>
                    <a:pt x="104539" y="95913"/>
                    <a:pt x="105276" y="95053"/>
                    <a:pt x="105276" y="92903"/>
                  </a:cubicBezTo>
                  <a:cubicBezTo>
                    <a:pt x="104539" y="90752"/>
                    <a:pt x="105276" y="89462"/>
                    <a:pt x="105276" y="88172"/>
                  </a:cubicBezTo>
                  <a:cubicBezTo>
                    <a:pt x="105276" y="87311"/>
                    <a:pt x="105276" y="85161"/>
                    <a:pt x="106012" y="82150"/>
                  </a:cubicBezTo>
                  <a:cubicBezTo>
                    <a:pt x="106012" y="79569"/>
                    <a:pt x="109693" y="61075"/>
                    <a:pt x="109693" y="58924"/>
                  </a:cubicBezTo>
                  <a:cubicBezTo>
                    <a:pt x="109693" y="57204"/>
                    <a:pt x="109693" y="52903"/>
                    <a:pt x="109693" y="52903"/>
                  </a:cubicBezTo>
                  <a:cubicBezTo>
                    <a:pt x="109693" y="52903"/>
                    <a:pt x="111901" y="52903"/>
                    <a:pt x="113374" y="53333"/>
                  </a:cubicBezTo>
                  <a:cubicBezTo>
                    <a:pt x="114110" y="53763"/>
                    <a:pt x="114846" y="54193"/>
                    <a:pt x="115582" y="51612"/>
                  </a:cubicBezTo>
                  <a:cubicBezTo>
                    <a:pt x="115582" y="47311"/>
                    <a:pt x="109693" y="41290"/>
                    <a:pt x="109693" y="40000"/>
                  </a:cubicBezTo>
                  <a:cubicBezTo>
                    <a:pt x="108957" y="39139"/>
                    <a:pt x="111165" y="39569"/>
                    <a:pt x="110429" y="38279"/>
                  </a:cubicBezTo>
                  <a:cubicBezTo>
                    <a:pt x="108957" y="36989"/>
                    <a:pt x="110429" y="36559"/>
                    <a:pt x="110429" y="33548"/>
                  </a:cubicBezTo>
                  <a:cubicBezTo>
                    <a:pt x="110429" y="30967"/>
                    <a:pt x="108957" y="28817"/>
                    <a:pt x="109693" y="25376"/>
                  </a:cubicBezTo>
                  <a:cubicBezTo>
                    <a:pt x="111165" y="21935"/>
                    <a:pt x="108957" y="16344"/>
                    <a:pt x="108957" y="14193"/>
                  </a:cubicBezTo>
                  <a:cubicBezTo>
                    <a:pt x="108957" y="12473"/>
                    <a:pt x="107484" y="12903"/>
                    <a:pt x="104539" y="12473"/>
                  </a:cubicBezTo>
                  <a:cubicBezTo>
                    <a:pt x="101595" y="11612"/>
                    <a:pt x="94969" y="9892"/>
                    <a:pt x="94233" y="9032"/>
                  </a:cubicBezTo>
                  <a:cubicBezTo>
                    <a:pt x="94233" y="8172"/>
                    <a:pt x="92760" y="7311"/>
                    <a:pt x="92760" y="7311"/>
                  </a:cubicBezTo>
                  <a:cubicBezTo>
                    <a:pt x="92760" y="7311"/>
                    <a:pt x="92024" y="9892"/>
                    <a:pt x="90552" y="10752"/>
                  </a:cubicBezTo>
                  <a:cubicBezTo>
                    <a:pt x="89815" y="11182"/>
                    <a:pt x="89079" y="10322"/>
                    <a:pt x="87607" y="9892"/>
                  </a:cubicBezTo>
                  <a:cubicBezTo>
                    <a:pt x="86871" y="9032"/>
                    <a:pt x="81717" y="7311"/>
                    <a:pt x="79509" y="6451"/>
                  </a:cubicBezTo>
                  <a:cubicBezTo>
                    <a:pt x="77300" y="5161"/>
                    <a:pt x="78773" y="6451"/>
                    <a:pt x="78773" y="6451"/>
                  </a:cubicBezTo>
                  <a:cubicBezTo>
                    <a:pt x="78773" y="6451"/>
                    <a:pt x="77300" y="7741"/>
                    <a:pt x="74355" y="9032"/>
                  </a:cubicBezTo>
                  <a:cubicBezTo>
                    <a:pt x="72147" y="10322"/>
                    <a:pt x="61104" y="12473"/>
                    <a:pt x="61104" y="12473"/>
                  </a:cubicBezTo>
                  <a:cubicBezTo>
                    <a:pt x="60368" y="12473"/>
                    <a:pt x="60368" y="12473"/>
                    <a:pt x="60368" y="12903"/>
                  </a:cubicBezTo>
                  <a:cubicBezTo>
                    <a:pt x="58895" y="11612"/>
                    <a:pt x="57423" y="10752"/>
                    <a:pt x="55950" y="10322"/>
                  </a:cubicBezTo>
                  <a:cubicBezTo>
                    <a:pt x="54478" y="9462"/>
                    <a:pt x="53742" y="8602"/>
                    <a:pt x="53742" y="8602"/>
                  </a:cubicBezTo>
                  <a:cubicBezTo>
                    <a:pt x="53742" y="8602"/>
                    <a:pt x="53742" y="5591"/>
                    <a:pt x="50061" y="5161"/>
                  </a:cubicBezTo>
                  <a:cubicBezTo>
                    <a:pt x="49325" y="6881"/>
                    <a:pt x="49325" y="9462"/>
                    <a:pt x="49325" y="9462"/>
                  </a:cubicBezTo>
                  <a:cubicBezTo>
                    <a:pt x="47116" y="11182"/>
                    <a:pt x="47116" y="11182"/>
                    <a:pt x="47116" y="11182"/>
                  </a:cubicBezTo>
                  <a:cubicBezTo>
                    <a:pt x="46380" y="8602"/>
                    <a:pt x="46380" y="8602"/>
                    <a:pt x="46380" y="8602"/>
                  </a:cubicBezTo>
                  <a:cubicBezTo>
                    <a:pt x="46380" y="8602"/>
                    <a:pt x="44907" y="7311"/>
                    <a:pt x="43435" y="6451"/>
                  </a:cubicBezTo>
                  <a:cubicBezTo>
                    <a:pt x="42699" y="5591"/>
                    <a:pt x="37546" y="3010"/>
                    <a:pt x="37546" y="860"/>
                  </a:cubicBezTo>
                  <a:cubicBezTo>
                    <a:pt x="37546" y="860"/>
                    <a:pt x="36073" y="0"/>
                    <a:pt x="35337" y="860"/>
                  </a:cubicBezTo>
                  <a:cubicBezTo>
                    <a:pt x="33865" y="1720"/>
                    <a:pt x="33865" y="2150"/>
                    <a:pt x="27975" y="3010"/>
                  </a:cubicBezTo>
                  <a:cubicBezTo>
                    <a:pt x="21349" y="3440"/>
                    <a:pt x="16196" y="3440"/>
                    <a:pt x="12515" y="8602"/>
                  </a:cubicBezTo>
                  <a:cubicBezTo>
                    <a:pt x="8098" y="13763"/>
                    <a:pt x="3680" y="18064"/>
                    <a:pt x="3680" y="21935"/>
                  </a:cubicBezTo>
                  <a:cubicBezTo>
                    <a:pt x="3680" y="25376"/>
                    <a:pt x="2208" y="25376"/>
                    <a:pt x="1472" y="27096"/>
                  </a:cubicBezTo>
                  <a:cubicBezTo>
                    <a:pt x="0" y="29247"/>
                    <a:pt x="0" y="30537"/>
                    <a:pt x="2208" y="35268"/>
                  </a:cubicBezTo>
                  <a:cubicBezTo>
                    <a:pt x="4417" y="39569"/>
                    <a:pt x="5889" y="48172"/>
                    <a:pt x="10306" y="49892"/>
                  </a:cubicBezTo>
                  <a:cubicBezTo>
                    <a:pt x="11042" y="50322"/>
                    <a:pt x="11779" y="51182"/>
                    <a:pt x="13251" y="51182"/>
                  </a:cubicBezTo>
                  <a:cubicBezTo>
                    <a:pt x="14723" y="51182"/>
                    <a:pt x="18404" y="48172"/>
                    <a:pt x="21349" y="46451"/>
                  </a:cubicBezTo>
                  <a:cubicBezTo>
                    <a:pt x="24294" y="46451"/>
                    <a:pt x="25030" y="46021"/>
                    <a:pt x="28711" y="47741"/>
                  </a:cubicBezTo>
                  <a:cubicBezTo>
                    <a:pt x="32392" y="49892"/>
                    <a:pt x="32392" y="49032"/>
                    <a:pt x="32392" y="49032"/>
                  </a:cubicBezTo>
                  <a:cubicBezTo>
                    <a:pt x="32392" y="49032"/>
                    <a:pt x="33128" y="49892"/>
                    <a:pt x="31656" y="50322"/>
                  </a:cubicBezTo>
                  <a:cubicBezTo>
                    <a:pt x="29447" y="50322"/>
                    <a:pt x="27975" y="49462"/>
                    <a:pt x="26503" y="49032"/>
                  </a:cubicBezTo>
                  <a:cubicBezTo>
                    <a:pt x="25030" y="48602"/>
                    <a:pt x="22085" y="51182"/>
                    <a:pt x="19877" y="53333"/>
                  </a:cubicBezTo>
                  <a:cubicBezTo>
                    <a:pt x="17668" y="55053"/>
                    <a:pt x="18404" y="55483"/>
                    <a:pt x="17668" y="58064"/>
                  </a:cubicBezTo>
                  <a:cubicBezTo>
                    <a:pt x="16932" y="60645"/>
                    <a:pt x="14723" y="64086"/>
                    <a:pt x="13987" y="68387"/>
                  </a:cubicBezTo>
                  <a:cubicBezTo>
                    <a:pt x="13251" y="72688"/>
                    <a:pt x="10306" y="100215"/>
                    <a:pt x="8834" y="103225"/>
                  </a:cubicBezTo>
                  <a:cubicBezTo>
                    <a:pt x="7361" y="105806"/>
                    <a:pt x="5889" y="107526"/>
                    <a:pt x="5889" y="107526"/>
                  </a:cubicBezTo>
                  <a:cubicBezTo>
                    <a:pt x="8834" y="109247"/>
                    <a:pt x="8834" y="109247"/>
                    <a:pt x="8834" y="109247"/>
                  </a:cubicBezTo>
                  <a:cubicBezTo>
                    <a:pt x="8834" y="113118"/>
                    <a:pt x="8834" y="113118"/>
                    <a:pt x="8834" y="113118"/>
                  </a:cubicBezTo>
                  <a:cubicBezTo>
                    <a:pt x="8834" y="113118"/>
                    <a:pt x="9570" y="113118"/>
                    <a:pt x="9570" y="113978"/>
                  </a:cubicBezTo>
                  <a:cubicBezTo>
                    <a:pt x="9570" y="114408"/>
                    <a:pt x="7361" y="116129"/>
                    <a:pt x="10306" y="117419"/>
                  </a:cubicBezTo>
                  <a:cubicBezTo>
                    <a:pt x="13987" y="119139"/>
                    <a:pt x="23558" y="120000"/>
                    <a:pt x="24294" y="117849"/>
                  </a:cubicBezTo>
                  <a:cubicBezTo>
                    <a:pt x="25030" y="115698"/>
                    <a:pt x="22822" y="113548"/>
                    <a:pt x="22085" y="112688"/>
                  </a:cubicBezTo>
                  <a:cubicBezTo>
                    <a:pt x="21349" y="111827"/>
                    <a:pt x="20613" y="110107"/>
                    <a:pt x="20613" y="110107"/>
                  </a:cubicBezTo>
                  <a:cubicBezTo>
                    <a:pt x="22822" y="109677"/>
                    <a:pt x="22822" y="109677"/>
                    <a:pt x="22822" y="109677"/>
                  </a:cubicBezTo>
                  <a:cubicBezTo>
                    <a:pt x="22822" y="109677"/>
                    <a:pt x="23558" y="106236"/>
                    <a:pt x="24294" y="105376"/>
                  </a:cubicBezTo>
                  <a:cubicBezTo>
                    <a:pt x="25766" y="104086"/>
                    <a:pt x="26503" y="101075"/>
                    <a:pt x="26503" y="97634"/>
                  </a:cubicBezTo>
                  <a:cubicBezTo>
                    <a:pt x="26503" y="94193"/>
                    <a:pt x="28711" y="87311"/>
                    <a:pt x="30184" y="84731"/>
                  </a:cubicBezTo>
                  <a:cubicBezTo>
                    <a:pt x="30920" y="81720"/>
                    <a:pt x="35337" y="76559"/>
                    <a:pt x="35337" y="73978"/>
                  </a:cubicBezTo>
                  <a:cubicBezTo>
                    <a:pt x="35337" y="71827"/>
                    <a:pt x="36073" y="70537"/>
                    <a:pt x="37546" y="68387"/>
                  </a:cubicBezTo>
                  <a:cubicBezTo>
                    <a:pt x="38282" y="66236"/>
                    <a:pt x="39018" y="64946"/>
                    <a:pt x="40490" y="63655"/>
                  </a:cubicBezTo>
                  <a:cubicBezTo>
                    <a:pt x="41226" y="65806"/>
                    <a:pt x="40490" y="66666"/>
                    <a:pt x="41226" y="68817"/>
                  </a:cubicBezTo>
                  <a:cubicBezTo>
                    <a:pt x="41226" y="71397"/>
                    <a:pt x="41963" y="77419"/>
                    <a:pt x="42699" y="78709"/>
                  </a:cubicBezTo>
                  <a:cubicBezTo>
                    <a:pt x="43435" y="80430"/>
                    <a:pt x="42699" y="82150"/>
                    <a:pt x="41963" y="84301"/>
                  </a:cubicBezTo>
                  <a:cubicBezTo>
                    <a:pt x="41963" y="86451"/>
                    <a:pt x="44171" y="91612"/>
                    <a:pt x="44171" y="93333"/>
                  </a:cubicBezTo>
                  <a:cubicBezTo>
                    <a:pt x="43435" y="95483"/>
                    <a:pt x="42699" y="101505"/>
                    <a:pt x="42699" y="102795"/>
                  </a:cubicBezTo>
                  <a:cubicBezTo>
                    <a:pt x="42699" y="104516"/>
                    <a:pt x="41963" y="106666"/>
                    <a:pt x="41963" y="106666"/>
                  </a:cubicBezTo>
                  <a:cubicBezTo>
                    <a:pt x="41963" y="107096"/>
                    <a:pt x="41963" y="107096"/>
                    <a:pt x="41963" y="107096"/>
                  </a:cubicBezTo>
                  <a:cubicBezTo>
                    <a:pt x="41963" y="109247"/>
                    <a:pt x="41963" y="109247"/>
                    <a:pt x="41963" y="109247"/>
                  </a:cubicBezTo>
                  <a:cubicBezTo>
                    <a:pt x="41226" y="109677"/>
                    <a:pt x="41226" y="109677"/>
                    <a:pt x="41226" y="109677"/>
                  </a:cubicBezTo>
                  <a:cubicBezTo>
                    <a:pt x="41226" y="111397"/>
                    <a:pt x="41226" y="111397"/>
                    <a:pt x="41226" y="111397"/>
                  </a:cubicBezTo>
                  <a:cubicBezTo>
                    <a:pt x="41226" y="111397"/>
                    <a:pt x="44907" y="112688"/>
                    <a:pt x="50061" y="112688"/>
                  </a:cubicBezTo>
                  <a:cubicBezTo>
                    <a:pt x="50797" y="112688"/>
                    <a:pt x="51533" y="112258"/>
                    <a:pt x="51533" y="112258"/>
                  </a:cubicBezTo>
                  <a:cubicBezTo>
                    <a:pt x="51533" y="112258"/>
                    <a:pt x="52269" y="111827"/>
                    <a:pt x="55950" y="113548"/>
                  </a:cubicBezTo>
                  <a:cubicBezTo>
                    <a:pt x="60368" y="115268"/>
                    <a:pt x="64785" y="116129"/>
                    <a:pt x="67730" y="116129"/>
                  </a:cubicBezTo>
                  <a:cubicBezTo>
                    <a:pt x="71411" y="115698"/>
                    <a:pt x="71411" y="115268"/>
                    <a:pt x="71411" y="115268"/>
                  </a:cubicBezTo>
                  <a:cubicBezTo>
                    <a:pt x="71411" y="113978"/>
                    <a:pt x="71411" y="113978"/>
                    <a:pt x="71411" y="113978"/>
                  </a:cubicBezTo>
                  <a:cubicBezTo>
                    <a:pt x="71411" y="113978"/>
                    <a:pt x="71411" y="112688"/>
                    <a:pt x="65521" y="110107"/>
                  </a:cubicBezTo>
                  <a:cubicBezTo>
                    <a:pt x="60368" y="107956"/>
                    <a:pt x="59631" y="106666"/>
                    <a:pt x="60368" y="106666"/>
                  </a:cubicBezTo>
                  <a:cubicBezTo>
                    <a:pt x="61104" y="106666"/>
                    <a:pt x="61104" y="106666"/>
                    <a:pt x="61104" y="106666"/>
                  </a:cubicBezTo>
                  <a:cubicBezTo>
                    <a:pt x="61104" y="106666"/>
                    <a:pt x="59631" y="103655"/>
                    <a:pt x="59631" y="101935"/>
                  </a:cubicBezTo>
                  <a:cubicBezTo>
                    <a:pt x="59631" y="100645"/>
                    <a:pt x="60368" y="93333"/>
                    <a:pt x="60368" y="90752"/>
                  </a:cubicBezTo>
                  <a:cubicBezTo>
                    <a:pt x="61104" y="88602"/>
                    <a:pt x="61104" y="80430"/>
                    <a:pt x="62576" y="75268"/>
                  </a:cubicBezTo>
                  <a:cubicBezTo>
                    <a:pt x="63312" y="70537"/>
                    <a:pt x="63312" y="64946"/>
                    <a:pt x="64049" y="63225"/>
                  </a:cubicBezTo>
                  <a:cubicBezTo>
                    <a:pt x="64049" y="63225"/>
                    <a:pt x="64049" y="61075"/>
                    <a:pt x="63312" y="58494"/>
                  </a:cubicBezTo>
                  <a:cubicBezTo>
                    <a:pt x="64049" y="58924"/>
                    <a:pt x="64049" y="59354"/>
                    <a:pt x="64049" y="59354"/>
                  </a:cubicBezTo>
                  <a:cubicBezTo>
                    <a:pt x="74355" y="58494"/>
                    <a:pt x="74355" y="58494"/>
                    <a:pt x="74355" y="58494"/>
                  </a:cubicBezTo>
                  <a:cubicBezTo>
                    <a:pt x="74355" y="58494"/>
                    <a:pt x="75828" y="60645"/>
                    <a:pt x="75828" y="61505"/>
                  </a:cubicBezTo>
                  <a:cubicBezTo>
                    <a:pt x="76564" y="62795"/>
                    <a:pt x="77300" y="63655"/>
                    <a:pt x="76564" y="64086"/>
                  </a:cubicBezTo>
                  <a:cubicBezTo>
                    <a:pt x="75828" y="64516"/>
                    <a:pt x="73619" y="61935"/>
                    <a:pt x="73619" y="61505"/>
                  </a:cubicBezTo>
                  <a:cubicBezTo>
                    <a:pt x="72883" y="62365"/>
                    <a:pt x="74355" y="63655"/>
                    <a:pt x="74355" y="64086"/>
                  </a:cubicBezTo>
                  <a:cubicBezTo>
                    <a:pt x="75092" y="64946"/>
                    <a:pt x="75092" y="66236"/>
                    <a:pt x="73619" y="65806"/>
                  </a:cubicBezTo>
                  <a:cubicBezTo>
                    <a:pt x="72883" y="65376"/>
                    <a:pt x="72883" y="65376"/>
                    <a:pt x="72147" y="65806"/>
                  </a:cubicBezTo>
                  <a:cubicBezTo>
                    <a:pt x="71411" y="66236"/>
                    <a:pt x="66993" y="65376"/>
                    <a:pt x="66993" y="65376"/>
                  </a:cubicBezTo>
                  <a:cubicBezTo>
                    <a:pt x="66993" y="65376"/>
                    <a:pt x="67730" y="71397"/>
                    <a:pt x="67730" y="73118"/>
                  </a:cubicBezTo>
                  <a:cubicBezTo>
                    <a:pt x="67730" y="74838"/>
                    <a:pt x="69202" y="85591"/>
                    <a:pt x="68466" y="89032"/>
                  </a:cubicBezTo>
                  <a:cubicBezTo>
                    <a:pt x="67730" y="92473"/>
                    <a:pt x="69938" y="102795"/>
                    <a:pt x="69938" y="103655"/>
                  </a:cubicBezTo>
                  <a:cubicBezTo>
                    <a:pt x="69938" y="104946"/>
                    <a:pt x="74355" y="104946"/>
                    <a:pt x="74355" y="104946"/>
                  </a:cubicBezTo>
                  <a:cubicBezTo>
                    <a:pt x="74355" y="104946"/>
                    <a:pt x="73619" y="106236"/>
                    <a:pt x="73619" y="107956"/>
                  </a:cubicBezTo>
                  <a:cubicBezTo>
                    <a:pt x="73619" y="108387"/>
                    <a:pt x="72883" y="109677"/>
                    <a:pt x="73619" y="110967"/>
                  </a:cubicBezTo>
                  <a:cubicBezTo>
                    <a:pt x="74355" y="111827"/>
                    <a:pt x="76564" y="113118"/>
                    <a:pt x="81717" y="113548"/>
                  </a:cubicBezTo>
                  <a:cubicBezTo>
                    <a:pt x="82453" y="113548"/>
                    <a:pt x="85398" y="112688"/>
                    <a:pt x="86134" y="111827"/>
                  </a:cubicBezTo>
                  <a:cubicBezTo>
                    <a:pt x="86871" y="110537"/>
                    <a:pt x="86134" y="110107"/>
                    <a:pt x="86134" y="108817"/>
                  </a:cubicBezTo>
                  <a:cubicBezTo>
                    <a:pt x="85398" y="107526"/>
                    <a:pt x="84662" y="105376"/>
                    <a:pt x="84662" y="104946"/>
                  </a:cubicBezTo>
                  <a:cubicBezTo>
                    <a:pt x="86134" y="104516"/>
                    <a:pt x="85398" y="103655"/>
                    <a:pt x="85398" y="103655"/>
                  </a:cubicBezTo>
                  <a:cubicBezTo>
                    <a:pt x="85398" y="103655"/>
                    <a:pt x="86134" y="100215"/>
                    <a:pt x="85398" y="98924"/>
                  </a:cubicBezTo>
                  <a:cubicBezTo>
                    <a:pt x="84662" y="97204"/>
                    <a:pt x="86134" y="93333"/>
                    <a:pt x="85398" y="92043"/>
                  </a:cubicBezTo>
                  <a:cubicBezTo>
                    <a:pt x="84662" y="90322"/>
                    <a:pt x="83926" y="90322"/>
                    <a:pt x="84662" y="89032"/>
                  </a:cubicBezTo>
                  <a:cubicBezTo>
                    <a:pt x="85398" y="88172"/>
                    <a:pt x="84662" y="86451"/>
                    <a:pt x="85398" y="84301"/>
                  </a:cubicBezTo>
                  <a:cubicBezTo>
                    <a:pt x="86134" y="81720"/>
                    <a:pt x="86871" y="75698"/>
                    <a:pt x="87607" y="73118"/>
                  </a:cubicBezTo>
                  <a:cubicBezTo>
                    <a:pt x="89079" y="70537"/>
                    <a:pt x="87607" y="69677"/>
                    <a:pt x="89079" y="68387"/>
                  </a:cubicBezTo>
                  <a:cubicBezTo>
                    <a:pt x="89815" y="69677"/>
                    <a:pt x="90552" y="79139"/>
                    <a:pt x="90552" y="81720"/>
                  </a:cubicBezTo>
                  <a:cubicBezTo>
                    <a:pt x="89815" y="83870"/>
                    <a:pt x="91288" y="90322"/>
                    <a:pt x="92024" y="92903"/>
                  </a:cubicBezTo>
                  <a:cubicBezTo>
                    <a:pt x="92760" y="95483"/>
                    <a:pt x="92760" y="101935"/>
                    <a:pt x="92760" y="101935"/>
                  </a:cubicBezTo>
                  <a:cubicBezTo>
                    <a:pt x="94233" y="101935"/>
                    <a:pt x="94233" y="101935"/>
                    <a:pt x="94233" y="101935"/>
                  </a:cubicBezTo>
                  <a:cubicBezTo>
                    <a:pt x="93496" y="104516"/>
                    <a:pt x="93496" y="104516"/>
                    <a:pt x="93496" y="104516"/>
                  </a:cubicBezTo>
                  <a:cubicBezTo>
                    <a:pt x="101595" y="106236"/>
                    <a:pt x="101595" y="106236"/>
                    <a:pt x="101595" y="106236"/>
                  </a:cubicBezTo>
                  <a:cubicBezTo>
                    <a:pt x="101595" y="106236"/>
                    <a:pt x="102331" y="105806"/>
                    <a:pt x="104539" y="107096"/>
                  </a:cubicBezTo>
                  <a:cubicBezTo>
                    <a:pt x="109693" y="109247"/>
                    <a:pt x="117055" y="109677"/>
                    <a:pt x="118527" y="109247"/>
                  </a:cubicBezTo>
                  <a:cubicBezTo>
                    <a:pt x="120000" y="109247"/>
                    <a:pt x="119263" y="107096"/>
                    <a:pt x="119263" y="1070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4392612" y="2305050"/>
              <a:ext cx="250825" cy="2651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857" y="103783"/>
                  </a:moveTo>
                  <a:cubicBezTo>
                    <a:pt x="6857" y="110270"/>
                    <a:pt x="13714" y="120000"/>
                    <a:pt x="13714" y="120000"/>
                  </a:cubicBezTo>
                  <a:cubicBezTo>
                    <a:pt x="13714" y="94054"/>
                    <a:pt x="13714" y="94054"/>
                    <a:pt x="13714" y="94054"/>
                  </a:cubicBezTo>
                  <a:cubicBezTo>
                    <a:pt x="13714" y="94054"/>
                    <a:pt x="13714" y="97297"/>
                    <a:pt x="6857" y="94054"/>
                  </a:cubicBezTo>
                  <a:cubicBezTo>
                    <a:pt x="0" y="90810"/>
                    <a:pt x="3428" y="64864"/>
                    <a:pt x="10285" y="68108"/>
                  </a:cubicBezTo>
                  <a:cubicBezTo>
                    <a:pt x="17142" y="68108"/>
                    <a:pt x="20571" y="74594"/>
                    <a:pt x="20571" y="74594"/>
                  </a:cubicBezTo>
                  <a:cubicBezTo>
                    <a:pt x="20571" y="74594"/>
                    <a:pt x="20571" y="68108"/>
                    <a:pt x="20571" y="61621"/>
                  </a:cubicBezTo>
                  <a:cubicBezTo>
                    <a:pt x="20571" y="58378"/>
                    <a:pt x="34285" y="45405"/>
                    <a:pt x="34285" y="42162"/>
                  </a:cubicBezTo>
                  <a:cubicBezTo>
                    <a:pt x="37714" y="38918"/>
                    <a:pt x="37714" y="32432"/>
                    <a:pt x="44571" y="29189"/>
                  </a:cubicBezTo>
                  <a:cubicBezTo>
                    <a:pt x="75428" y="12972"/>
                    <a:pt x="99428" y="32432"/>
                    <a:pt x="106285" y="42162"/>
                  </a:cubicBezTo>
                  <a:cubicBezTo>
                    <a:pt x="116571" y="51891"/>
                    <a:pt x="102857" y="97297"/>
                    <a:pt x="106285" y="94054"/>
                  </a:cubicBezTo>
                  <a:cubicBezTo>
                    <a:pt x="106285" y="90810"/>
                    <a:pt x="113142" y="87567"/>
                    <a:pt x="113142" y="77837"/>
                  </a:cubicBezTo>
                  <a:cubicBezTo>
                    <a:pt x="116571" y="71351"/>
                    <a:pt x="116571" y="51891"/>
                    <a:pt x="116571" y="45405"/>
                  </a:cubicBezTo>
                  <a:cubicBezTo>
                    <a:pt x="116571" y="38918"/>
                    <a:pt x="120000" y="32432"/>
                    <a:pt x="116571" y="25945"/>
                  </a:cubicBezTo>
                  <a:cubicBezTo>
                    <a:pt x="113142" y="19459"/>
                    <a:pt x="102857" y="16216"/>
                    <a:pt x="99428" y="12972"/>
                  </a:cubicBezTo>
                  <a:cubicBezTo>
                    <a:pt x="96000" y="9729"/>
                    <a:pt x="89142" y="9729"/>
                    <a:pt x="85714" y="9729"/>
                  </a:cubicBezTo>
                  <a:cubicBezTo>
                    <a:pt x="82285" y="9729"/>
                    <a:pt x="78857" y="19459"/>
                    <a:pt x="78857" y="12972"/>
                  </a:cubicBezTo>
                  <a:cubicBezTo>
                    <a:pt x="78857" y="6486"/>
                    <a:pt x="72000" y="0"/>
                    <a:pt x="72000" y="0"/>
                  </a:cubicBezTo>
                  <a:cubicBezTo>
                    <a:pt x="72000" y="3243"/>
                    <a:pt x="68571" y="9729"/>
                    <a:pt x="68571" y="9729"/>
                  </a:cubicBezTo>
                  <a:cubicBezTo>
                    <a:pt x="68571" y="9729"/>
                    <a:pt x="68571" y="3243"/>
                    <a:pt x="65142" y="6486"/>
                  </a:cubicBezTo>
                  <a:cubicBezTo>
                    <a:pt x="61714" y="9729"/>
                    <a:pt x="48000" y="9729"/>
                    <a:pt x="48000" y="12972"/>
                  </a:cubicBezTo>
                  <a:cubicBezTo>
                    <a:pt x="44571" y="12972"/>
                    <a:pt x="41142" y="9729"/>
                    <a:pt x="34285" y="12972"/>
                  </a:cubicBezTo>
                  <a:cubicBezTo>
                    <a:pt x="24000" y="19459"/>
                    <a:pt x="17142" y="29189"/>
                    <a:pt x="13714" y="32432"/>
                  </a:cubicBezTo>
                  <a:cubicBezTo>
                    <a:pt x="10285" y="35675"/>
                    <a:pt x="13714" y="35675"/>
                    <a:pt x="10285" y="38918"/>
                  </a:cubicBezTo>
                  <a:cubicBezTo>
                    <a:pt x="10285" y="42162"/>
                    <a:pt x="6857" y="48648"/>
                    <a:pt x="6857" y="48648"/>
                  </a:cubicBezTo>
                  <a:cubicBezTo>
                    <a:pt x="6857" y="51891"/>
                    <a:pt x="3428" y="61621"/>
                    <a:pt x="3428" y="71351"/>
                  </a:cubicBezTo>
                  <a:cubicBezTo>
                    <a:pt x="0" y="77837"/>
                    <a:pt x="3428" y="100540"/>
                    <a:pt x="3428" y="100540"/>
                  </a:cubicBezTo>
                  <a:cubicBezTo>
                    <a:pt x="3428" y="100540"/>
                    <a:pt x="3428" y="97297"/>
                    <a:pt x="6857" y="103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4779962" y="2398713"/>
              <a:ext cx="206374" cy="1920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551" y="120000"/>
                  </a:moveTo>
                  <a:cubicBezTo>
                    <a:pt x="20689" y="111111"/>
                    <a:pt x="16551" y="93333"/>
                    <a:pt x="16551" y="88888"/>
                  </a:cubicBezTo>
                  <a:cubicBezTo>
                    <a:pt x="16551" y="80000"/>
                    <a:pt x="20689" y="80000"/>
                    <a:pt x="20689" y="66666"/>
                  </a:cubicBezTo>
                  <a:cubicBezTo>
                    <a:pt x="20689" y="57777"/>
                    <a:pt x="20689" y="57777"/>
                    <a:pt x="28965" y="44444"/>
                  </a:cubicBezTo>
                  <a:cubicBezTo>
                    <a:pt x="33103" y="31111"/>
                    <a:pt x="57931" y="31111"/>
                    <a:pt x="74482" y="31111"/>
                  </a:cubicBezTo>
                  <a:cubicBezTo>
                    <a:pt x="91034" y="31111"/>
                    <a:pt x="99310" y="40000"/>
                    <a:pt x="103448" y="44444"/>
                  </a:cubicBezTo>
                  <a:cubicBezTo>
                    <a:pt x="103448" y="48888"/>
                    <a:pt x="111724" y="71111"/>
                    <a:pt x="107586" y="93333"/>
                  </a:cubicBezTo>
                  <a:cubicBezTo>
                    <a:pt x="103448" y="115555"/>
                    <a:pt x="111724" y="111111"/>
                    <a:pt x="111724" y="111111"/>
                  </a:cubicBezTo>
                  <a:cubicBezTo>
                    <a:pt x="111724" y="111111"/>
                    <a:pt x="111724" y="102222"/>
                    <a:pt x="115862" y="97777"/>
                  </a:cubicBezTo>
                  <a:cubicBezTo>
                    <a:pt x="120000" y="84444"/>
                    <a:pt x="115862" y="62222"/>
                    <a:pt x="111724" y="48888"/>
                  </a:cubicBezTo>
                  <a:cubicBezTo>
                    <a:pt x="111724" y="40000"/>
                    <a:pt x="107586" y="31111"/>
                    <a:pt x="107586" y="26666"/>
                  </a:cubicBezTo>
                  <a:cubicBezTo>
                    <a:pt x="103448" y="26666"/>
                    <a:pt x="103448" y="22222"/>
                    <a:pt x="99310" y="17777"/>
                  </a:cubicBezTo>
                  <a:cubicBezTo>
                    <a:pt x="95172" y="8888"/>
                    <a:pt x="78620" y="8888"/>
                    <a:pt x="70344" y="4444"/>
                  </a:cubicBezTo>
                  <a:cubicBezTo>
                    <a:pt x="62068" y="0"/>
                    <a:pt x="45517" y="8888"/>
                    <a:pt x="37241" y="8888"/>
                  </a:cubicBezTo>
                  <a:cubicBezTo>
                    <a:pt x="33103" y="13333"/>
                    <a:pt x="33103" y="17777"/>
                    <a:pt x="20689" y="22222"/>
                  </a:cubicBezTo>
                  <a:cubicBezTo>
                    <a:pt x="12413" y="31111"/>
                    <a:pt x="16551" y="35555"/>
                    <a:pt x="12413" y="40000"/>
                  </a:cubicBezTo>
                  <a:cubicBezTo>
                    <a:pt x="12413" y="48888"/>
                    <a:pt x="12413" y="44444"/>
                    <a:pt x="8275" y="53333"/>
                  </a:cubicBezTo>
                  <a:cubicBezTo>
                    <a:pt x="4137" y="66666"/>
                    <a:pt x="4137" y="62222"/>
                    <a:pt x="4137" y="71111"/>
                  </a:cubicBezTo>
                  <a:cubicBezTo>
                    <a:pt x="0" y="84444"/>
                    <a:pt x="8275" y="106666"/>
                    <a:pt x="12413" y="115555"/>
                  </a:cubicBezTo>
                  <a:cubicBezTo>
                    <a:pt x="12413" y="120000"/>
                    <a:pt x="16551" y="120000"/>
                    <a:pt x="16551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Title 1"/>
          <p:cNvSpPr>
            <a:spLocks noGrp="1"/>
          </p:cNvSpPr>
          <p:nvPr>
            <p:ph type="ctrTitle"/>
          </p:nvPr>
        </p:nvSpPr>
        <p:spPr>
          <a:xfrm>
            <a:off x="914162" y="1905000"/>
            <a:ext cx="10360501" cy="2079624"/>
          </a:xfrm>
        </p:spPr>
        <p:txBody>
          <a:bodyPr>
            <a:noAutofit/>
          </a:bodyPr>
          <a:lstStyle>
            <a:lvl1pPr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80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5400" kern="1200">
          <a:solidFill>
            <a:srgbClr val="0C4B92"/>
          </a:solidFill>
          <a:latin typeface="Arial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rgbClr val="70A0D7"/>
          </a:solidFill>
          <a:latin typeface="Arial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rgbClr val="70A0D7"/>
          </a:solidFill>
          <a:latin typeface="Arial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rgbClr val="70A0D7"/>
          </a:solidFill>
          <a:latin typeface="Arial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rgbClr val="70A0D7"/>
          </a:solidFill>
          <a:latin typeface="Arial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rgbClr val="70A0D7"/>
          </a:solidFill>
          <a:latin typeface="Arial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.pn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89" name="Rectangle 88" descr="Header Gray Bar"/>
          <p:cNvSpPr/>
          <p:nvPr/>
        </p:nvSpPr>
        <p:spPr bwMode="auto">
          <a:xfrm>
            <a:off x="-12701" y="-12701"/>
            <a:ext cx="12201525" cy="1012809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165058" y="-24"/>
            <a:ext cx="117430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>
                <a:solidFill>
                  <a:schemeClr val="bg1"/>
                </a:solidFill>
              </a:rPr>
              <a:t>Maestría en Administración y Dirección de </a:t>
            </a:r>
            <a:r>
              <a:rPr lang="es-PE" sz="3200" dirty="0" smtClean="0">
                <a:solidFill>
                  <a:schemeClr val="bg1"/>
                </a:solidFill>
              </a:rPr>
              <a:t>Proyectos</a:t>
            </a:r>
          </a:p>
          <a:p>
            <a:r>
              <a:rPr lang="es-ES" sz="2000" b="1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Plan </a:t>
            </a:r>
            <a:r>
              <a:rPr lang="es-ES" sz="2000" b="1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Subsidiario : Gestión del </a:t>
            </a:r>
            <a:r>
              <a:rPr lang="es-ES" sz="2000" b="1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Alcance</a:t>
            </a:r>
            <a:endParaRPr lang="en-US" sz="2000" b="1" dirty="0" smtClean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6" name="Rectangle 215" descr="Top light gary bar"/>
          <p:cNvSpPr/>
          <p:nvPr/>
        </p:nvSpPr>
        <p:spPr bwMode="auto">
          <a:xfrm>
            <a:off x="-12701" y="1000108"/>
            <a:ext cx="12201525" cy="76200"/>
          </a:xfrm>
          <a:prstGeom prst="rect">
            <a:avLst/>
          </a:prstGeom>
          <a:solidFill>
            <a:srgbClr val="9F9F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4" name="Rectangle 213" descr="Bottom Gray Bar"/>
          <p:cNvSpPr/>
          <p:nvPr/>
        </p:nvSpPr>
        <p:spPr bwMode="auto">
          <a:xfrm>
            <a:off x="-19449" y="6553200"/>
            <a:ext cx="12208273" cy="304800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0" name="89 Imagen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1380824" y="285728"/>
            <a:ext cx="428628" cy="433589"/>
          </a:xfrm>
          <a:prstGeom prst="rect">
            <a:avLst/>
          </a:prstGeom>
          <a:noFill/>
        </p:spPr>
      </p:pic>
      <p:sp>
        <p:nvSpPr>
          <p:cNvPr id="91" name="Rectangle 70"/>
          <p:cNvSpPr>
            <a:spLocks noChangeArrowheads="1"/>
          </p:cNvSpPr>
          <p:nvPr/>
        </p:nvSpPr>
        <p:spPr bwMode="auto">
          <a:xfrm>
            <a:off x="2022446" y="2214554"/>
            <a:ext cx="814393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/>
          <a:p>
            <a:pPr algn="ctr">
              <a:lnSpc>
                <a:spcPct val="85000"/>
              </a:lnSpc>
              <a:spcBef>
                <a:spcPts val="200"/>
              </a:spcBef>
            </a:pPr>
            <a:r>
              <a:rPr lang="es-PE" b="1" dirty="0" smtClean="0">
                <a:solidFill>
                  <a:srgbClr val="6C6C6C"/>
                </a:solidFill>
                <a:latin typeface="Arial"/>
                <a:cs typeface="Arial"/>
              </a:rPr>
              <a:t>PROYECTO</a:t>
            </a:r>
          </a:p>
          <a:p>
            <a:pPr algn="ctr">
              <a:lnSpc>
                <a:spcPct val="85000"/>
              </a:lnSpc>
              <a:spcBef>
                <a:spcPts val="200"/>
              </a:spcBef>
            </a:pPr>
            <a:endParaRPr lang="es-PE" sz="1600" dirty="0" smtClean="0">
              <a:solidFill>
                <a:srgbClr val="6C6C6C"/>
              </a:solidFill>
              <a:latin typeface="Arial"/>
              <a:cs typeface="Arial"/>
            </a:endParaRPr>
          </a:p>
          <a:p>
            <a:pPr algn="ctr">
              <a:lnSpc>
                <a:spcPct val="85000"/>
              </a:lnSpc>
              <a:spcBef>
                <a:spcPts val="200"/>
              </a:spcBef>
            </a:pPr>
            <a:r>
              <a:rPr lang="es-PE" sz="1600" dirty="0" smtClean="0">
                <a:solidFill>
                  <a:srgbClr val="6C6C6C"/>
                </a:solidFill>
                <a:latin typeface="Arial"/>
                <a:cs typeface="Arial"/>
              </a:rPr>
              <a:t>SUMINISTRO </a:t>
            </a:r>
            <a:r>
              <a:rPr lang="es-PE" sz="1600" dirty="0" smtClean="0">
                <a:solidFill>
                  <a:srgbClr val="6C6C6C"/>
                </a:solidFill>
                <a:latin typeface="Arial"/>
                <a:cs typeface="Arial"/>
              </a:rPr>
              <a:t>E INSTALACION DE DOMOS GEODESICOS Y REEMPLAZO DE IMPERMIABILIZACION DEL DIQUE DE TANQUES 51 Y </a:t>
            </a:r>
            <a:r>
              <a:rPr lang="es-PE" sz="1600" dirty="0" smtClean="0">
                <a:solidFill>
                  <a:srgbClr val="6C6C6C"/>
                </a:solidFill>
                <a:latin typeface="Arial"/>
                <a:cs typeface="Arial"/>
              </a:rPr>
              <a:t>52 </a:t>
            </a:r>
          </a:p>
          <a:p>
            <a:pPr algn="r">
              <a:lnSpc>
                <a:spcPct val="85000"/>
              </a:lnSpc>
              <a:spcBef>
                <a:spcPts val="200"/>
              </a:spcBef>
            </a:pPr>
            <a:endParaRPr lang="es-PE" sz="1600" dirty="0" smtClean="0">
              <a:solidFill>
                <a:srgbClr val="6C6C6C"/>
              </a:solidFill>
              <a:latin typeface="Arial"/>
              <a:cs typeface="Arial"/>
            </a:endParaRPr>
          </a:p>
          <a:p>
            <a:pPr algn="ctr">
              <a:lnSpc>
                <a:spcPct val="85000"/>
              </a:lnSpc>
              <a:spcBef>
                <a:spcPts val="200"/>
              </a:spcBef>
            </a:pPr>
            <a:r>
              <a:rPr lang="es-PE" sz="1600" dirty="0" smtClean="0">
                <a:solidFill>
                  <a:srgbClr val="6C6C6C"/>
                </a:solidFill>
                <a:latin typeface="Arial"/>
                <a:cs typeface="Arial"/>
              </a:rPr>
              <a:t>REFINERIA </a:t>
            </a:r>
            <a:r>
              <a:rPr lang="es-PE" sz="1600" dirty="0" smtClean="0">
                <a:solidFill>
                  <a:srgbClr val="6C6C6C"/>
                </a:solidFill>
                <a:latin typeface="Arial"/>
                <a:cs typeface="Arial"/>
              </a:rPr>
              <a:t>CONCHAN </a:t>
            </a:r>
            <a:r>
              <a:rPr lang="es-PE" sz="1600" dirty="0" smtClean="0">
                <a:solidFill>
                  <a:srgbClr val="6C6C6C"/>
                </a:solidFill>
                <a:latin typeface="Arial"/>
                <a:cs typeface="Arial"/>
              </a:rPr>
              <a:t>- PETROPERU</a:t>
            </a:r>
            <a:endParaRPr lang="en-US" sz="1600" dirty="0">
              <a:solidFill>
                <a:srgbClr val="6C6C6C"/>
              </a:solidFill>
              <a:latin typeface="Arial"/>
              <a:cs typeface="Arial"/>
            </a:endParaRPr>
          </a:p>
        </p:txBody>
      </p:sp>
      <p:sp>
        <p:nvSpPr>
          <p:cNvPr id="92" name="Rectangle 70"/>
          <p:cNvSpPr>
            <a:spLocks noChangeArrowheads="1"/>
          </p:cNvSpPr>
          <p:nvPr/>
        </p:nvSpPr>
        <p:spPr bwMode="auto">
          <a:xfrm>
            <a:off x="7737486" y="4429132"/>
            <a:ext cx="3429024" cy="142876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45720" tIns="18288" rIns="27432" bIns="18288"/>
          <a:lstStyle/>
          <a:p>
            <a:pPr algn="ctr">
              <a:lnSpc>
                <a:spcPct val="85000"/>
              </a:lnSpc>
              <a:spcBef>
                <a:spcPts val="200"/>
              </a:spcBef>
            </a:pPr>
            <a:endParaRPr lang="es-PE" sz="600" dirty="0" smtClean="0">
              <a:solidFill>
                <a:srgbClr val="6C6C6C"/>
              </a:solidFill>
              <a:latin typeface="Arial"/>
              <a:cs typeface="Arial"/>
            </a:endParaRPr>
          </a:p>
          <a:p>
            <a:pPr algn="ctr">
              <a:lnSpc>
                <a:spcPct val="85000"/>
              </a:lnSpc>
              <a:spcBef>
                <a:spcPts val="200"/>
              </a:spcBef>
            </a:pPr>
            <a:r>
              <a:rPr lang="es-PE" sz="1600" dirty="0" smtClean="0">
                <a:solidFill>
                  <a:srgbClr val="6C6C6C"/>
                </a:solidFill>
                <a:latin typeface="Arial"/>
                <a:cs typeface="Arial"/>
              </a:rPr>
              <a:t>INTEGRANTES (GRUPO 02)</a:t>
            </a:r>
            <a:endParaRPr lang="es-PE" sz="600" dirty="0" smtClean="0">
              <a:solidFill>
                <a:srgbClr val="6C6C6C"/>
              </a:solidFill>
              <a:latin typeface="Arial"/>
              <a:cs typeface="Arial"/>
            </a:endParaRPr>
          </a:p>
          <a:p>
            <a:pPr algn="ctr">
              <a:lnSpc>
                <a:spcPct val="85000"/>
              </a:lnSpc>
              <a:spcBef>
                <a:spcPts val="200"/>
              </a:spcBef>
            </a:pPr>
            <a:endParaRPr lang="es-PE" sz="600" dirty="0" smtClean="0">
              <a:solidFill>
                <a:srgbClr val="6C6C6C"/>
              </a:solidFill>
              <a:latin typeface="Arial"/>
              <a:cs typeface="Arial"/>
            </a:endParaRPr>
          </a:p>
          <a:p>
            <a:pPr algn="ctr">
              <a:lnSpc>
                <a:spcPct val="85000"/>
              </a:lnSpc>
              <a:spcBef>
                <a:spcPts val="200"/>
              </a:spcBef>
            </a:pPr>
            <a:r>
              <a:rPr lang="es-PE" sz="1200" dirty="0" smtClean="0">
                <a:solidFill>
                  <a:srgbClr val="6C6C6C"/>
                </a:solidFill>
                <a:latin typeface="Arial"/>
                <a:cs typeface="Arial"/>
              </a:rPr>
              <a:t>LUIS </a:t>
            </a:r>
            <a:r>
              <a:rPr lang="es-PE" sz="1200" dirty="0" smtClean="0">
                <a:solidFill>
                  <a:srgbClr val="6C6C6C"/>
                </a:solidFill>
                <a:latin typeface="Arial"/>
                <a:cs typeface="Arial"/>
              </a:rPr>
              <a:t>ALMANDÓZ HIJAR</a:t>
            </a:r>
            <a:endParaRPr lang="en-US" sz="1200" dirty="0" smtClean="0">
              <a:solidFill>
                <a:srgbClr val="6C6C6C"/>
              </a:solidFill>
              <a:latin typeface="Arial"/>
              <a:cs typeface="Arial"/>
            </a:endParaRPr>
          </a:p>
          <a:p>
            <a:pPr lvl="0" algn="ctr">
              <a:lnSpc>
                <a:spcPct val="85000"/>
              </a:lnSpc>
              <a:spcBef>
                <a:spcPts val="200"/>
              </a:spcBef>
            </a:pPr>
            <a:r>
              <a:rPr lang="es-PE" sz="1200" dirty="0" smtClean="0">
                <a:solidFill>
                  <a:srgbClr val="6C6C6C"/>
                </a:solidFill>
                <a:latin typeface="Arial"/>
                <a:cs typeface="Arial"/>
              </a:rPr>
              <a:t>CARLOS A. CASTAÑEDA OKAMURA</a:t>
            </a:r>
            <a:endParaRPr lang="en-US" sz="1200" dirty="0" smtClean="0">
              <a:solidFill>
                <a:srgbClr val="6C6C6C"/>
              </a:solidFill>
              <a:latin typeface="Arial"/>
              <a:cs typeface="Arial"/>
            </a:endParaRPr>
          </a:p>
          <a:p>
            <a:pPr lvl="0" algn="ctr">
              <a:lnSpc>
                <a:spcPct val="85000"/>
              </a:lnSpc>
              <a:spcBef>
                <a:spcPts val="200"/>
              </a:spcBef>
            </a:pPr>
            <a:r>
              <a:rPr lang="es-PE" sz="1200" dirty="0" smtClean="0">
                <a:solidFill>
                  <a:srgbClr val="6C6C6C"/>
                </a:solidFill>
                <a:latin typeface="Arial"/>
                <a:cs typeface="Arial"/>
              </a:rPr>
              <a:t>ROCÍO MEJÍA DELGADO</a:t>
            </a:r>
            <a:endParaRPr lang="en-US" sz="1200" dirty="0" smtClean="0">
              <a:solidFill>
                <a:srgbClr val="6C6C6C"/>
              </a:solidFill>
              <a:latin typeface="Arial"/>
              <a:cs typeface="Arial"/>
            </a:endParaRPr>
          </a:p>
          <a:p>
            <a:pPr lvl="0" algn="ctr">
              <a:lnSpc>
                <a:spcPct val="85000"/>
              </a:lnSpc>
              <a:spcBef>
                <a:spcPts val="200"/>
              </a:spcBef>
            </a:pPr>
            <a:r>
              <a:rPr lang="es-PE" sz="1200" dirty="0" smtClean="0">
                <a:solidFill>
                  <a:srgbClr val="6C6C6C"/>
                </a:solidFill>
                <a:latin typeface="Arial"/>
                <a:cs typeface="Arial"/>
              </a:rPr>
              <a:t>GUILLERMO OTOYA BAZÁN</a:t>
            </a:r>
            <a:endParaRPr lang="en-US" sz="1200" dirty="0" smtClean="0">
              <a:solidFill>
                <a:srgbClr val="6C6C6C"/>
              </a:solidFill>
              <a:latin typeface="Arial"/>
              <a:cs typeface="Arial"/>
            </a:endParaRPr>
          </a:p>
          <a:p>
            <a:pPr lvl="0" algn="ctr">
              <a:lnSpc>
                <a:spcPct val="85000"/>
              </a:lnSpc>
              <a:spcBef>
                <a:spcPts val="200"/>
              </a:spcBef>
            </a:pPr>
            <a:r>
              <a:rPr lang="es-PE" sz="1200" dirty="0" smtClean="0">
                <a:solidFill>
                  <a:srgbClr val="6C6C6C"/>
                </a:solidFill>
                <a:latin typeface="Arial"/>
                <a:cs typeface="Arial"/>
              </a:rPr>
              <a:t>MARCO A. PIZARRO RAMIREZ</a:t>
            </a:r>
            <a:endParaRPr lang="en-US" sz="1200" dirty="0" smtClean="0">
              <a:solidFill>
                <a:srgbClr val="6C6C6C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7457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89" name="Rectangle 88" descr="Header Gray Bar"/>
          <p:cNvSpPr/>
          <p:nvPr/>
        </p:nvSpPr>
        <p:spPr bwMode="auto">
          <a:xfrm>
            <a:off x="-12701" y="-12701"/>
            <a:ext cx="12201525" cy="1012809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165058" y="201019"/>
            <a:ext cx="1174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s-PE" sz="3200" b="1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. PLAN DE GESTIÓN DE REQUISITOS</a:t>
            </a:r>
            <a:endParaRPr lang="en-US" sz="2000" b="1" dirty="0" smtClean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6" name="Rectangle 215" descr="Top light gary bar"/>
          <p:cNvSpPr/>
          <p:nvPr/>
        </p:nvSpPr>
        <p:spPr bwMode="auto">
          <a:xfrm>
            <a:off x="-12701" y="1000108"/>
            <a:ext cx="12201525" cy="76200"/>
          </a:xfrm>
          <a:prstGeom prst="rect">
            <a:avLst/>
          </a:prstGeom>
          <a:solidFill>
            <a:srgbClr val="9F9F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4" name="Rectangle 213" descr="Bottom Gray Bar"/>
          <p:cNvSpPr/>
          <p:nvPr/>
        </p:nvSpPr>
        <p:spPr bwMode="auto">
          <a:xfrm>
            <a:off x="-19449" y="6553200"/>
            <a:ext cx="12208273" cy="304800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0" name="89 Imagen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1380824" y="285728"/>
            <a:ext cx="428628" cy="433589"/>
          </a:xfrm>
          <a:prstGeom prst="rect">
            <a:avLst/>
          </a:prstGeom>
          <a:noFill/>
        </p:spPr>
      </p:pic>
      <p:sp>
        <p:nvSpPr>
          <p:cNvPr id="30724" name="AutoShape 4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0726" name="AutoShape 6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22" name="21 CuadroTexto"/>
          <p:cNvSpPr txBox="1"/>
          <p:nvPr/>
        </p:nvSpPr>
        <p:spPr>
          <a:xfrm>
            <a:off x="236496" y="1285860"/>
            <a:ext cx="457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sz="1600" b="1" dirty="0" smtClean="0">
                <a:solidFill>
                  <a:srgbClr val="6C6C6C"/>
                </a:solidFill>
                <a:latin typeface="Arial"/>
                <a:cs typeface="Arial"/>
              </a:rPr>
              <a:t>4</a:t>
            </a:r>
            <a:r>
              <a:rPr lang="es-ES" sz="1600" b="1" dirty="0" smtClean="0">
                <a:solidFill>
                  <a:srgbClr val="6C6C6C"/>
                </a:solidFill>
                <a:latin typeface="Arial"/>
                <a:cs typeface="Arial"/>
              </a:rPr>
              <a:t>.2  PRIORIZACIÓN DE REQUISITOS</a:t>
            </a:r>
            <a:endParaRPr lang="es-ES" sz="1600" b="1" dirty="0" smtClean="0">
              <a:solidFill>
                <a:srgbClr val="6C6C6C"/>
              </a:solidFill>
              <a:latin typeface="Arial"/>
              <a:cs typeface="Arial"/>
            </a:endParaRPr>
          </a:p>
        </p:txBody>
      </p:sp>
      <p:sp>
        <p:nvSpPr>
          <p:cNvPr id="23" name="AutoShape 8"/>
          <p:cNvSpPr>
            <a:spLocks noChangeArrowheads="1"/>
          </p:cNvSpPr>
          <p:nvPr/>
        </p:nvSpPr>
        <p:spPr bwMode="auto">
          <a:xfrm>
            <a:off x="4746256" y="1714488"/>
            <a:ext cx="2562602" cy="785818"/>
          </a:xfrm>
          <a:prstGeom prst="chevron">
            <a:avLst>
              <a:gd name="adj" fmla="val 26073"/>
            </a:avLst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34227" rIns="0" bIns="34227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MEDIO</a:t>
            </a:r>
            <a:endParaRPr lang="es-ES" sz="20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24" name="AutoShape 8"/>
          <p:cNvSpPr>
            <a:spLocks noChangeArrowheads="1"/>
          </p:cNvSpPr>
          <p:nvPr/>
        </p:nvSpPr>
        <p:spPr bwMode="auto">
          <a:xfrm>
            <a:off x="8023238" y="1714488"/>
            <a:ext cx="2562602" cy="785818"/>
          </a:xfrm>
          <a:prstGeom prst="chevron">
            <a:avLst>
              <a:gd name="adj" fmla="val 26073"/>
            </a:avLst>
          </a:prstGeom>
          <a:solidFill>
            <a:schemeClr val="bg1">
              <a:lumMod val="50000"/>
            </a:schemeClr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34227" rIns="0" bIns="34227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BAJO</a:t>
            </a:r>
            <a:endParaRPr lang="es-ES" sz="20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25" name="AutoShape 8"/>
          <p:cNvSpPr>
            <a:spLocks noChangeArrowheads="1"/>
          </p:cNvSpPr>
          <p:nvPr/>
        </p:nvSpPr>
        <p:spPr bwMode="auto">
          <a:xfrm>
            <a:off x="1379504" y="1714488"/>
            <a:ext cx="2562602" cy="785818"/>
          </a:xfrm>
          <a:prstGeom prst="chevron">
            <a:avLst>
              <a:gd name="adj" fmla="val 26073"/>
            </a:avLst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34227" rIns="0" bIns="34227" anchor="ctr"/>
          <a:lstStyle/>
          <a:p>
            <a:pPr algn="ctr">
              <a:defRPr/>
            </a:pPr>
            <a:r>
              <a:rPr lang="es-ES" sz="20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ALTO</a:t>
            </a:r>
            <a:endParaRPr lang="es-ES" sz="20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26" name="Retângulo de cantos arredondados 17"/>
          <p:cNvSpPr/>
          <p:nvPr/>
        </p:nvSpPr>
        <p:spPr>
          <a:xfrm>
            <a:off x="950877" y="2643182"/>
            <a:ext cx="3071833" cy="364333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00025" defTabSz="619125">
              <a:spcBef>
                <a:spcPts val="225"/>
              </a:spcBef>
            </a:pPr>
            <a:r>
              <a:rPr lang="es-CO" sz="1400" u="sng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REQUISITOS DEL CLIENTE</a:t>
            </a:r>
            <a:endParaRPr lang="es-CO" sz="1400" u="sng" kern="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  <a:p>
            <a:pPr marL="471488" indent="-128588" defTabSz="619125">
              <a:spcBef>
                <a:spcPts val="225"/>
              </a:spcBef>
              <a:buFont typeface="Wingdings" pitchFamily="2" charset="2"/>
              <a:buChar char="ü"/>
            </a:pPr>
            <a:r>
              <a:rPr lang="es-CO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Disminuir pérdidas de combustible </a:t>
            </a:r>
            <a:r>
              <a:rPr lang="es-CO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del </a:t>
            </a:r>
            <a:r>
              <a:rPr lang="es-CO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25% al 5 %.</a:t>
            </a:r>
            <a:endParaRPr lang="es-CO" sz="1400" kern="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  <a:p>
            <a:pPr marL="471488" indent="-128588" defTabSz="619125">
              <a:spcBef>
                <a:spcPts val="225"/>
              </a:spcBef>
              <a:buFont typeface="Wingdings" pitchFamily="2" charset="2"/>
              <a:buChar char="ü"/>
            </a:pPr>
            <a:r>
              <a:rPr lang="es-CO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Norm</a:t>
            </a:r>
            <a:r>
              <a:rPr lang="es-CO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a internacional para </a:t>
            </a:r>
            <a:r>
              <a:rPr lang="es-CO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diseño </a:t>
            </a:r>
            <a:r>
              <a:rPr lang="es-CO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y </a:t>
            </a:r>
            <a:r>
              <a:rPr lang="es-CO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fabricación </a:t>
            </a:r>
            <a:r>
              <a:rPr lang="es-CO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de los techos </a:t>
            </a:r>
            <a:r>
              <a:rPr lang="es-CO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domos</a:t>
            </a:r>
            <a:endParaRPr lang="es-CO" sz="1400" kern="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  <a:p>
            <a:pPr marL="471488" indent="-128588" defTabSz="619125">
              <a:spcBef>
                <a:spcPts val="225"/>
              </a:spcBef>
              <a:buFont typeface="Wingdings" pitchFamily="2" charset="2"/>
              <a:buChar char="ü"/>
            </a:pPr>
            <a:endParaRPr lang="es-CO" sz="1400" kern="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  <a:p>
            <a:pPr marL="200025" defTabSz="619125">
              <a:spcBef>
                <a:spcPts val="225"/>
              </a:spcBef>
            </a:pPr>
            <a:r>
              <a:rPr lang="es-CO" sz="1400" u="sng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REQUISITOS </a:t>
            </a:r>
            <a:r>
              <a:rPr lang="es-CO" sz="1400" u="sng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DE CIME</a:t>
            </a:r>
          </a:p>
          <a:p>
            <a:pPr marL="471488" indent="-128588" defTabSz="619125">
              <a:spcBef>
                <a:spcPts val="225"/>
              </a:spcBef>
              <a:buFont typeface="Wingdings" pitchFamily="2" charset="2"/>
              <a:buChar char="ü"/>
            </a:pPr>
            <a:r>
              <a:rPr lang="es-CO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Cumplir </a:t>
            </a:r>
            <a:r>
              <a:rPr lang="es-CO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con el cronograma.</a:t>
            </a:r>
          </a:p>
          <a:p>
            <a:pPr marL="471488" indent="-128588" defTabSz="619125">
              <a:spcBef>
                <a:spcPts val="225"/>
              </a:spcBef>
              <a:buFont typeface="Wingdings" pitchFamily="2" charset="2"/>
              <a:buChar char="ü"/>
            </a:pPr>
            <a:r>
              <a:rPr lang="es-CO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Cumplir con el Presupuesto del proyecto</a:t>
            </a:r>
            <a:r>
              <a:rPr lang="es-CO" sz="11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.</a:t>
            </a:r>
          </a:p>
          <a:p>
            <a:pPr marL="342900" defTabSz="619125">
              <a:spcBef>
                <a:spcPts val="225"/>
              </a:spcBef>
            </a:pPr>
            <a:endParaRPr lang="es-CO" sz="11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27" name="Retângulo de cantos arredondados 17"/>
          <p:cNvSpPr/>
          <p:nvPr/>
        </p:nvSpPr>
        <p:spPr>
          <a:xfrm>
            <a:off x="4308462" y="2643182"/>
            <a:ext cx="3214710" cy="366192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00025" defTabSz="619125">
              <a:spcBef>
                <a:spcPts val="225"/>
              </a:spcBef>
            </a:pPr>
            <a:r>
              <a:rPr lang="es-CO" sz="1400" u="sng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REQUISITOS DEL CLIENTE</a:t>
            </a:r>
            <a:endParaRPr lang="es-CO" sz="1400" u="sng" kern="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  <a:p>
            <a:pPr marL="471488" indent="-128588" defTabSz="619125">
              <a:spcBef>
                <a:spcPts val="225"/>
              </a:spcBef>
              <a:buFont typeface="Wingdings" pitchFamily="2" charset="2"/>
              <a:buChar char="ü"/>
            </a:pPr>
            <a:r>
              <a:rPr lang="es-CO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Riesgos en zonas de trabajo con combustibles.</a:t>
            </a:r>
            <a:endParaRPr lang="es-CO" sz="1400" kern="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  <a:p>
            <a:pPr marL="471488" indent="-128588" defTabSz="619125">
              <a:spcBef>
                <a:spcPts val="225"/>
              </a:spcBef>
              <a:buFont typeface="Wingdings" pitchFamily="2" charset="2"/>
              <a:buChar char="ü"/>
            </a:pPr>
            <a:r>
              <a:rPr lang="es-CO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Cumplir con las normativas de construcción civil. </a:t>
            </a:r>
          </a:p>
          <a:p>
            <a:pPr marL="342900" defTabSz="619125">
              <a:spcBef>
                <a:spcPts val="225"/>
              </a:spcBef>
            </a:pPr>
            <a:endParaRPr lang="es-CO" sz="1400" kern="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  <a:p>
            <a:pPr marL="200025" defTabSz="619125">
              <a:spcBef>
                <a:spcPts val="225"/>
              </a:spcBef>
            </a:pPr>
            <a:r>
              <a:rPr lang="es-CO" sz="1400" u="sng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REQUISITOS </a:t>
            </a:r>
            <a:r>
              <a:rPr lang="es-CO" sz="1400" u="sng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DE CIME</a:t>
            </a:r>
          </a:p>
          <a:p>
            <a:pPr marL="471488" indent="-128588" defTabSz="619125">
              <a:spcBef>
                <a:spcPts val="225"/>
              </a:spcBef>
              <a:buFont typeface="Wingdings" pitchFamily="2" charset="2"/>
              <a:buChar char="ü"/>
            </a:pPr>
            <a:r>
              <a:rPr lang="es-CO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Normativas de seguridad y salud en el trabajo.</a:t>
            </a:r>
            <a:endParaRPr lang="es-CO" sz="11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  <a:p>
            <a:pPr marL="342900" defTabSz="619125">
              <a:spcBef>
                <a:spcPts val="225"/>
              </a:spcBef>
            </a:pPr>
            <a:endParaRPr lang="es-CO" sz="1100" kern="0" dirty="0" smtClean="0">
              <a:solidFill>
                <a:srgbClr val="73737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28" name="Retângulo de cantos arredondados 17"/>
          <p:cNvSpPr/>
          <p:nvPr/>
        </p:nvSpPr>
        <p:spPr>
          <a:xfrm>
            <a:off x="7795536" y="2643182"/>
            <a:ext cx="3156660" cy="37147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00025" defTabSz="619125">
              <a:spcBef>
                <a:spcPts val="225"/>
              </a:spcBef>
            </a:pPr>
            <a:r>
              <a:rPr lang="es-CO" sz="1400" u="sng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REQUISITOS DEL CLIENTE</a:t>
            </a:r>
            <a:endParaRPr lang="es-CO" sz="1400" u="sng" kern="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  <a:p>
            <a:pPr marL="471488" indent="-128588" defTabSz="619125">
              <a:spcBef>
                <a:spcPts val="225"/>
              </a:spcBef>
              <a:buFont typeface="Wingdings" pitchFamily="2" charset="2"/>
              <a:buChar char="ü"/>
            </a:pPr>
            <a:r>
              <a:rPr lang="es-CO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Color de ropa de los trabajadores.</a:t>
            </a:r>
            <a:endParaRPr lang="es-CO" sz="1400" kern="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  <a:p>
            <a:pPr marL="471488" indent="-128588" defTabSz="619125">
              <a:spcBef>
                <a:spcPts val="225"/>
              </a:spcBef>
              <a:buFont typeface="Wingdings" pitchFamily="2" charset="2"/>
              <a:buChar char="ü"/>
            </a:pPr>
            <a:endParaRPr lang="es-CO" sz="1400" kern="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  <a:p>
            <a:pPr marL="200025" defTabSz="619125">
              <a:spcBef>
                <a:spcPts val="225"/>
              </a:spcBef>
            </a:pPr>
            <a:r>
              <a:rPr lang="es-CO" sz="1400" u="sng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REQUISITOS </a:t>
            </a:r>
            <a:r>
              <a:rPr lang="es-CO" sz="1400" u="sng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DE CIME</a:t>
            </a:r>
          </a:p>
          <a:p>
            <a:pPr marL="471488" indent="-128588" defTabSz="619125">
              <a:spcBef>
                <a:spcPts val="225"/>
              </a:spcBef>
              <a:buFont typeface="Wingdings" pitchFamily="2" charset="2"/>
              <a:buChar char="ü"/>
            </a:pPr>
            <a:r>
              <a:rPr lang="es-CO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Requisitos de cambio menores</a:t>
            </a:r>
          </a:p>
          <a:p>
            <a:pPr marL="342900" defTabSz="619125">
              <a:spcBef>
                <a:spcPts val="225"/>
              </a:spcBef>
            </a:pPr>
            <a:endParaRPr lang="es-CO" sz="1100" kern="0" dirty="0" smtClean="0">
              <a:solidFill>
                <a:srgbClr val="73737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7457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89" name="Rectangle 88" descr="Header Gray Bar"/>
          <p:cNvSpPr/>
          <p:nvPr/>
        </p:nvSpPr>
        <p:spPr bwMode="auto">
          <a:xfrm>
            <a:off x="-12701" y="-12701"/>
            <a:ext cx="12201525" cy="1012809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165058" y="201019"/>
            <a:ext cx="1174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s-PE" sz="3200" b="1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. PLAN DE GESTIÓN DE REQUISITOS</a:t>
            </a:r>
            <a:endParaRPr lang="en-US" sz="2000" b="1" dirty="0" smtClean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6" name="Rectangle 215" descr="Top light gary bar"/>
          <p:cNvSpPr/>
          <p:nvPr/>
        </p:nvSpPr>
        <p:spPr bwMode="auto">
          <a:xfrm>
            <a:off x="-12701" y="1000108"/>
            <a:ext cx="12201525" cy="76200"/>
          </a:xfrm>
          <a:prstGeom prst="rect">
            <a:avLst/>
          </a:prstGeom>
          <a:solidFill>
            <a:srgbClr val="9F9F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4" name="Rectangle 213" descr="Bottom Gray Bar"/>
          <p:cNvSpPr/>
          <p:nvPr/>
        </p:nvSpPr>
        <p:spPr bwMode="auto">
          <a:xfrm>
            <a:off x="-19449" y="6553200"/>
            <a:ext cx="12208273" cy="304800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0" name="89 Imagen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1380824" y="285728"/>
            <a:ext cx="428628" cy="433589"/>
          </a:xfrm>
          <a:prstGeom prst="rect">
            <a:avLst/>
          </a:prstGeom>
          <a:noFill/>
        </p:spPr>
      </p:pic>
      <p:sp>
        <p:nvSpPr>
          <p:cNvPr id="30724" name="AutoShape 4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0726" name="AutoShape 6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22" name="21 CuadroTexto"/>
          <p:cNvSpPr txBox="1"/>
          <p:nvPr/>
        </p:nvSpPr>
        <p:spPr>
          <a:xfrm>
            <a:off x="450810" y="1285860"/>
            <a:ext cx="457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ES" sz="1600" b="1" dirty="0" smtClean="0">
                <a:solidFill>
                  <a:srgbClr val="6C6C6C"/>
                </a:solidFill>
                <a:latin typeface="Arial"/>
                <a:cs typeface="Arial"/>
              </a:rPr>
              <a:t>4</a:t>
            </a:r>
            <a:r>
              <a:rPr lang="es-ES" sz="1600" b="1" dirty="0" smtClean="0">
                <a:solidFill>
                  <a:srgbClr val="6C6C6C"/>
                </a:solidFill>
                <a:latin typeface="Arial"/>
                <a:cs typeface="Arial"/>
              </a:rPr>
              <a:t>.3 TRAZABILIDAD</a:t>
            </a:r>
            <a:endParaRPr lang="es-ES" sz="1600" b="1" dirty="0" smtClean="0">
              <a:solidFill>
                <a:srgbClr val="6C6C6C"/>
              </a:solidFill>
              <a:latin typeface="Arial"/>
              <a:cs typeface="Arial"/>
            </a:endParaRPr>
          </a:p>
        </p:txBody>
      </p:sp>
      <p:grpSp>
        <p:nvGrpSpPr>
          <p:cNvPr id="17" name="Grupo 1"/>
          <p:cNvGrpSpPr/>
          <p:nvPr/>
        </p:nvGrpSpPr>
        <p:grpSpPr>
          <a:xfrm>
            <a:off x="857077" y="1955251"/>
            <a:ext cx="5096251" cy="732843"/>
            <a:chOff x="207056" y="1592340"/>
            <a:chExt cx="8658796" cy="434913"/>
          </a:xfrm>
        </p:grpSpPr>
        <p:sp>
          <p:nvSpPr>
            <p:cNvPr id="18" name="42 Rectángulo redondeado"/>
            <p:cNvSpPr/>
            <p:nvPr/>
          </p:nvSpPr>
          <p:spPr bwMode="gray">
            <a:xfrm>
              <a:off x="207056" y="1592340"/>
              <a:ext cx="2305517" cy="434913"/>
            </a:xfrm>
            <a:prstGeom prst="roundRect">
              <a:avLst/>
            </a:prstGeom>
            <a:solidFill>
              <a:srgbClr val="9AAE04"/>
            </a:soli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000" b="1" kern="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IDENTIFICADOR</a:t>
              </a:r>
              <a:endParaRPr kumimoji="0" lang="es-ES" sz="1000" b="1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43 Rectángulo redondeado"/>
            <p:cNvSpPr/>
            <p:nvPr/>
          </p:nvSpPr>
          <p:spPr bwMode="gray">
            <a:xfrm>
              <a:off x="2665168" y="1592939"/>
              <a:ext cx="2427027" cy="431109"/>
            </a:xfrm>
            <a:prstGeom prst="roundRect">
              <a:avLst/>
            </a:prstGeom>
            <a:solidFill>
              <a:srgbClr val="9AAE04"/>
            </a:soli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0" cap="none" spc="0" normalizeH="0" baseline="0" noProof="0" dirty="0" smtClean="0">
                  <a:ln>
                    <a:noFill/>
                  </a:ln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DESCRIPCION</a:t>
              </a:r>
            </a:p>
          </p:txBody>
        </p:sp>
        <p:sp>
          <p:nvSpPr>
            <p:cNvPr id="20" name="44 Rectángulo redondeado"/>
            <p:cNvSpPr/>
            <p:nvPr/>
          </p:nvSpPr>
          <p:spPr bwMode="gray">
            <a:xfrm>
              <a:off x="5271064" y="1594830"/>
              <a:ext cx="3594788" cy="431109"/>
            </a:xfrm>
            <a:prstGeom prst="roundRect">
              <a:avLst/>
            </a:prstGeom>
            <a:solidFill>
              <a:srgbClr val="9AAE04"/>
            </a:soli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000" b="1" kern="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CRITERIO DE APROBACION</a:t>
              </a:r>
              <a:endParaRPr kumimoji="0" lang="es-ES" sz="1000" b="1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1" name="44 Rectángulo redondeado"/>
          <p:cNvSpPr/>
          <p:nvPr/>
        </p:nvSpPr>
        <p:spPr bwMode="gray">
          <a:xfrm>
            <a:off x="6050604" y="1955251"/>
            <a:ext cx="1186775" cy="726433"/>
          </a:xfrm>
          <a:prstGeom prst="roundRect">
            <a:avLst/>
          </a:prstGeom>
          <a:solidFill>
            <a:srgbClr val="9AAE04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b="1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DUEÑO</a:t>
            </a:r>
            <a:endParaRPr kumimoji="0" lang="es-ES" sz="1000" b="1" i="0" u="none" strike="noStrike" kern="0" cap="none" spc="0" normalizeH="0" baseline="0" noProof="0" dirty="0" smtClean="0">
              <a:ln>
                <a:noFill/>
              </a:ln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44 Rectángulo redondeado"/>
          <p:cNvSpPr/>
          <p:nvPr/>
        </p:nvSpPr>
        <p:spPr bwMode="gray">
          <a:xfrm>
            <a:off x="7342600" y="1961661"/>
            <a:ext cx="979363" cy="726433"/>
          </a:xfrm>
          <a:prstGeom prst="roundRect">
            <a:avLst/>
          </a:prstGeom>
          <a:solidFill>
            <a:srgbClr val="9AAE04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b="1" kern="0" noProof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PRIORIDAD</a:t>
            </a:r>
            <a:endParaRPr kumimoji="0" lang="es-ES" sz="1000" b="1" i="0" u="none" strike="noStrike" kern="0" cap="none" spc="0" normalizeH="0" baseline="0" noProof="0" dirty="0" smtClean="0">
              <a:ln>
                <a:noFill/>
              </a:ln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44 Rectángulo redondeado"/>
          <p:cNvSpPr/>
          <p:nvPr/>
        </p:nvSpPr>
        <p:spPr bwMode="gray">
          <a:xfrm>
            <a:off x="8406238" y="1963012"/>
            <a:ext cx="1755843" cy="726433"/>
          </a:xfrm>
          <a:prstGeom prst="roundRect">
            <a:avLst/>
          </a:prstGeom>
          <a:solidFill>
            <a:srgbClr val="9AAE04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b="1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ENTREGABLE DE LA EDT</a:t>
            </a:r>
            <a:endParaRPr kumimoji="0" lang="es-ES" sz="1000" b="1" i="0" u="none" strike="noStrike" kern="0" cap="none" spc="0" normalizeH="0" baseline="0" noProof="0" dirty="0" smtClean="0">
              <a:ln>
                <a:noFill/>
              </a:ln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44 Rectángulo redondeado"/>
          <p:cNvSpPr/>
          <p:nvPr/>
        </p:nvSpPr>
        <p:spPr bwMode="gray">
          <a:xfrm>
            <a:off x="10246356" y="1955251"/>
            <a:ext cx="1397653" cy="726433"/>
          </a:xfrm>
          <a:prstGeom prst="roundRect">
            <a:avLst/>
          </a:prstGeom>
          <a:solidFill>
            <a:srgbClr val="9AAE04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b="1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FECHA DE VERIFICACION</a:t>
            </a:r>
            <a:endParaRPr kumimoji="0" lang="es-ES" sz="1000" b="1" i="0" u="none" strike="noStrike" kern="0" cap="none" spc="0" normalizeH="0" baseline="0" noProof="0" dirty="0" smtClean="0">
              <a:ln>
                <a:noFill/>
              </a:ln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95548" y="2923090"/>
            <a:ext cx="7594330" cy="343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7457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89" name="Rectangle 88" descr="Header Gray Bar"/>
          <p:cNvSpPr/>
          <p:nvPr/>
        </p:nvSpPr>
        <p:spPr bwMode="auto">
          <a:xfrm>
            <a:off x="-12701" y="-12701"/>
            <a:ext cx="12201525" cy="1012809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165058" y="201019"/>
            <a:ext cx="1174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4. PLAN DE GESTIÓN DE REQUISITOS</a:t>
            </a:r>
            <a:endParaRPr lang="en-US" sz="2000" b="1" dirty="0" smtClean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6" name="Rectangle 215" descr="Top light gary bar"/>
          <p:cNvSpPr/>
          <p:nvPr/>
        </p:nvSpPr>
        <p:spPr bwMode="auto">
          <a:xfrm>
            <a:off x="-12701" y="1000108"/>
            <a:ext cx="12201525" cy="76200"/>
          </a:xfrm>
          <a:prstGeom prst="rect">
            <a:avLst/>
          </a:prstGeom>
          <a:solidFill>
            <a:srgbClr val="9F9F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4" name="Rectangle 213" descr="Bottom Gray Bar"/>
          <p:cNvSpPr/>
          <p:nvPr/>
        </p:nvSpPr>
        <p:spPr bwMode="auto">
          <a:xfrm>
            <a:off x="-19449" y="6553200"/>
            <a:ext cx="12208273" cy="304800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0" name="89 Imagen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1380824" y="285728"/>
            <a:ext cx="428628" cy="433589"/>
          </a:xfrm>
          <a:prstGeom prst="rect">
            <a:avLst/>
          </a:prstGeom>
          <a:noFill/>
        </p:spPr>
      </p:pic>
      <p:sp>
        <p:nvSpPr>
          <p:cNvPr id="30724" name="AutoShape 4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0726" name="AutoShape 6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22" name="21 CuadroTexto"/>
          <p:cNvSpPr txBox="1"/>
          <p:nvPr/>
        </p:nvSpPr>
        <p:spPr>
          <a:xfrm>
            <a:off x="450810" y="1285860"/>
            <a:ext cx="457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ES" sz="1600" b="1" dirty="0" smtClean="0">
                <a:solidFill>
                  <a:srgbClr val="6C6C6C"/>
                </a:solidFill>
                <a:latin typeface="Arial"/>
                <a:cs typeface="Arial"/>
              </a:rPr>
              <a:t>4</a:t>
            </a:r>
            <a:r>
              <a:rPr lang="es-ES" sz="1600" b="1" dirty="0" smtClean="0">
                <a:solidFill>
                  <a:srgbClr val="6C6C6C"/>
                </a:solidFill>
                <a:latin typeface="Arial"/>
                <a:cs typeface="Arial"/>
              </a:rPr>
              <a:t>.4 GESTION DE LA CONFIGURACION</a:t>
            </a:r>
            <a:endParaRPr lang="es-ES" sz="1600" b="1" dirty="0" smtClean="0">
              <a:solidFill>
                <a:srgbClr val="6C6C6C"/>
              </a:solidFill>
              <a:latin typeface="Arial"/>
              <a:cs typeface="Arial"/>
            </a:endParaRPr>
          </a:p>
        </p:txBody>
      </p:sp>
      <p:sp>
        <p:nvSpPr>
          <p:cNvPr id="23" name="44 Rectángulo redondeado"/>
          <p:cNvSpPr/>
          <p:nvPr/>
        </p:nvSpPr>
        <p:spPr bwMode="gray">
          <a:xfrm>
            <a:off x="815340" y="2122487"/>
            <a:ext cx="1465318" cy="726433"/>
          </a:xfrm>
          <a:prstGeom prst="roundRect">
            <a:avLst/>
          </a:prstGeom>
          <a:solidFill>
            <a:srgbClr val="9AAE04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b="1" kern="0" noProof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RECEPCION DE SOLICITUD DE CAMBIO</a:t>
            </a:r>
            <a:endParaRPr kumimoji="0" lang="es-ES" sz="1000" b="1" i="0" u="none" strike="noStrike" kern="0" cap="none" spc="0" normalizeH="0" baseline="0" noProof="0" dirty="0" smtClean="0">
              <a:ln>
                <a:noFill/>
              </a:ln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1627" y="3479179"/>
            <a:ext cx="1469345" cy="1727973"/>
          </a:xfrm>
          <a:prstGeom prst="rect">
            <a:avLst/>
          </a:prstGeom>
        </p:spPr>
      </p:pic>
      <p:sp>
        <p:nvSpPr>
          <p:cNvPr id="25" name="44 Rectángulo redondeado"/>
          <p:cNvSpPr/>
          <p:nvPr/>
        </p:nvSpPr>
        <p:spPr bwMode="gray">
          <a:xfrm>
            <a:off x="2568304" y="2119238"/>
            <a:ext cx="1465318" cy="726433"/>
          </a:xfrm>
          <a:prstGeom prst="roundRect">
            <a:avLst/>
          </a:prstGeom>
          <a:solidFill>
            <a:srgbClr val="9AAE04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b="1" kern="0" noProof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EVALUACION POR EL COMITE</a:t>
            </a:r>
            <a:endParaRPr kumimoji="0" lang="es-ES" sz="1000" b="1" i="0" u="none" strike="noStrike" kern="0" cap="none" spc="0" normalizeH="0" baseline="0" noProof="0" dirty="0" smtClean="0">
              <a:ln>
                <a:noFill/>
              </a:ln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44 Rectángulo redondeado"/>
          <p:cNvSpPr/>
          <p:nvPr/>
        </p:nvSpPr>
        <p:spPr bwMode="gray">
          <a:xfrm>
            <a:off x="4288484" y="2128084"/>
            <a:ext cx="1465318" cy="726433"/>
          </a:xfrm>
          <a:prstGeom prst="roundRect">
            <a:avLst/>
          </a:prstGeom>
          <a:solidFill>
            <a:srgbClr val="9AAE04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b="1" kern="0" noProof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ELABORACION DE APROBACION O RECHAZO</a:t>
            </a:r>
            <a:endParaRPr kumimoji="0" lang="es-ES" sz="1000" b="1" i="0" u="none" strike="noStrike" kern="0" cap="none" spc="0" normalizeH="0" baseline="0" noProof="0" dirty="0" smtClean="0">
              <a:ln>
                <a:noFill/>
              </a:ln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44 Rectángulo redondeado"/>
          <p:cNvSpPr/>
          <p:nvPr/>
        </p:nvSpPr>
        <p:spPr bwMode="gray">
          <a:xfrm>
            <a:off x="6041448" y="2119237"/>
            <a:ext cx="1465318" cy="726433"/>
          </a:xfrm>
          <a:prstGeom prst="roundRect">
            <a:avLst/>
          </a:prstGeom>
          <a:solidFill>
            <a:srgbClr val="9AAE04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b="1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DIFUSIÒN</a:t>
            </a:r>
            <a:endParaRPr kumimoji="0" lang="es-ES" sz="1000" b="1" i="0" u="none" strike="noStrike" kern="0" cap="none" spc="0" normalizeH="0" baseline="0" noProof="0" dirty="0" smtClean="0">
              <a:ln>
                <a:noFill/>
              </a:ln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44 Rectángulo redondeado"/>
          <p:cNvSpPr/>
          <p:nvPr/>
        </p:nvSpPr>
        <p:spPr bwMode="gray">
          <a:xfrm>
            <a:off x="7761628" y="2128084"/>
            <a:ext cx="1465318" cy="726433"/>
          </a:xfrm>
          <a:prstGeom prst="roundRect">
            <a:avLst/>
          </a:prstGeom>
          <a:solidFill>
            <a:srgbClr val="9AAE04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b="1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IMPLEMENTACION DEL CAMBIO</a:t>
            </a:r>
            <a:endParaRPr kumimoji="0" lang="es-ES" sz="1000" b="1" i="0" u="none" strike="noStrike" kern="0" cap="none" spc="0" normalizeH="0" baseline="0" noProof="0" dirty="0" smtClean="0">
              <a:ln>
                <a:noFill/>
              </a:ln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086" y="3653686"/>
            <a:ext cx="1376715" cy="1553467"/>
          </a:xfrm>
          <a:prstGeom prst="rect">
            <a:avLst/>
          </a:prstGeom>
        </p:spPr>
      </p:pic>
      <p:pic>
        <p:nvPicPr>
          <p:cNvPr id="34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340" y="3653685"/>
            <a:ext cx="1465318" cy="1553467"/>
          </a:xfrm>
          <a:prstGeom prst="rect">
            <a:avLst/>
          </a:prstGeom>
        </p:spPr>
      </p:pic>
      <p:pic>
        <p:nvPicPr>
          <p:cNvPr id="35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8305" y="3629016"/>
            <a:ext cx="1465317" cy="1578137"/>
          </a:xfrm>
          <a:prstGeom prst="rect">
            <a:avLst/>
          </a:prstGeom>
        </p:spPr>
      </p:pic>
      <p:pic>
        <p:nvPicPr>
          <p:cNvPr id="36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1448" y="3746653"/>
            <a:ext cx="1465318" cy="1460500"/>
          </a:xfrm>
          <a:prstGeom prst="rect">
            <a:avLst/>
          </a:prstGeom>
        </p:spPr>
      </p:pic>
      <p:sp>
        <p:nvSpPr>
          <p:cNvPr id="37" name="44 Rectángulo redondeado"/>
          <p:cNvSpPr/>
          <p:nvPr/>
        </p:nvSpPr>
        <p:spPr bwMode="gray">
          <a:xfrm>
            <a:off x="9481808" y="2128084"/>
            <a:ext cx="1465318" cy="726433"/>
          </a:xfrm>
          <a:prstGeom prst="roundRect">
            <a:avLst/>
          </a:prstGeom>
          <a:solidFill>
            <a:srgbClr val="9AAE04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b="1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ADENDA AL CONTRATO</a:t>
            </a:r>
            <a:endParaRPr kumimoji="0" lang="es-ES" sz="1000" b="1" i="0" u="none" strike="noStrike" kern="0" cap="none" spc="0" normalizeH="0" baseline="0" noProof="0" dirty="0" smtClean="0">
              <a:ln>
                <a:noFill/>
              </a:ln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ight Arrow 9"/>
          <p:cNvSpPr/>
          <p:nvPr/>
        </p:nvSpPr>
        <p:spPr>
          <a:xfrm>
            <a:off x="2176793" y="3122329"/>
            <a:ext cx="51013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24"/>
          <p:cNvSpPr/>
          <p:nvPr/>
        </p:nvSpPr>
        <p:spPr>
          <a:xfrm>
            <a:off x="3778350" y="3081798"/>
            <a:ext cx="51013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25"/>
          <p:cNvSpPr/>
          <p:nvPr/>
        </p:nvSpPr>
        <p:spPr>
          <a:xfrm>
            <a:off x="5700334" y="3078775"/>
            <a:ext cx="51013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26"/>
          <p:cNvSpPr/>
          <p:nvPr/>
        </p:nvSpPr>
        <p:spPr>
          <a:xfrm>
            <a:off x="7499801" y="3098260"/>
            <a:ext cx="51013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27"/>
          <p:cNvSpPr/>
          <p:nvPr/>
        </p:nvSpPr>
        <p:spPr>
          <a:xfrm>
            <a:off x="9166718" y="3046404"/>
            <a:ext cx="51013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30076" y="3746653"/>
            <a:ext cx="111705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7457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89" name="Rectangle 88" descr="Header Gray Bar"/>
          <p:cNvSpPr/>
          <p:nvPr/>
        </p:nvSpPr>
        <p:spPr bwMode="auto">
          <a:xfrm>
            <a:off x="-12701" y="-12701"/>
            <a:ext cx="12201525" cy="1012809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165058" y="201019"/>
            <a:ext cx="1174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4. PLAN DE GESTIÓN DE REQUISITOS</a:t>
            </a:r>
            <a:endParaRPr lang="en-US" sz="2000" b="1" dirty="0" smtClean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6" name="Rectangle 215" descr="Top light gary bar"/>
          <p:cNvSpPr/>
          <p:nvPr/>
        </p:nvSpPr>
        <p:spPr bwMode="auto">
          <a:xfrm>
            <a:off x="-12701" y="1000108"/>
            <a:ext cx="12201525" cy="76200"/>
          </a:xfrm>
          <a:prstGeom prst="rect">
            <a:avLst/>
          </a:prstGeom>
          <a:solidFill>
            <a:srgbClr val="9F9F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4" name="Rectangle 213" descr="Bottom Gray Bar"/>
          <p:cNvSpPr/>
          <p:nvPr/>
        </p:nvSpPr>
        <p:spPr bwMode="auto">
          <a:xfrm>
            <a:off x="-19449" y="6553200"/>
            <a:ext cx="12208273" cy="304800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0" name="89 Imagen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1380824" y="285728"/>
            <a:ext cx="428628" cy="433589"/>
          </a:xfrm>
          <a:prstGeom prst="rect">
            <a:avLst/>
          </a:prstGeom>
          <a:noFill/>
        </p:spPr>
      </p:pic>
      <p:sp>
        <p:nvSpPr>
          <p:cNvPr id="30724" name="AutoShape 4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0726" name="AutoShape 6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22" name="21 CuadroTexto"/>
          <p:cNvSpPr txBox="1"/>
          <p:nvPr/>
        </p:nvSpPr>
        <p:spPr>
          <a:xfrm>
            <a:off x="450810" y="1285860"/>
            <a:ext cx="457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ES" sz="1600" b="1" dirty="0" smtClean="0">
                <a:solidFill>
                  <a:srgbClr val="6C6C6C"/>
                </a:solidFill>
                <a:latin typeface="Arial"/>
                <a:cs typeface="Arial"/>
              </a:rPr>
              <a:t>4.5 VALIDACION DE REQUISITO</a:t>
            </a:r>
            <a:endParaRPr lang="es-ES" sz="1600" b="1" dirty="0" smtClean="0">
              <a:solidFill>
                <a:srgbClr val="6C6C6C"/>
              </a:solidFill>
              <a:latin typeface="Arial"/>
              <a:cs typeface="Arial"/>
            </a:endParaRPr>
          </a:p>
        </p:txBody>
      </p:sp>
      <p:grpSp>
        <p:nvGrpSpPr>
          <p:cNvPr id="29" name="Grupo 34"/>
          <p:cNvGrpSpPr/>
          <p:nvPr/>
        </p:nvGrpSpPr>
        <p:grpSpPr>
          <a:xfrm>
            <a:off x="1773938" y="1928802"/>
            <a:ext cx="7035118" cy="3896709"/>
            <a:chOff x="4408596" y="2312876"/>
            <a:chExt cx="7378501" cy="3744416"/>
          </a:xfrm>
        </p:grpSpPr>
        <p:cxnSp>
          <p:nvCxnSpPr>
            <p:cNvPr id="30" name="94 Conector recto"/>
            <p:cNvCxnSpPr/>
            <p:nvPr/>
          </p:nvCxnSpPr>
          <p:spPr>
            <a:xfrm>
              <a:off x="4408596" y="2312876"/>
              <a:ext cx="0" cy="3744416"/>
            </a:xfrm>
            <a:prstGeom prst="line">
              <a:avLst/>
            </a:prstGeom>
            <a:noFill/>
            <a:ln w="25400" cap="flat" cmpd="sng" algn="ctr">
              <a:solidFill>
                <a:srgbClr val="9AAE04"/>
              </a:solidFill>
              <a:prstDash val="solid"/>
            </a:ln>
            <a:effectLst/>
          </p:spPr>
        </p:cxnSp>
        <p:pic>
          <p:nvPicPr>
            <p:cNvPr id="31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0941" y="2642905"/>
              <a:ext cx="4445110" cy="2982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Retângulo 20"/>
            <p:cNvSpPr/>
            <p:nvPr/>
          </p:nvSpPr>
          <p:spPr bwMode="auto">
            <a:xfrm>
              <a:off x="5925106" y="2852938"/>
              <a:ext cx="5861991" cy="504059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CL" sz="1500" b="1" dirty="0" smtClean="0">
                  <a:latin typeface="Segoe UI Light" panose="020B0502040204020203" pitchFamily="34" charset="0"/>
                </a:rPr>
                <a:t>MEDICION DE VALORES DESEADOS : Se realizarán pruebas para validar que se reducirá el volumen de 25% a 5% de combustible gaseoso.</a:t>
              </a:r>
              <a:endParaRPr lang="es-CL" sz="1500" b="1" dirty="0">
                <a:latin typeface="Segoe UI Light" panose="020B0502040204020203" pitchFamily="34" charset="0"/>
              </a:endParaRPr>
            </a:p>
          </p:txBody>
        </p:sp>
        <p:sp>
          <p:nvSpPr>
            <p:cNvPr id="44" name="Retângulo 21"/>
            <p:cNvSpPr/>
            <p:nvPr/>
          </p:nvSpPr>
          <p:spPr bwMode="auto">
            <a:xfrm>
              <a:off x="5961111" y="3861047"/>
              <a:ext cx="5545292" cy="504059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CL" sz="1500" b="1" dirty="0" smtClean="0">
                  <a:latin typeface="Segoe UI Light" panose="020B0502040204020203" pitchFamily="34" charset="0"/>
                </a:rPr>
                <a:t>VALIDACION DE CALCULOS: Se realizarán revisiones a la memoria de cálculo y se realizarán las pruebas respectivas.</a:t>
              </a:r>
              <a:endParaRPr lang="es-CL" sz="1500" b="1" dirty="0">
                <a:latin typeface="Segoe UI Light" panose="020B0502040204020203" pitchFamily="34" charset="0"/>
              </a:endParaRPr>
            </a:p>
          </p:txBody>
        </p:sp>
        <p:sp>
          <p:nvSpPr>
            <p:cNvPr id="45" name="Retângulo 22"/>
            <p:cNvSpPr/>
            <p:nvPr/>
          </p:nvSpPr>
          <p:spPr bwMode="auto">
            <a:xfrm>
              <a:off x="5997114" y="4869159"/>
              <a:ext cx="5509288" cy="504059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CL" sz="1500" b="1" dirty="0" smtClean="0">
                  <a:latin typeface="Segoe UI Light" panose="020B0502040204020203" pitchFamily="34" charset="0"/>
                </a:rPr>
                <a:t>EXAMINACION DE EQUIPSMIENTO E INSTALACIONES : Se </a:t>
              </a:r>
              <a:r>
                <a:rPr lang="es-CL" sz="1500" b="1" dirty="0" err="1" smtClean="0">
                  <a:latin typeface="Segoe UI Light" panose="020B0502040204020203" pitchFamily="34" charset="0"/>
                </a:rPr>
                <a:t>revisaràn</a:t>
              </a:r>
              <a:r>
                <a:rPr lang="es-CL" sz="1500" b="1" dirty="0" smtClean="0">
                  <a:latin typeface="Segoe UI Light" panose="020B0502040204020203" pitchFamily="34" charset="0"/>
                </a:rPr>
                <a:t> los equipos y suministros solicitados en la especificación técnica.</a:t>
              </a:r>
              <a:endParaRPr lang="es-CL" sz="1500" b="1" dirty="0">
                <a:latin typeface="Segoe UI Light" panose="020B0502040204020203" pitchFamily="34" charset="0"/>
              </a:endParaRPr>
            </a:p>
          </p:txBody>
        </p:sp>
        <p:sp>
          <p:nvSpPr>
            <p:cNvPr id="46" name="Retângulo 23"/>
            <p:cNvSpPr/>
            <p:nvPr/>
          </p:nvSpPr>
          <p:spPr bwMode="auto">
            <a:xfrm>
              <a:off x="4764271" y="5304976"/>
              <a:ext cx="1008113" cy="288000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CL" sz="900" b="1" dirty="0">
                  <a:latin typeface="Segoe UI Light" panose="020B0502040204020203" pitchFamily="34" charset="0"/>
                </a:rPr>
                <a:t>Sin errores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287457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89" name="Rectangle 88" descr="Header Gray Bar"/>
          <p:cNvSpPr/>
          <p:nvPr/>
        </p:nvSpPr>
        <p:spPr bwMode="auto">
          <a:xfrm>
            <a:off x="-12701" y="-12701"/>
            <a:ext cx="12201525" cy="1012809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165058" y="201019"/>
            <a:ext cx="1174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5. MATRIZ TRAZABILIDAD</a:t>
            </a:r>
            <a:endParaRPr lang="en-US" sz="2000" b="1" dirty="0" smtClean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6" name="Rectangle 215" descr="Top light gary bar"/>
          <p:cNvSpPr/>
          <p:nvPr/>
        </p:nvSpPr>
        <p:spPr bwMode="auto">
          <a:xfrm>
            <a:off x="-12701" y="1000108"/>
            <a:ext cx="12201525" cy="76200"/>
          </a:xfrm>
          <a:prstGeom prst="rect">
            <a:avLst/>
          </a:prstGeom>
          <a:solidFill>
            <a:srgbClr val="9F9F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4" name="Rectangle 213" descr="Bottom Gray Bar"/>
          <p:cNvSpPr/>
          <p:nvPr/>
        </p:nvSpPr>
        <p:spPr bwMode="auto">
          <a:xfrm>
            <a:off x="-19449" y="6553200"/>
            <a:ext cx="12208273" cy="304800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0" name="89 Imagen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1380824" y="285728"/>
            <a:ext cx="428628" cy="433589"/>
          </a:xfrm>
          <a:prstGeom prst="rect">
            <a:avLst/>
          </a:prstGeom>
          <a:noFill/>
        </p:spPr>
      </p:pic>
      <p:sp>
        <p:nvSpPr>
          <p:cNvPr id="30724" name="AutoShape 4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0726" name="AutoShape 6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graphicFrame>
        <p:nvGraphicFramePr>
          <p:cNvPr id="19" name="18 Diagrama"/>
          <p:cNvGraphicFramePr/>
          <p:nvPr/>
        </p:nvGraphicFramePr>
        <p:xfrm>
          <a:off x="2093884" y="1428736"/>
          <a:ext cx="7420527" cy="4708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xmlns="" val="1287457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89" name="Rectangle 88" descr="Header Gray Bar"/>
          <p:cNvSpPr/>
          <p:nvPr/>
        </p:nvSpPr>
        <p:spPr bwMode="auto">
          <a:xfrm>
            <a:off x="-12701" y="-12701"/>
            <a:ext cx="12201525" cy="1012809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165058" y="201019"/>
            <a:ext cx="1174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5. MATRIZ TRAZABILIDAD</a:t>
            </a:r>
            <a:endParaRPr lang="en-US" sz="2000" b="1" dirty="0" smtClean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6" name="Rectangle 215" descr="Top light gary bar"/>
          <p:cNvSpPr/>
          <p:nvPr/>
        </p:nvSpPr>
        <p:spPr bwMode="auto">
          <a:xfrm>
            <a:off x="-12701" y="1000108"/>
            <a:ext cx="12201525" cy="76200"/>
          </a:xfrm>
          <a:prstGeom prst="rect">
            <a:avLst/>
          </a:prstGeom>
          <a:solidFill>
            <a:srgbClr val="9F9F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4" name="Rectangle 213" descr="Bottom Gray Bar"/>
          <p:cNvSpPr/>
          <p:nvPr/>
        </p:nvSpPr>
        <p:spPr bwMode="auto">
          <a:xfrm>
            <a:off x="-19449" y="6553200"/>
            <a:ext cx="12208273" cy="304800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0" name="89 Imagen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1380824" y="285728"/>
            <a:ext cx="428628" cy="433589"/>
          </a:xfrm>
          <a:prstGeom prst="rect">
            <a:avLst/>
          </a:prstGeom>
          <a:noFill/>
        </p:spPr>
      </p:pic>
      <p:sp>
        <p:nvSpPr>
          <p:cNvPr id="30724" name="AutoShape 4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0726" name="AutoShape 6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6562" y="1885950"/>
            <a:ext cx="10852015" cy="34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87457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89" name="Rectangle 88" descr="Header Gray Bar"/>
          <p:cNvSpPr/>
          <p:nvPr/>
        </p:nvSpPr>
        <p:spPr bwMode="auto">
          <a:xfrm>
            <a:off x="-12701" y="-12701"/>
            <a:ext cx="12201525" cy="1012809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165058" y="201019"/>
            <a:ext cx="1174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s-PE" sz="3200" b="1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. ENUNCIADO DEL ALCANCE</a:t>
            </a:r>
            <a:endParaRPr lang="en-US" sz="2000" b="1" dirty="0" smtClean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6" name="Rectangle 215" descr="Top light gary bar"/>
          <p:cNvSpPr/>
          <p:nvPr/>
        </p:nvSpPr>
        <p:spPr bwMode="auto">
          <a:xfrm>
            <a:off x="-12701" y="1000108"/>
            <a:ext cx="12201525" cy="76200"/>
          </a:xfrm>
          <a:prstGeom prst="rect">
            <a:avLst/>
          </a:prstGeom>
          <a:solidFill>
            <a:srgbClr val="9F9F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4" name="Rectangle 213" descr="Bottom Gray Bar"/>
          <p:cNvSpPr/>
          <p:nvPr/>
        </p:nvSpPr>
        <p:spPr bwMode="auto">
          <a:xfrm>
            <a:off x="-19449" y="6553200"/>
            <a:ext cx="12208273" cy="304800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0" name="89 Imagen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1380824" y="285728"/>
            <a:ext cx="428628" cy="433589"/>
          </a:xfrm>
          <a:prstGeom prst="rect">
            <a:avLst/>
          </a:prstGeom>
          <a:noFill/>
        </p:spPr>
      </p:pic>
      <p:sp>
        <p:nvSpPr>
          <p:cNvPr id="30724" name="AutoShape 4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0726" name="AutoShape 6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graphicFrame>
        <p:nvGraphicFramePr>
          <p:cNvPr id="11" name="Diagrama 6"/>
          <p:cNvGraphicFramePr/>
          <p:nvPr>
            <p:extLst>
              <p:ext uri="{D42A27DB-BD31-4B8C-83A1-F6EECF244321}">
                <p14:modId xmlns:p14="http://schemas.microsoft.com/office/powerpoint/2010/main" xmlns="" val="2465438612"/>
              </p:ext>
            </p:extLst>
          </p:nvPr>
        </p:nvGraphicFramePr>
        <p:xfrm>
          <a:off x="665124" y="1285860"/>
          <a:ext cx="10406760" cy="5038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xmlns="" val="1287457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89" name="Rectangle 88" descr="Header Gray Bar"/>
          <p:cNvSpPr/>
          <p:nvPr/>
        </p:nvSpPr>
        <p:spPr bwMode="auto">
          <a:xfrm>
            <a:off x="-12701" y="-12701"/>
            <a:ext cx="12201525" cy="1012809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165058" y="201019"/>
            <a:ext cx="1174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7</a:t>
            </a:r>
            <a:r>
              <a:rPr lang="es-PE" sz="3200" b="1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. EDT</a:t>
            </a:r>
            <a:endParaRPr lang="en-US" sz="2000" b="1" dirty="0" smtClean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6" name="Rectangle 215" descr="Top light gary bar"/>
          <p:cNvSpPr/>
          <p:nvPr/>
        </p:nvSpPr>
        <p:spPr bwMode="auto">
          <a:xfrm>
            <a:off x="-12701" y="1000108"/>
            <a:ext cx="12201525" cy="76200"/>
          </a:xfrm>
          <a:prstGeom prst="rect">
            <a:avLst/>
          </a:prstGeom>
          <a:solidFill>
            <a:srgbClr val="9F9F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4" name="Rectangle 213" descr="Bottom Gray Bar"/>
          <p:cNvSpPr/>
          <p:nvPr/>
        </p:nvSpPr>
        <p:spPr bwMode="auto">
          <a:xfrm>
            <a:off x="-19449" y="6553200"/>
            <a:ext cx="12208273" cy="304800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0" name="89 Imagen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1380824" y="285728"/>
            <a:ext cx="428628" cy="433589"/>
          </a:xfrm>
          <a:prstGeom prst="rect">
            <a:avLst/>
          </a:prstGeom>
          <a:noFill/>
        </p:spPr>
      </p:pic>
      <p:sp>
        <p:nvSpPr>
          <p:cNvPr id="30724" name="AutoShape 4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0726" name="AutoShape 6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94075" y="2247900"/>
            <a:ext cx="54006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87457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89" name="Rectangle 88" descr="Header Gray Bar"/>
          <p:cNvSpPr/>
          <p:nvPr/>
        </p:nvSpPr>
        <p:spPr bwMode="auto">
          <a:xfrm>
            <a:off x="-12701" y="-12701"/>
            <a:ext cx="12201525" cy="1012809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165058" y="201019"/>
            <a:ext cx="1174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8. DICCIONARIO DE LA EDT</a:t>
            </a:r>
            <a:endParaRPr lang="en-US" sz="2000" b="1" dirty="0" smtClean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6" name="Rectangle 215" descr="Top light gary bar"/>
          <p:cNvSpPr/>
          <p:nvPr/>
        </p:nvSpPr>
        <p:spPr bwMode="auto">
          <a:xfrm>
            <a:off x="-12701" y="1000108"/>
            <a:ext cx="12201525" cy="76200"/>
          </a:xfrm>
          <a:prstGeom prst="rect">
            <a:avLst/>
          </a:prstGeom>
          <a:solidFill>
            <a:srgbClr val="9F9F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4" name="Rectangle 213" descr="Bottom Gray Bar"/>
          <p:cNvSpPr/>
          <p:nvPr/>
        </p:nvSpPr>
        <p:spPr bwMode="auto">
          <a:xfrm>
            <a:off x="-19449" y="6553200"/>
            <a:ext cx="12208273" cy="304800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0" name="89 Imagen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1380824" y="285728"/>
            <a:ext cx="428628" cy="433589"/>
          </a:xfrm>
          <a:prstGeom prst="rect">
            <a:avLst/>
          </a:prstGeom>
          <a:noFill/>
        </p:spPr>
      </p:pic>
      <p:sp>
        <p:nvSpPr>
          <p:cNvPr id="30724" name="AutoShape 4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0726" name="AutoShape 6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934" y="1214422"/>
            <a:ext cx="57340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37288" y="2500306"/>
            <a:ext cx="57245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87457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89" name="Rectangle 88" descr="Header Gray Bar"/>
          <p:cNvSpPr/>
          <p:nvPr/>
        </p:nvSpPr>
        <p:spPr bwMode="auto">
          <a:xfrm>
            <a:off x="-12701" y="-12701"/>
            <a:ext cx="12201525" cy="1012809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6" name="Rectangle 215" descr="Top light gary bar"/>
          <p:cNvSpPr/>
          <p:nvPr/>
        </p:nvSpPr>
        <p:spPr bwMode="auto">
          <a:xfrm>
            <a:off x="-12701" y="1000108"/>
            <a:ext cx="12201525" cy="76200"/>
          </a:xfrm>
          <a:prstGeom prst="rect">
            <a:avLst/>
          </a:prstGeom>
          <a:solidFill>
            <a:srgbClr val="9F9F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4" name="Rectangle 213" descr="Bottom Gray Bar"/>
          <p:cNvSpPr/>
          <p:nvPr/>
        </p:nvSpPr>
        <p:spPr bwMode="auto">
          <a:xfrm>
            <a:off x="-19449" y="6553200"/>
            <a:ext cx="12208273" cy="304800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724" name="AutoShape 4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0726" name="AutoShape 6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2" name="Rectangle 17"/>
          <p:cNvSpPr/>
          <p:nvPr/>
        </p:nvSpPr>
        <p:spPr>
          <a:xfrm>
            <a:off x="2803575" y="2767281"/>
            <a:ext cx="6584851" cy="132343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/>
            <a:r>
              <a:rPr lang="en-US" sz="8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egoe UI Light" panose="020B0502040204020203" pitchFamily="34" charset="0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xmlns="" val="1287457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89" name="Rectangle 88" descr="Header Gray Bar"/>
          <p:cNvSpPr/>
          <p:nvPr/>
        </p:nvSpPr>
        <p:spPr bwMode="auto">
          <a:xfrm>
            <a:off x="-12701" y="-12701"/>
            <a:ext cx="12201525" cy="1012809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165058" y="201019"/>
            <a:ext cx="1174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>
                <a:solidFill>
                  <a:schemeClr val="bg1"/>
                </a:solidFill>
              </a:rPr>
              <a:t>AGENDA</a:t>
            </a:r>
            <a:endParaRPr lang="en-US" sz="2000" b="1" dirty="0" smtClean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6" name="Rectangle 215" descr="Top light gary bar"/>
          <p:cNvSpPr/>
          <p:nvPr/>
        </p:nvSpPr>
        <p:spPr bwMode="auto">
          <a:xfrm>
            <a:off x="-12701" y="1000108"/>
            <a:ext cx="12201525" cy="76200"/>
          </a:xfrm>
          <a:prstGeom prst="rect">
            <a:avLst/>
          </a:prstGeom>
          <a:solidFill>
            <a:srgbClr val="9F9F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4" name="Rectangle 213" descr="Bottom Gray Bar"/>
          <p:cNvSpPr/>
          <p:nvPr/>
        </p:nvSpPr>
        <p:spPr bwMode="auto">
          <a:xfrm>
            <a:off x="-19449" y="6553200"/>
            <a:ext cx="12208273" cy="304800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0" name="89 Imagen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1380824" y="285728"/>
            <a:ext cx="428628" cy="433589"/>
          </a:xfrm>
          <a:prstGeom prst="rect">
            <a:avLst/>
          </a:prstGeom>
          <a:noFill/>
        </p:spPr>
      </p:pic>
      <p:sp>
        <p:nvSpPr>
          <p:cNvPr id="91" name="Rectangle 70"/>
          <p:cNvSpPr>
            <a:spLocks noChangeArrowheads="1"/>
          </p:cNvSpPr>
          <p:nvPr/>
        </p:nvSpPr>
        <p:spPr bwMode="auto">
          <a:xfrm>
            <a:off x="2022446" y="2000240"/>
            <a:ext cx="7286676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/>
          <a:p>
            <a:pPr marL="457200" indent="-457200">
              <a:buFont typeface="+mj-lt"/>
              <a:buAutoNum type="arabicPeriod"/>
            </a:pPr>
            <a:r>
              <a:rPr lang="es-ES" dirty="0" smtClean="0">
                <a:solidFill>
                  <a:srgbClr val="6C6C6C"/>
                </a:solidFill>
                <a:latin typeface="Arial"/>
                <a:cs typeface="Arial"/>
              </a:rPr>
              <a:t>RESUMEN DEL PROYECTO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>
                <a:solidFill>
                  <a:srgbClr val="6C6C6C"/>
                </a:solidFill>
                <a:latin typeface="Arial"/>
                <a:cs typeface="Arial"/>
              </a:rPr>
              <a:t>CASO DE NEGOCIO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>
                <a:solidFill>
                  <a:srgbClr val="6C6C6C"/>
                </a:solidFill>
                <a:latin typeface="Arial"/>
                <a:cs typeface="Arial"/>
              </a:rPr>
              <a:t>PLAN DE GESTIÓN DEL ALCANCE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>
                <a:solidFill>
                  <a:srgbClr val="6C6C6C"/>
                </a:solidFill>
                <a:latin typeface="Arial"/>
                <a:cs typeface="Arial"/>
              </a:rPr>
              <a:t>PLAN DE GESTIÓN DE REQUISITOS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>
                <a:solidFill>
                  <a:srgbClr val="6C6C6C"/>
                </a:solidFill>
                <a:latin typeface="Arial"/>
                <a:cs typeface="Arial"/>
              </a:rPr>
              <a:t>MATRIZ DE TRAZABILIDAD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>
                <a:solidFill>
                  <a:srgbClr val="6C6C6C"/>
                </a:solidFill>
                <a:latin typeface="Arial"/>
                <a:cs typeface="Arial"/>
              </a:rPr>
              <a:t>ENUNCIADO DEL ALCANCE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>
                <a:solidFill>
                  <a:srgbClr val="6C6C6C"/>
                </a:solidFill>
                <a:latin typeface="Arial"/>
                <a:cs typeface="Arial"/>
              </a:rPr>
              <a:t>EDT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>
                <a:solidFill>
                  <a:srgbClr val="6C6C6C"/>
                </a:solidFill>
                <a:latin typeface="Arial"/>
                <a:cs typeface="Arial"/>
              </a:rPr>
              <a:t>DICCIONARIO DE LA EDT</a:t>
            </a:r>
          </a:p>
        </p:txBody>
      </p:sp>
    </p:spTree>
    <p:extLst>
      <p:ext uri="{BB962C8B-B14F-4D97-AF65-F5344CB8AC3E}">
        <p14:creationId xmlns:p14="http://schemas.microsoft.com/office/powerpoint/2010/main" xmlns="" val="1287457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89" name="Rectangle 88" descr="Header Gray Bar"/>
          <p:cNvSpPr/>
          <p:nvPr/>
        </p:nvSpPr>
        <p:spPr bwMode="auto">
          <a:xfrm>
            <a:off x="-12701" y="-12701"/>
            <a:ext cx="12201525" cy="1012809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165058" y="201019"/>
            <a:ext cx="1174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1. RESUMEN DEL PROYECTO</a:t>
            </a:r>
            <a:endParaRPr lang="en-US" sz="2000" b="1" dirty="0" smtClean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6" name="Rectangle 215" descr="Top light gary bar"/>
          <p:cNvSpPr/>
          <p:nvPr/>
        </p:nvSpPr>
        <p:spPr bwMode="auto">
          <a:xfrm>
            <a:off x="-12701" y="1000108"/>
            <a:ext cx="12201525" cy="76200"/>
          </a:xfrm>
          <a:prstGeom prst="rect">
            <a:avLst/>
          </a:prstGeom>
          <a:solidFill>
            <a:srgbClr val="9F9F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4" name="Rectangle 213" descr="Bottom Gray Bar"/>
          <p:cNvSpPr/>
          <p:nvPr/>
        </p:nvSpPr>
        <p:spPr bwMode="auto">
          <a:xfrm>
            <a:off x="-19449" y="6553200"/>
            <a:ext cx="12208273" cy="304800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0" name="89 Imagen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1380824" y="285728"/>
            <a:ext cx="428628" cy="433589"/>
          </a:xfrm>
          <a:prstGeom prst="rect">
            <a:avLst/>
          </a:prstGeom>
          <a:noFill/>
        </p:spPr>
      </p:pic>
      <p:pic>
        <p:nvPicPr>
          <p:cNvPr id="30722" name="Picture 2" descr="http://cimeingenieros.com/images/cime-ingenieros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85091" y="1895468"/>
            <a:ext cx="2752725" cy="676276"/>
          </a:xfrm>
          <a:prstGeom prst="rect">
            <a:avLst/>
          </a:prstGeom>
          <a:noFill/>
        </p:spPr>
      </p:pic>
      <p:sp>
        <p:nvSpPr>
          <p:cNvPr id="30724" name="AutoShape 4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0726" name="AutoShape 6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30728" name="Picture 8" descr="Resultado de imagen para PETROPERU"/>
          <p:cNvPicPr>
            <a:picLocks noChangeAspect="1" noChangeArrowheads="1"/>
          </p:cNvPicPr>
          <p:nvPr/>
        </p:nvPicPr>
        <p:blipFill>
          <a:blip r:embed="rId5"/>
          <a:srcRect t="22500" b="23124"/>
          <a:stretch>
            <a:fillRect/>
          </a:stretch>
        </p:blipFill>
        <p:spPr bwMode="auto">
          <a:xfrm>
            <a:off x="2665388" y="1714488"/>
            <a:ext cx="1785950" cy="971118"/>
          </a:xfrm>
          <a:prstGeom prst="rect">
            <a:avLst/>
          </a:prstGeom>
          <a:noFill/>
        </p:spPr>
      </p:pic>
      <p:sp>
        <p:nvSpPr>
          <p:cNvPr id="16" name="Round Diagonal Corner Rectangle 209" descr="Element 1 Shape"/>
          <p:cNvSpPr/>
          <p:nvPr/>
        </p:nvSpPr>
        <p:spPr bwMode="auto">
          <a:xfrm flipH="1">
            <a:off x="1165190" y="2857496"/>
            <a:ext cx="4929222" cy="3000396"/>
          </a:xfrm>
          <a:prstGeom prst="round2Diag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308066" y="3143248"/>
            <a:ext cx="4572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 smtClean="0">
                <a:solidFill>
                  <a:srgbClr val="6C6C6C"/>
                </a:solidFill>
                <a:latin typeface="Arial"/>
                <a:cs typeface="Arial"/>
              </a:rPr>
              <a:t>Proyecto: </a:t>
            </a:r>
            <a:endParaRPr lang="es-PE" sz="1600" b="1" dirty="0" smtClean="0">
              <a:solidFill>
                <a:srgbClr val="6C6C6C"/>
              </a:solidFill>
              <a:latin typeface="Arial"/>
              <a:cs typeface="Arial"/>
            </a:endParaRPr>
          </a:p>
          <a:p>
            <a:pPr algn="ctr"/>
            <a:endParaRPr lang="es-PE" sz="1600" b="1" dirty="0" smtClean="0">
              <a:solidFill>
                <a:srgbClr val="6C6C6C"/>
              </a:solidFill>
              <a:latin typeface="Arial"/>
              <a:cs typeface="Arial"/>
            </a:endParaRPr>
          </a:p>
          <a:p>
            <a:pPr algn="ctr"/>
            <a:r>
              <a:rPr lang="es-PE" sz="1600" dirty="0" smtClean="0">
                <a:solidFill>
                  <a:srgbClr val="6C6C6C"/>
                </a:solidFill>
                <a:latin typeface="Arial"/>
                <a:cs typeface="Arial"/>
              </a:rPr>
              <a:t>Suministro </a:t>
            </a:r>
            <a:r>
              <a:rPr lang="es-PE" sz="1600" dirty="0" smtClean="0">
                <a:solidFill>
                  <a:srgbClr val="6C6C6C"/>
                </a:solidFill>
                <a:latin typeface="Arial"/>
                <a:cs typeface="Arial"/>
              </a:rPr>
              <a:t>e instalación de dos techos domos para los tanques 51 y 52</a:t>
            </a:r>
          </a:p>
        </p:txBody>
      </p:sp>
      <p:pic>
        <p:nvPicPr>
          <p:cNvPr id="18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65322" y="4286256"/>
            <a:ext cx="29527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ound Diagonal Corner Rectangle 209" descr="Element 1 Shape"/>
          <p:cNvSpPr/>
          <p:nvPr/>
        </p:nvSpPr>
        <p:spPr bwMode="auto">
          <a:xfrm flipH="1">
            <a:off x="6594478" y="2928934"/>
            <a:ext cx="4929222" cy="3000396"/>
          </a:xfrm>
          <a:prstGeom prst="round2Diag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808792" y="3214686"/>
            <a:ext cx="457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 smtClean="0">
                <a:solidFill>
                  <a:srgbClr val="6C6C6C"/>
                </a:solidFill>
                <a:latin typeface="Arial"/>
                <a:cs typeface="Arial"/>
              </a:rPr>
              <a:t>Objetivo Estratégico:</a:t>
            </a:r>
            <a:endParaRPr lang="es-PE" sz="1600" dirty="0" smtClean="0">
              <a:solidFill>
                <a:srgbClr val="6C6C6C"/>
              </a:solidFill>
              <a:latin typeface="Arial"/>
              <a:cs typeface="Arial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7023106" y="3820073"/>
            <a:ext cx="4357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PE" sz="1600" dirty="0" smtClean="0">
                <a:solidFill>
                  <a:srgbClr val="6C6C6C"/>
                </a:solidFill>
                <a:latin typeface="Arial"/>
                <a:cs typeface="Arial"/>
              </a:rPr>
              <a:t>Aumentar la satisfacción de los clientes en 10% respecto al año anterior.</a:t>
            </a:r>
          </a:p>
          <a:p>
            <a:pPr>
              <a:buFont typeface="Arial" pitchFamily="34" charset="0"/>
              <a:buChar char="•"/>
            </a:pPr>
            <a:endParaRPr lang="es-PE" sz="1600" dirty="0" smtClean="0">
              <a:solidFill>
                <a:srgbClr val="6C6C6C"/>
              </a:solidFill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r>
              <a:rPr lang="es-PE" sz="1600" dirty="0" smtClean="0">
                <a:solidFill>
                  <a:srgbClr val="6C6C6C"/>
                </a:solidFill>
                <a:latin typeface="Arial"/>
                <a:cs typeface="Arial"/>
              </a:rPr>
              <a:t>Aumentar las ganancias en 2% respecto al año anterior</a:t>
            </a:r>
            <a:endParaRPr lang="es-PE" sz="1600" dirty="0" smtClean="0">
              <a:solidFill>
                <a:srgbClr val="6C6C6C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7457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89" name="Rectangle 88" descr="Header Gray Bar"/>
          <p:cNvSpPr/>
          <p:nvPr/>
        </p:nvSpPr>
        <p:spPr bwMode="auto">
          <a:xfrm>
            <a:off x="-12701" y="-12701"/>
            <a:ext cx="12201525" cy="1012809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165058" y="201019"/>
            <a:ext cx="1174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1. RESUMEN DEL PROYECTO</a:t>
            </a:r>
            <a:endParaRPr lang="en-US" sz="2000" b="1" dirty="0" smtClean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6" name="Rectangle 215" descr="Top light gary bar"/>
          <p:cNvSpPr/>
          <p:nvPr/>
        </p:nvSpPr>
        <p:spPr bwMode="auto">
          <a:xfrm>
            <a:off x="-12701" y="1000108"/>
            <a:ext cx="12201525" cy="76200"/>
          </a:xfrm>
          <a:prstGeom prst="rect">
            <a:avLst/>
          </a:prstGeom>
          <a:solidFill>
            <a:srgbClr val="9F9F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4" name="Rectangle 213" descr="Bottom Gray Bar"/>
          <p:cNvSpPr/>
          <p:nvPr/>
        </p:nvSpPr>
        <p:spPr bwMode="auto">
          <a:xfrm>
            <a:off x="-19449" y="6553200"/>
            <a:ext cx="12208273" cy="304800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0" name="89 Imagen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1380824" y="285728"/>
            <a:ext cx="428628" cy="433589"/>
          </a:xfrm>
          <a:prstGeom prst="rect">
            <a:avLst/>
          </a:prstGeom>
          <a:noFill/>
        </p:spPr>
      </p:pic>
      <p:sp>
        <p:nvSpPr>
          <p:cNvPr id="30724" name="AutoShape 4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0726" name="AutoShape 6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6" name="Round Diagonal Corner Rectangle 209" descr="Element 1 Shape"/>
          <p:cNvSpPr/>
          <p:nvPr/>
        </p:nvSpPr>
        <p:spPr bwMode="auto">
          <a:xfrm flipH="1">
            <a:off x="665124" y="1428736"/>
            <a:ext cx="4643470" cy="2286016"/>
          </a:xfrm>
          <a:prstGeom prst="round2Diag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808000" y="1571612"/>
            <a:ext cx="457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sz="1600" b="1" dirty="0" smtClean="0">
                <a:solidFill>
                  <a:srgbClr val="6C6C6C"/>
                </a:solidFill>
                <a:latin typeface="Arial"/>
                <a:cs typeface="Arial"/>
              </a:rPr>
              <a:t>COSTOS DEL PROYECTO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1236628" y="2073654"/>
            <a:ext cx="41434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>
                <a:solidFill>
                  <a:srgbClr val="6C6C6C"/>
                </a:solidFill>
                <a:latin typeface="Arial"/>
                <a:cs typeface="Arial"/>
              </a:rPr>
              <a:t>Venta: </a:t>
            </a:r>
            <a:r>
              <a:rPr lang="es-PE" sz="1600" dirty="0" smtClean="0">
                <a:solidFill>
                  <a:srgbClr val="6C6C6C"/>
                </a:solidFill>
                <a:latin typeface="Arial"/>
                <a:cs typeface="Arial"/>
              </a:rPr>
              <a:t>S/ 3,419,018.7  SIN IGV</a:t>
            </a:r>
          </a:p>
          <a:p>
            <a:endParaRPr lang="es-PE" sz="1600" dirty="0" smtClean="0">
              <a:solidFill>
                <a:srgbClr val="6C6C6C"/>
              </a:solidFill>
              <a:latin typeface="Arial"/>
              <a:cs typeface="Arial"/>
            </a:endParaRPr>
          </a:p>
          <a:p>
            <a:r>
              <a:rPr lang="es-PE" sz="1600" dirty="0" smtClean="0">
                <a:solidFill>
                  <a:srgbClr val="6C6C6C"/>
                </a:solidFill>
                <a:latin typeface="Arial"/>
                <a:cs typeface="Arial"/>
              </a:rPr>
              <a:t>Costo: </a:t>
            </a:r>
            <a:r>
              <a:rPr lang="es-PE" sz="1600" dirty="0" smtClean="0">
                <a:solidFill>
                  <a:srgbClr val="6C6C6C"/>
                </a:solidFill>
                <a:latin typeface="Arial"/>
                <a:cs typeface="Arial"/>
              </a:rPr>
              <a:t>S/ 2,944,046.78 SIN IGV</a:t>
            </a:r>
          </a:p>
          <a:p>
            <a:endParaRPr lang="es-PE" sz="1600" dirty="0" smtClean="0">
              <a:solidFill>
                <a:srgbClr val="6C6C6C"/>
              </a:solidFill>
              <a:latin typeface="Arial"/>
              <a:cs typeface="Arial"/>
            </a:endParaRPr>
          </a:p>
          <a:p>
            <a:r>
              <a:rPr lang="es-PE" sz="1600" dirty="0" smtClean="0">
                <a:solidFill>
                  <a:srgbClr val="6C6C6C"/>
                </a:solidFill>
                <a:latin typeface="Arial"/>
                <a:cs typeface="Arial"/>
              </a:rPr>
              <a:t>Ganancia: S/474,972</a:t>
            </a:r>
          </a:p>
          <a:p>
            <a:r>
              <a:rPr lang="es-PE" sz="1600" dirty="0" smtClean="0">
                <a:solidFill>
                  <a:srgbClr val="6C6C6C"/>
                </a:solidFill>
                <a:latin typeface="Arial"/>
                <a:cs typeface="Arial"/>
              </a:rPr>
              <a:t>%GM : 13%</a:t>
            </a:r>
          </a:p>
        </p:txBody>
      </p:sp>
      <p:sp>
        <p:nvSpPr>
          <p:cNvPr id="24" name="Round Diagonal Corner Rectangle 209" descr="Element 1 Shape"/>
          <p:cNvSpPr/>
          <p:nvPr/>
        </p:nvSpPr>
        <p:spPr bwMode="auto">
          <a:xfrm flipH="1">
            <a:off x="665124" y="4000504"/>
            <a:ext cx="4643470" cy="2286016"/>
          </a:xfrm>
          <a:prstGeom prst="round2Diag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808000" y="4214818"/>
            <a:ext cx="457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sz="1600" b="1" dirty="0" smtClean="0">
                <a:solidFill>
                  <a:srgbClr val="6C6C6C"/>
                </a:solidFill>
                <a:latin typeface="Arial"/>
                <a:cs typeface="Arial"/>
              </a:rPr>
              <a:t>CRONOGRAMA DEL PROYECTO</a:t>
            </a:r>
            <a:endParaRPr lang="es-ES" sz="1600" b="1" dirty="0" smtClean="0">
              <a:solidFill>
                <a:srgbClr val="6C6C6C"/>
              </a:solidFill>
              <a:latin typeface="Arial"/>
              <a:cs typeface="Arial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879438" y="4929198"/>
            <a:ext cx="4286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88900">
              <a:buClr>
                <a:srgbClr val="FFFFFF">
                  <a:lumMod val="50000"/>
                </a:srgbClr>
              </a:buClr>
              <a:buSzPct val="120000"/>
              <a:buFont typeface="Arial" pitchFamily="34" charset="0"/>
              <a:buChar char="•"/>
            </a:pPr>
            <a:r>
              <a:rPr lang="es-PE" sz="1600" dirty="0" smtClean="0">
                <a:solidFill>
                  <a:srgbClr val="6C6C6C"/>
                </a:solidFill>
                <a:latin typeface="Arial"/>
                <a:cs typeface="Arial"/>
              </a:rPr>
              <a:t> Días </a:t>
            </a:r>
            <a:r>
              <a:rPr lang="es-PE" sz="1600" dirty="0" smtClean="0">
                <a:solidFill>
                  <a:srgbClr val="6C6C6C"/>
                </a:solidFill>
                <a:latin typeface="Arial"/>
                <a:cs typeface="Arial"/>
              </a:rPr>
              <a:t>para Ejecución : 180 días Calendario</a:t>
            </a:r>
          </a:p>
          <a:p>
            <a:pPr indent="-88900">
              <a:buClr>
                <a:srgbClr val="FFFFFF">
                  <a:lumMod val="50000"/>
                </a:srgbClr>
              </a:buClr>
              <a:buSzPct val="120000"/>
              <a:buFont typeface="Arial" pitchFamily="34" charset="0"/>
              <a:buChar char="•"/>
            </a:pPr>
            <a:endParaRPr lang="es-PE" sz="1600" dirty="0" smtClean="0">
              <a:solidFill>
                <a:srgbClr val="6C6C6C"/>
              </a:solidFill>
              <a:latin typeface="Arial"/>
              <a:cs typeface="Arial"/>
            </a:endParaRPr>
          </a:p>
          <a:p>
            <a:pPr indent="-88900">
              <a:buClr>
                <a:srgbClr val="FFFFFF">
                  <a:lumMod val="50000"/>
                </a:srgbClr>
              </a:buClr>
              <a:buSzPct val="120000"/>
              <a:buFont typeface="Arial" pitchFamily="34" charset="0"/>
              <a:buChar char="•"/>
            </a:pPr>
            <a:r>
              <a:rPr lang="es-PE" sz="1600" dirty="0" smtClean="0">
                <a:solidFill>
                  <a:srgbClr val="6C6C6C"/>
                </a:solidFill>
                <a:latin typeface="Arial"/>
                <a:cs typeface="Arial"/>
              </a:rPr>
              <a:t> Fecha </a:t>
            </a:r>
            <a:r>
              <a:rPr lang="es-PE" sz="1600" dirty="0" smtClean="0">
                <a:solidFill>
                  <a:srgbClr val="6C6C6C"/>
                </a:solidFill>
                <a:latin typeface="Arial"/>
                <a:cs typeface="Arial"/>
              </a:rPr>
              <a:t>estimada de Inicio : Diciembre 2017</a:t>
            </a:r>
          </a:p>
        </p:txBody>
      </p:sp>
      <p:sp>
        <p:nvSpPr>
          <p:cNvPr id="27" name="Round Diagonal Corner Rectangle 209" descr="Element 1 Shape"/>
          <p:cNvSpPr/>
          <p:nvPr/>
        </p:nvSpPr>
        <p:spPr bwMode="auto">
          <a:xfrm flipH="1">
            <a:off x="6094412" y="1500174"/>
            <a:ext cx="5572164" cy="4714908"/>
          </a:xfrm>
          <a:prstGeom prst="round2Diag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6523040" y="1714488"/>
            <a:ext cx="457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sz="1600" b="1" dirty="0" smtClean="0">
                <a:solidFill>
                  <a:srgbClr val="6C6C6C"/>
                </a:solidFill>
                <a:latin typeface="Arial"/>
                <a:cs typeface="Arial"/>
              </a:rPr>
              <a:t>OBJETIVOS DEL PROYECTO</a:t>
            </a:r>
            <a:endParaRPr lang="es-ES" sz="1600" b="1" dirty="0" smtClean="0">
              <a:solidFill>
                <a:srgbClr val="6C6C6C"/>
              </a:solidFill>
              <a:latin typeface="Arial"/>
              <a:cs typeface="Arial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6594478" y="2214554"/>
            <a:ext cx="45720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s-PE" sz="1600" dirty="0" smtClean="0">
                <a:solidFill>
                  <a:srgbClr val="6C6C6C"/>
                </a:solidFill>
                <a:latin typeface="Arial"/>
                <a:cs typeface="Arial"/>
              </a:rPr>
              <a:t> Disminuir las pérdidas de combustible del 25% al 5%.</a:t>
            </a:r>
          </a:p>
          <a:p>
            <a:pPr algn="just">
              <a:buFont typeface="Arial" pitchFamily="34" charset="0"/>
              <a:buChar char="•"/>
            </a:pPr>
            <a:endParaRPr lang="es-PE" sz="1600" dirty="0" smtClean="0">
              <a:solidFill>
                <a:srgbClr val="6C6C6C"/>
              </a:solidFill>
              <a:latin typeface="Arial"/>
              <a:cs typeface="Arial"/>
            </a:endParaRPr>
          </a:p>
          <a:p>
            <a:pPr algn="just">
              <a:buFont typeface="Arial" pitchFamily="34" charset="0"/>
              <a:buChar char="•"/>
            </a:pPr>
            <a:r>
              <a:rPr lang="es-PE" sz="1600" dirty="0" smtClean="0">
                <a:solidFill>
                  <a:srgbClr val="6C6C6C"/>
                </a:solidFill>
                <a:latin typeface="Arial"/>
                <a:cs typeface="Arial"/>
              </a:rPr>
              <a:t>Cumplir con el alcance del proyecto definido en la EDT.</a:t>
            </a:r>
          </a:p>
          <a:p>
            <a:pPr algn="just">
              <a:buFont typeface="Arial" pitchFamily="34" charset="0"/>
              <a:buChar char="•"/>
            </a:pPr>
            <a:endParaRPr lang="es-PE" sz="1600" dirty="0" smtClean="0">
              <a:solidFill>
                <a:srgbClr val="6C6C6C"/>
              </a:solidFill>
              <a:latin typeface="Arial"/>
              <a:cs typeface="Arial"/>
            </a:endParaRPr>
          </a:p>
          <a:p>
            <a:pPr algn="just">
              <a:buFont typeface="Arial" pitchFamily="34" charset="0"/>
              <a:buChar char="•"/>
            </a:pPr>
            <a:r>
              <a:rPr lang="es-PE" sz="1600" dirty="0" smtClean="0">
                <a:solidFill>
                  <a:srgbClr val="6C6C6C"/>
                </a:solidFill>
                <a:latin typeface="Arial"/>
                <a:cs typeface="Arial"/>
              </a:rPr>
              <a:t>Cumplir con la fecha de puesta del proyecto que es 180 días calendario.</a:t>
            </a:r>
          </a:p>
          <a:p>
            <a:pPr algn="just">
              <a:buFont typeface="Arial" pitchFamily="34" charset="0"/>
              <a:buChar char="•"/>
            </a:pPr>
            <a:endParaRPr lang="es-PE" sz="1600" dirty="0" smtClean="0">
              <a:solidFill>
                <a:srgbClr val="6C6C6C"/>
              </a:solidFill>
              <a:latin typeface="Arial"/>
              <a:cs typeface="Arial"/>
            </a:endParaRPr>
          </a:p>
          <a:p>
            <a:pPr algn="just">
              <a:buFont typeface="Arial" pitchFamily="34" charset="0"/>
              <a:buChar char="•"/>
            </a:pPr>
            <a:r>
              <a:rPr lang="es-PE" sz="1600" dirty="0" smtClean="0">
                <a:solidFill>
                  <a:srgbClr val="6C6C6C"/>
                </a:solidFill>
                <a:latin typeface="Arial"/>
                <a:cs typeface="Arial"/>
              </a:rPr>
              <a:t>Cumplir con el presupuesto del proyecto que asciende a: S/ 2’944,046.78.</a:t>
            </a:r>
          </a:p>
          <a:p>
            <a:pPr algn="just">
              <a:buFont typeface="Arial" pitchFamily="34" charset="0"/>
              <a:buChar char="•"/>
            </a:pPr>
            <a:endParaRPr lang="es-PE" sz="1600" dirty="0" smtClean="0">
              <a:solidFill>
                <a:srgbClr val="6C6C6C"/>
              </a:solidFill>
              <a:latin typeface="Arial"/>
              <a:cs typeface="Arial"/>
            </a:endParaRPr>
          </a:p>
          <a:p>
            <a:pPr algn="just">
              <a:buFont typeface="Arial" pitchFamily="34" charset="0"/>
              <a:buChar char="•"/>
            </a:pPr>
            <a:r>
              <a:rPr lang="es-PE" sz="1600" dirty="0" smtClean="0">
                <a:solidFill>
                  <a:srgbClr val="6C6C6C"/>
                </a:solidFill>
                <a:latin typeface="Arial"/>
                <a:cs typeface="Arial"/>
              </a:rPr>
              <a:t>Cumplir con las normativas del API650, bajo las cuales se entregará el proyecto.</a:t>
            </a:r>
          </a:p>
        </p:txBody>
      </p:sp>
      <p:pic>
        <p:nvPicPr>
          <p:cNvPr id="30" name="Picture 77" descr="fletxa blanca.png">
            <a:extLst>
              <a:ext uri="{FF2B5EF4-FFF2-40B4-BE49-F238E27FC236}">
                <a16:creationId xmlns:a16="http://schemas.microsoft.com/office/drawing/2014/main" xmlns="" id="{C57910C2-630D-4F8B-9FDA-B99D13A3DD7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8000" y="1500174"/>
            <a:ext cx="764300" cy="573226"/>
          </a:xfrm>
          <a:prstGeom prst="rect">
            <a:avLst/>
          </a:prstGeom>
        </p:spPr>
      </p:pic>
      <p:pic>
        <p:nvPicPr>
          <p:cNvPr id="31" name="Picture 73" descr="clau blanca.png">
            <a:extLst>
              <a:ext uri="{FF2B5EF4-FFF2-40B4-BE49-F238E27FC236}">
                <a16:creationId xmlns:a16="http://schemas.microsoft.com/office/drawing/2014/main" xmlns="" id="{7F8D5185-E63E-48A9-A805-04DD482C0D2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9438" y="4143380"/>
            <a:ext cx="463545" cy="46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7457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89" name="Rectangle 88" descr="Header Gray Bar"/>
          <p:cNvSpPr/>
          <p:nvPr/>
        </p:nvSpPr>
        <p:spPr bwMode="auto">
          <a:xfrm>
            <a:off x="-12701" y="-12701"/>
            <a:ext cx="12201525" cy="1012809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165058" y="201019"/>
            <a:ext cx="1174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s-PE" sz="3200" b="1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. CASO DE NEGOCIO</a:t>
            </a:r>
            <a:endParaRPr lang="en-US" sz="2000" b="1" dirty="0" smtClean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6" name="Rectangle 215" descr="Top light gary bar"/>
          <p:cNvSpPr/>
          <p:nvPr/>
        </p:nvSpPr>
        <p:spPr bwMode="auto">
          <a:xfrm>
            <a:off x="-12701" y="1000108"/>
            <a:ext cx="12201525" cy="76200"/>
          </a:xfrm>
          <a:prstGeom prst="rect">
            <a:avLst/>
          </a:prstGeom>
          <a:solidFill>
            <a:srgbClr val="9F9F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4" name="Rectangle 213" descr="Bottom Gray Bar"/>
          <p:cNvSpPr/>
          <p:nvPr/>
        </p:nvSpPr>
        <p:spPr bwMode="auto">
          <a:xfrm>
            <a:off x="-19449" y="6553200"/>
            <a:ext cx="12208273" cy="304800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0" name="89 Imagen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1380824" y="285728"/>
            <a:ext cx="428628" cy="433589"/>
          </a:xfrm>
          <a:prstGeom prst="rect">
            <a:avLst/>
          </a:prstGeom>
          <a:noFill/>
        </p:spPr>
      </p:pic>
      <p:sp>
        <p:nvSpPr>
          <p:cNvPr id="30724" name="AutoShape 4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0726" name="AutoShape 6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6" name="Round Diagonal Corner Rectangle 209" descr="Element 1 Shape"/>
          <p:cNvSpPr/>
          <p:nvPr/>
        </p:nvSpPr>
        <p:spPr bwMode="auto">
          <a:xfrm flipH="1">
            <a:off x="665124" y="1428736"/>
            <a:ext cx="4643470" cy="2286016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736562" y="1571612"/>
            <a:ext cx="457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sz="1600" b="1" dirty="0" smtClean="0">
                <a:solidFill>
                  <a:srgbClr val="6C6C6C"/>
                </a:solidFill>
                <a:latin typeface="Arial"/>
                <a:cs typeface="Arial"/>
              </a:rPr>
              <a:t>2.1 ANTECEDENTES</a:t>
            </a:r>
            <a:endParaRPr lang="es-ES" sz="1600" b="1" dirty="0" smtClean="0">
              <a:solidFill>
                <a:srgbClr val="6C6C6C"/>
              </a:solidFill>
              <a:latin typeface="Arial"/>
              <a:cs typeface="Arial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808000" y="2188011"/>
            <a:ext cx="44291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PE" sz="1400" dirty="0" err="1" smtClean="0">
                <a:solidFill>
                  <a:srgbClr val="4D4D4D"/>
                </a:solidFill>
              </a:rPr>
              <a:t>Cime</a:t>
            </a:r>
            <a:r>
              <a:rPr lang="es-PE" sz="1400" dirty="0" smtClean="0">
                <a:solidFill>
                  <a:srgbClr val="4D4D4D"/>
                </a:solidFill>
              </a:rPr>
              <a:t> Ingenieros S.R.L. es una empresa </a:t>
            </a:r>
            <a:r>
              <a:rPr lang="es-PE" sz="1400" dirty="0" smtClean="0">
                <a:solidFill>
                  <a:srgbClr val="4D4D4D"/>
                </a:solidFill>
              </a:rPr>
              <a:t>especializada </a:t>
            </a:r>
            <a:r>
              <a:rPr lang="es-PE" sz="1400" dirty="0" smtClean="0">
                <a:solidFill>
                  <a:srgbClr val="4D4D4D"/>
                </a:solidFill>
              </a:rPr>
              <a:t>en trabajos civiles, de mantenimiento, fabricación, montaje, instalaciones electromecánicas </a:t>
            </a:r>
            <a:r>
              <a:rPr lang="es-PE" sz="1400" dirty="0" smtClean="0">
                <a:solidFill>
                  <a:srgbClr val="4D4D4D"/>
                </a:solidFill>
              </a:rPr>
              <a:t>y </a:t>
            </a:r>
            <a:r>
              <a:rPr lang="es-PE" sz="1400" dirty="0" smtClean="0">
                <a:solidFill>
                  <a:srgbClr val="4D4D4D"/>
                </a:solidFill>
              </a:rPr>
              <a:t>gas </a:t>
            </a:r>
            <a:r>
              <a:rPr lang="es-PE" sz="1400" dirty="0" smtClean="0">
                <a:solidFill>
                  <a:srgbClr val="4D4D4D"/>
                </a:solidFill>
              </a:rPr>
              <a:t>natural.</a:t>
            </a:r>
          </a:p>
          <a:p>
            <a:endParaRPr lang="es-PE" sz="1400" dirty="0" smtClean="0">
              <a:solidFill>
                <a:srgbClr val="4D4D4D"/>
              </a:solidFill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r>
              <a:rPr lang="es-PE" sz="1400" dirty="0" smtClean="0">
                <a:solidFill>
                  <a:srgbClr val="4D4D4D"/>
                </a:solidFill>
              </a:rPr>
              <a:t>Aplicar </a:t>
            </a:r>
            <a:r>
              <a:rPr lang="es-PE" sz="1400" dirty="0" smtClean="0">
                <a:solidFill>
                  <a:srgbClr val="4D4D4D"/>
                </a:solidFill>
              </a:rPr>
              <a:t>buenas prácticas en la gestión de sus </a:t>
            </a:r>
            <a:r>
              <a:rPr lang="es-PE" sz="1400" dirty="0" smtClean="0">
                <a:solidFill>
                  <a:srgbClr val="4D4D4D"/>
                </a:solidFill>
              </a:rPr>
              <a:t>proyectos.</a:t>
            </a:r>
            <a:endParaRPr lang="es-PE" sz="1400" dirty="0" smtClean="0">
              <a:solidFill>
                <a:srgbClr val="4D4D4D"/>
              </a:solidFill>
              <a:latin typeface="Arial"/>
              <a:cs typeface="Arial"/>
            </a:endParaRPr>
          </a:p>
        </p:txBody>
      </p:sp>
      <p:sp>
        <p:nvSpPr>
          <p:cNvPr id="24" name="Round Diagonal Corner Rectangle 209" descr="Element 1 Shape"/>
          <p:cNvSpPr/>
          <p:nvPr/>
        </p:nvSpPr>
        <p:spPr bwMode="auto">
          <a:xfrm flipH="1">
            <a:off x="665124" y="4000504"/>
            <a:ext cx="4643470" cy="2286016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736562" y="4214818"/>
            <a:ext cx="457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sz="1600" b="1" dirty="0" smtClean="0">
                <a:solidFill>
                  <a:srgbClr val="6C6C6C"/>
                </a:solidFill>
                <a:latin typeface="Arial"/>
                <a:cs typeface="Arial"/>
              </a:rPr>
              <a:t>2.2 OBJETIVO DEL NEGOCIO</a:t>
            </a:r>
            <a:endParaRPr lang="es-ES" sz="1600" b="1" dirty="0" smtClean="0">
              <a:solidFill>
                <a:srgbClr val="6C6C6C"/>
              </a:solidFill>
              <a:latin typeface="Arial"/>
              <a:cs typeface="Arial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879438" y="4903785"/>
            <a:ext cx="4286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PE" sz="1400" dirty="0" smtClean="0">
                <a:solidFill>
                  <a:srgbClr val="6C6C6C"/>
                </a:solidFill>
                <a:cs typeface="Arial"/>
              </a:rPr>
              <a:t>Aumentar la satisfacción de los clientes en 10% respecto al año anterior.</a:t>
            </a:r>
          </a:p>
          <a:p>
            <a:pPr>
              <a:buFont typeface="Arial" pitchFamily="34" charset="0"/>
              <a:buChar char="•"/>
            </a:pPr>
            <a:endParaRPr lang="es-PE" sz="1400" dirty="0" smtClean="0">
              <a:solidFill>
                <a:srgbClr val="6C6C6C"/>
              </a:solidFill>
              <a:cs typeface="Arial"/>
            </a:endParaRPr>
          </a:p>
          <a:p>
            <a:pPr>
              <a:buFont typeface="Arial" pitchFamily="34" charset="0"/>
              <a:buChar char="•"/>
            </a:pPr>
            <a:r>
              <a:rPr lang="es-PE" sz="1400" dirty="0" smtClean="0">
                <a:solidFill>
                  <a:srgbClr val="6C6C6C"/>
                </a:solidFill>
                <a:cs typeface="Arial"/>
              </a:rPr>
              <a:t>Aumentar las ganancias en 2% respecto al año anterior</a:t>
            </a:r>
          </a:p>
        </p:txBody>
      </p:sp>
      <p:sp>
        <p:nvSpPr>
          <p:cNvPr id="27" name="Round Diagonal Corner Rectangle 209" descr="Element 1 Shape"/>
          <p:cNvSpPr/>
          <p:nvPr/>
        </p:nvSpPr>
        <p:spPr bwMode="auto">
          <a:xfrm flipH="1">
            <a:off x="6094412" y="1500174"/>
            <a:ext cx="5572164" cy="4714908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6523040" y="1733124"/>
            <a:ext cx="457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sz="1600" b="1" dirty="0" smtClean="0">
                <a:solidFill>
                  <a:srgbClr val="6C6C6C"/>
                </a:solidFill>
                <a:latin typeface="Arial"/>
                <a:cs typeface="Arial"/>
              </a:rPr>
              <a:t>2.3 SITUACIÓN ACTUAL Y PROBLEMAS</a:t>
            </a:r>
            <a:endParaRPr lang="es-ES" sz="1600" b="1" dirty="0" smtClean="0">
              <a:solidFill>
                <a:srgbClr val="6C6C6C"/>
              </a:solidFill>
              <a:latin typeface="Arial"/>
              <a:cs typeface="Arial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6594478" y="2571744"/>
            <a:ext cx="457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400" dirty="0" smtClean="0">
                <a:solidFill>
                  <a:srgbClr val="4D4D4D"/>
                </a:solidFill>
                <a:cs typeface="Arial"/>
              </a:rPr>
              <a:t>Observaciones a diques de tanques según reglamento de </a:t>
            </a:r>
            <a:r>
              <a:rPr lang="es-PE" sz="1400" dirty="0" smtClean="0">
                <a:solidFill>
                  <a:srgbClr val="4D4D4D"/>
                </a:solidFill>
              </a:rPr>
              <a:t>Protección </a:t>
            </a:r>
            <a:r>
              <a:rPr lang="es-PE" sz="1400" dirty="0" smtClean="0">
                <a:solidFill>
                  <a:srgbClr val="4D4D4D"/>
                </a:solidFill>
              </a:rPr>
              <a:t>Ambiental en las actividades de hidrocarburo</a:t>
            </a:r>
            <a:r>
              <a:rPr lang="es-PE" sz="1400" dirty="0" smtClean="0">
                <a:solidFill>
                  <a:srgbClr val="4D4D4D"/>
                </a:solidFill>
                <a:cs typeface="Arial"/>
              </a:rPr>
              <a:t>.</a:t>
            </a:r>
            <a:endParaRPr lang="es-PE" sz="1600" dirty="0" smtClean="0">
              <a:solidFill>
                <a:srgbClr val="4D4D4D"/>
              </a:solidFill>
              <a:cs typeface="Arial"/>
            </a:endParaRPr>
          </a:p>
        </p:txBody>
      </p:sp>
      <p:sp>
        <p:nvSpPr>
          <p:cNvPr id="21" name="20 Flecha abajo"/>
          <p:cNvSpPr/>
          <p:nvPr/>
        </p:nvSpPr>
        <p:spPr>
          <a:xfrm>
            <a:off x="8666180" y="3643314"/>
            <a:ext cx="428628" cy="42862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22 CuadroTexto"/>
          <p:cNvSpPr txBox="1"/>
          <p:nvPr/>
        </p:nvSpPr>
        <p:spPr>
          <a:xfrm>
            <a:off x="6737354" y="4500570"/>
            <a:ext cx="45720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400" dirty="0" smtClean="0">
                <a:solidFill>
                  <a:srgbClr val="4D4D4D"/>
                </a:solidFill>
                <a:cs typeface="Arial"/>
              </a:rPr>
              <a:t>Petroperú S.A </a:t>
            </a:r>
            <a:r>
              <a:rPr lang="es-PE" sz="1400" dirty="0" smtClean="0">
                <a:solidFill>
                  <a:srgbClr val="4D4D4D"/>
                </a:solidFill>
                <a:cs typeface="Arial"/>
              </a:rPr>
              <a:t>efectúa la </a:t>
            </a:r>
            <a:r>
              <a:rPr lang="es-PE" sz="1400" dirty="0" smtClean="0">
                <a:solidFill>
                  <a:srgbClr val="4D4D4D"/>
                </a:solidFill>
                <a:cs typeface="Arial"/>
              </a:rPr>
              <a:t>contratación de un servicio para la impermeabilización e instalación de los Domos </a:t>
            </a:r>
            <a:r>
              <a:rPr lang="es-PE" sz="1400" dirty="0" smtClean="0">
                <a:solidFill>
                  <a:srgbClr val="4D4D4D"/>
                </a:solidFill>
                <a:cs typeface="Arial"/>
              </a:rPr>
              <a:t>Geodésicos a fin de levantar la observación.</a:t>
            </a:r>
            <a:endParaRPr lang="es-PE" sz="1600" dirty="0" smtClean="0">
              <a:solidFill>
                <a:srgbClr val="4D4D4D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7457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89" name="Rectangle 88" descr="Header Gray Bar"/>
          <p:cNvSpPr/>
          <p:nvPr/>
        </p:nvSpPr>
        <p:spPr bwMode="auto">
          <a:xfrm>
            <a:off x="-12701" y="-12701"/>
            <a:ext cx="12201525" cy="1012809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165058" y="201019"/>
            <a:ext cx="1174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s-PE" sz="3200" b="1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. CASO DE NEGOCIO</a:t>
            </a:r>
            <a:endParaRPr lang="en-US" sz="2000" b="1" dirty="0" smtClean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6" name="Rectangle 215" descr="Top light gary bar"/>
          <p:cNvSpPr/>
          <p:nvPr/>
        </p:nvSpPr>
        <p:spPr bwMode="auto">
          <a:xfrm>
            <a:off x="-12701" y="1000108"/>
            <a:ext cx="12201525" cy="76200"/>
          </a:xfrm>
          <a:prstGeom prst="rect">
            <a:avLst/>
          </a:prstGeom>
          <a:solidFill>
            <a:srgbClr val="9F9F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4" name="Rectangle 213" descr="Bottom Gray Bar"/>
          <p:cNvSpPr/>
          <p:nvPr/>
        </p:nvSpPr>
        <p:spPr bwMode="auto">
          <a:xfrm>
            <a:off x="-19449" y="6553200"/>
            <a:ext cx="12208273" cy="304800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0" name="89 Imagen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1380824" y="285728"/>
            <a:ext cx="428628" cy="433589"/>
          </a:xfrm>
          <a:prstGeom prst="rect">
            <a:avLst/>
          </a:prstGeom>
          <a:noFill/>
        </p:spPr>
      </p:pic>
      <p:sp>
        <p:nvSpPr>
          <p:cNvPr id="30724" name="AutoShape 4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0726" name="AutoShape 6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6" name="Round Diagonal Corner Rectangle 209" descr="Element 1 Shape"/>
          <p:cNvSpPr/>
          <p:nvPr/>
        </p:nvSpPr>
        <p:spPr bwMode="auto">
          <a:xfrm flipH="1">
            <a:off x="665124" y="1428736"/>
            <a:ext cx="10930014" cy="1928826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736562" y="1571612"/>
            <a:ext cx="457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sz="1600" b="1" dirty="0" smtClean="0">
                <a:solidFill>
                  <a:srgbClr val="6C6C6C"/>
                </a:solidFill>
                <a:latin typeface="Arial"/>
                <a:cs typeface="Arial"/>
              </a:rPr>
              <a:t>2.4 Asunciones Críticas y Restricciones</a:t>
            </a:r>
            <a:endParaRPr lang="es-ES" sz="1600" b="1" dirty="0" smtClean="0">
              <a:solidFill>
                <a:srgbClr val="6C6C6C"/>
              </a:solidFill>
              <a:latin typeface="Arial"/>
              <a:cs typeface="Arial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808000" y="2188011"/>
            <a:ext cx="104299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PE" sz="1400" dirty="0" smtClean="0">
                <a:solidFill>
                  <a:srgbClr val="4D4D4D"/>
                </a:solidFill>
              </a:rPr>
              <a:t>El proyecto debe contar con el apoyo total de la Gerencia General y del Director de Portafolios de </a:t>
            </a:r>
            <a:r>
              <a:rPr lang="es-PE" sz="1400" dirty="0" err="1" smtClean="0">
                <a:solidFill>
                  <a:srgbClr val="4D4D4D"/>
                </a:solidFill>
              </a:rPr>
              <a:t>Cime</a:t>
            </a:r>
            <a:r>
              <a:rPr lang="es-PE" sz="1400" dirty="0" smtClean="0">
                <a:solidFill>
                  <a:srgbClr val="4D4D4D"/>
                </a:solidFill>
              </a:rPr>
              <a:t> Ingenieros S.R.L.</a:t>
            </a:r>
            <a:endParaRPr lang="es-PE" sz="1400" dirty="0" smtClean="0">
              <a:solidFill>
                <a:srgbClr val="4D4D4D"/>
              </a:solidFill>
            </a:endParaRPr>
          </a:p>
          <a:p>
            <a:endParaRPr lang="es-PE" sz="1400" dirty="0" smtClean="0">
              <a:solidFill>
                <a:srgbClr val="4D4D4D"/>
              </a:solidFill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r>
              <a:rPr lang="es-PE" sz="1400" dirty="0" smtClean="0">
                <a:solidFill>
                  <a:srgbClr val="4D4D4D"/>
                </a:solidFill>
              </a:rPr>
              <a:t>Se buscará generar una rentabilidad a la organización realizando sinergia.</a:t>
            </a:r>
          </a:p>
        </p:txBody>
      </p:sp>
      <p:sp>
        <p:nvSpPr>
          <p:cNvPr id="24" name="Round Diagonal Corner Rectangle 209" descr="Element 1 Shape"/>
          <p:cNvSpPr/>
          <p:nvPr/>
        </p:nvSpPr>
        <p:spPr bwMode="auto">
          <a:xfrm flipH="1">
            <a:off x="665124" y="3571876"/>
            <a:ext cx="11001452" cy="2714644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736562" y="3786190"/>
            <a:ext cx="457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sz="1600" b="1" dirty="0" smtClean="0">
                <a:solidFill>
                  <a:srgbClr val="6C6C6C"/>
                </a:solidFill>
                <a:latin typeface="Arial"/>
                <a:cs typeface="Arial"/>
              </a:rPr>
              <a:t>2.5 </a:t>
            </a:r>
            <a:r>
              <a:rPr lang="es-PE" sz="1600" b="1" dirty="0" smtClean="0">
                <a:solidFill>
                  <a:srgbClr val="6C6C6C"/>
                </a:solidFill>
                <a:latin typeface="Arial"/>
                <a:cs typeface="Arial"/>
              </a:rPr>
              <a:t>Análisis </a:t>
            </a:r>
            <a:r>
              <a:rPr lang="es-PE" sz="1600" b="1" dirty="0" smtClean="0">
                <a:solidFill>
                  <a:srgbClr val="6C6C6C"/>
                </a:solidFill>
                <a:latin typeface="Arial"/>
                <a:cs typeface="Arial"/>
              </a:rPr>
              <a:t>Opciones </a:t>
            </a:r>
            <a:r>
              <a:rPr lang="es-PE" sz="1600" b="1" dirty="0" smtClean="0">
                <a:solidFill>
                  <a:srgbClr val="6C6C6C"/>
                </a:solidFill>
                <a:latin typeface="Arial"/>
                <a:cs typeface="Arial"/>
              </a:rPr>
              <a:t>y Recomendaciones</a:t>
            </a:r>
            <a:endParaRPr lang="es-ES" sz="1600" b="1" dirty="0" smtClean="0">
              <a:solidFill>
                <a:srgbClr val="6C6C6C"/>
              </a:solidFill>
              <a:latin typeface="Arial"/>
              <a:cs typeface="Arial"/>
            </a:endParaRPr>
          </a:p>
        </p:txBody>
      </p:sp>
      <p:graphicFrame>
        <p:nvGraphicFramePr>
          <p:cNvPr id="30" name="29 Diagrama"/>
          <p:cNvGraphicFramePr/>
          <p:nvPr/>
        </p:nvGraphicFramePr>
        <p:xfrm>
          <a:off x="1969057" y="4143380"/>
          <a:ext cx="8125883" cy="1928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xmlns="" val="1287457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89" name="Rectangle 88" descr="Header Gray Bar"/>
          <p:cNvSpPr/>
          <p:nvPr/>
        </p:nvSpPr>
        <p:spPr bwMode="auto">
          <a:xfrm>
            <a:off x="-12701" y="-12701"/>
            <a:ext cx="12201525" cy="1012809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165058" y="201019"/>
            <a:ext cx="1174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s-PE" sz="3200" b="1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. CASO DE NEGOCIO</a:t>
            </a:r>
            <a:endParaRPr lang="en-US" sz="2000" b="1" dirty="0" smtClean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6" name="Rectangle 215" descr="Top light gary bar"/>
          <p:cNvSpPr/>
          <p:nvPr/>
        </p:nvSpPr>
        <p:spPr bwMode="auto">
          <a:xfrm>
            <a:off x="-12701" y="1000108"/>
            <a:ext cx="12201525" cy="76200"/>
          </a:xfrm>
          <a:prstGeom prst="rect">
            <a:avLst/>
          </a:prstGeom>
          <a:solidFill>
            <a:srgbClr val="9F9F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4" name="Rectangle 213" descr="Bottom Gray Bar"/>
          <p:cNvSpPr/>
          <p:nvPr/>
        </p:nvSpPr>
        <p:spPr bwMode="auto">
          <a:xfrm>
            <a:off x="-19449" y="6553200"/>
            <a:ext cx="12208273" cy="304800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0" name="89 Imagen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1380824" y="285728"/>
            <a:ext cx="428628" cy="433589"/>
          </a:xfrm>
          <a:prstGeom prst="rect">
            <a:avLst/>
          </a:prstGeom>
          <a:noFill/>
        </p:spPr>
      </p:pic>
      <p:sp>
        <p:nvSpPr>
          <p:cNvPr id="30724" name="AutoShape 4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0726" name="AutoShape 6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6" name="Round Diagonal Corner Rectangle 209" descr="Element 1 Shape"/>
          <p:cNvSpPr/>
          <p:nvPr/>
        </p:nvSpPr>
        <p:spPr bwMode="auto">
          <a:xfrm flipH="1">
            <a:off x="665124" y="1428736"/>
            <a:ext cx="4643470" cy="2286016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65124" y="1518810"/>
            <a:ext cx="457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sz="1600" b="1" dirty="0" smtClean="0">
                <a:solidFill>
                  <a:srgbClr val="6C6C6C"/>
                </a:solidFill>
                <a:latin typeface="Arial"/>
                <a:cs typeface="Arial"/>
              </a:rPr>
              <a:t>2.6 REQUISITOS PRELIMINARES</a:t>
            </a:r>
            <a:endParaRPr lang="es-ES" sz="1600" b="1" dirty="0" smtClean="0">
              <a:solidFill>
                <a:srgbClr val="6C6C6C"/>
              </a:solidFill>
              <a:latin typeface="Arial"/>
              <a:cs typeface="Arial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950876" y="2000240"/>
            <a:ext cx="421484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PE" sz="1400" dirty="0" smtClean="0">
                <a:solidFill>
                  <a:srgbClr val="4D4D4D"/>
                </a:solidFill>
              </a:rPr>
              <a:t>Instalación de oficinas y almacenes de carácter provisional</a:t>
            </a:r>
            <a:r>
              <a:rPr lang="es-PE" sz="1400" dirty="0" smtClean="0">
                <a:solidFill>
                  <a:srgbClr val="4D4D4D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s-PE" sz="1400" dirty="0" smtClean="0">
                <a:solidFill>
                  <a:srgbClr val="4D4D4D"/>
                </a:solidFill>
              </a:rPr>
              <a:t>Apertura</a:t>
            </a:r>
            <a:r>
              <a:rPr lang="es-PE" sz="1400" dirty="0" smtClean="0">
                <a:solidFill>
                  <a:srgbClr val="4D4D4D"/>
                </a:solidFill>
              </a:rPr>
              <a:t>, limpieza, ventilación y desgasificación de los </a:t>
            </a:r>
            <a:r>
              <a:rPr lang="es-PE" sz="1400" dirty="0" smtClean="0">
                <a:solidFill>
                  <a:srgbClr val="4D4D4D"/>
                </a:solidFill>
              </a:rPr>
              <a:t>tanques </a:t>
            </a:r>
            <a:r>
              <a:rPr lang="es-PE" sz="1400" dirty="0" smtClean="0">
                <a:solidFill>
                  <a:srgbClr val="4D4D4D"/>
                </a:solidFill>
              </a:rPr>
              <a:t>antes de inicio de trabajos mecánicos</a:t>
            </a:r>
            <a:r>
              <a:rPr lang="es-PE" sz="1400" dirty="0" smtClean="0">
                <a:solidFill>
                  <a:srgbClr val="4D4D4D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s-PE" sz="1400" dirty="0" smtClean="0">
                <a:solidFill>
                  <a:srgbClr val="4D4D4D"/>
                </a:solidFill>
              </a:rPr>
              <a:t>Desarrollo </a:t>
            </a:r>
            <a:r>
              <a:rPr lang="es-PE" sz="1400" dirty="0" smtClean="0">
                <a:solidFill>
                  <a:srgbClr val="4D4D4D"/>
                </a:solidFill>
              </a:rPr>
              <a:t>de la ingeniería de detalle del </a:t>
            </a:r>
            <a:r>
              <a:rPr lang="es-PE" sz="1400" dirty="0" smtClean="0">
                <a:solidFill>
                  <a:srgbClr val="4D4D4D"/>
                </a:solidFill>
              </a:rPr>
              <a:t>proyecto.</a:t>
            </a:r>
          </a:p>
          <a:p>
            <a:pPr>
              <a:buFont typeface="Arial" pitchFamily="34" charset="0"/>
              <a:buChar char="•"/>
            </a:pPr>
            <a:r>
              <a:rPr lang="es-PE" sz="1400" dirty="0" smtClean="0">
                <a:solidFill>
                  <a:srgbClr val="4D4D4D"/>
                </a:solidFill>
              </a:rPr>
              <a:t>Los </a:t>
            </a:r>
            <a:r>
              <a:rPr lang="es-PE" sz="1400" dirty="0" smtClean="0">
                <a:solidFill>
                  <a:srgbClr val="4D4D4D"/>
                </a:solidFill>
              </a:rPr>
              <a:t>cubetos de los tanques deben ser impermeabilizados según especificación técnica.</a:t>
            </a:r>
            <a:endParaRPr lang="es-PE" sz="1400" dirty="0" smtClean="0">
              <a:solidFill>
                <a:srgbClr val="4D4D4D"/>
              </a:solidFill>
              <a:latin typeface="Arial"/>
              <a:cs typeface="Arial"/>
            </a:endParaRPr>
          </a:p>
        </p:txBody>
      </p:sp>
      <p:sp>
        <p:nvSpPr>
          <p:cNvPr id="27" name="Round Diagonal Corner Rectangle 209" descr="Element 1 Shape"/>
          <p:cNvSpPr/>
          <p:nvPr/>
        </p:nvSpPr>
        <p:spPr bwMode="auto">
          <a:xfrm flipH="1">
            <a:off x="6094412" y="1500174"/>
            <a:ext cx="5572164" cy="4714908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6523040" y="1733124"/>
            <a:ext cx="457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sz="1600" b="1" dirty="0" smtClean="0">
                <a:solidFill>
                  <a:srgbClr val="6C6C6C"/>
                </a:solidFill>
                <a:latin typeface="Arial"/>
                <a:cs typeface="Arial"/>
              </a:rPr>
              <a:t>2.7 PRESUPUESTO Y FLUJO DE CAJA</a:t>
            </a:r>
            <a:endParaRPr lang="es-ES" sz="1600" b="1" dirty="0" smtClean="0">
              <a:solidFill>
                <a:srgbClr val="6C6C6C"/>
              </a:solidFill>
              <a:latin typeface="Arial"/>
              <a:cs typeface="Arial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5916" y="2143116"/>
            <a:ext cx="4363743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65916" y="3248038"/>
            <a:ext cx="4365704" cy="239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Round Diagonal Corner Rectangle 209" descr="Element 1 Shape"/>
          <p:cNvSpPr/>
          <p:nvPr/>
        </p:nvSpPr>
        <p:spPr bwMode="auto">
          <a:xfrm flipH="1">
            <a:off x="665124" y="3857628"/>
            <a:ext cx="4643470" cy="2214578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665124" y="4019140"/>
            <a:ext cx="457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sz="1600" b="1" dirty="0" smtClean="0">
                <a:solidFill>
                  <a:srgbClr val="6C6C6C"/>
                </a:solidFill>
                <a:latin typeface="Arial"/>
                <a:cs typeface="Arial"/>
              </a:rPr>
              <a:t>2.8 ESTIMACIÓN DEL CRONOGRAMA</a:t>
            </a:r>
            <a:endParaRPr lang="es-ES" sz="1600" b="1" dirty="0" smtClean="0">
              <a:solidFill>
                <a:srgbClr val="6C6C6C"/>
              </a:solidFill>
              <a:latin typeface="Arial"/>
              <a:cs typeface="Arial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950876" y="4429132"/>
            <a:ext cx="4214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PE" sz="1400" dirty="0" smtClean="0">
                <a:solidFill>
                  <a:srgbClr val="4D4D4D"/>
                </a:solidFill>
              </a:rPr>
              <a:t> Duración 180 días calendario</a:t>
            </a:r>
            <a:endParaRPr lang="es-PE" sz="1400" dirty="0" smtClean="0">
              <a:solidFill>
                <a:srgbClr val="4D4D4D"/>
              </a:solidFill>
              <a:latin typeface="Arial"/>
              <a:cs typeface="Arial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736562" y="4876396"/>
            <a:ext cx="457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sz="1600" b="1" dirty="0" smtClean="0">
                <a:solidFill>
                  <a:srgbClr val="6C6C6C"/>
                </a:solidFill>
                <a:latin typeface="Arial"/>
                <a:cs typeface="Arial"/>
              </a:rPr>
              <a:t>2.9 RIESGO POTENCIAL</a:t>
            </a:r>
            <a:endParaRPr lang="es-ES" sz="1600" b="1" dirty="0" smtClean="0">
              <a:solidFill>
                <a:srgbClr val="6C6C6C"/>
              </a:solidFill>
              <a:latin typeface="Arial"/>
              <a:cs typeface="Arial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950876" y="5286388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PE" sz="1400" dirty="0" smtClean="0">
                <a:solidFill>
                  <a:srgbClr val="4D4D4D"/>
                </a:solidFill>
              </a:rPr>
              <a:t> Entrega oportuna de los Tanques por parte de PETROPERU para inicio de trabajos.</a:t>
            </a:r>
          </a:p>
        </p:txBody>
      </p:sp>
    </p:spTree>
    <p:extLst>
      <p:ext uri="{BB962C8B-B14F-4D97-AF65-F5344CB8AC3E}">
        <p14:creationId xmlns:p14="http://schemas.microsoft.com/office/powerpoint/2010/main" xmlns="" val="1287457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89" name="Rectangle 88" descr="Header Gray Bar"/>
          <p:cNvSpPr/>
          <p:nvPr/>
        </p:nvSpPr>
        <p:spPr bwMode="auto">
          <a:xfrm>
            <a:off x="-12701" y="-12701"/>
            <a:ext cx="12201525" cy="1012809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165058" y="201019"/>
            <a:ext cx="1174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3. PLAN DE GESTIÓN DE ALCANCE</a:t>
            </a:r>
            <a:endParaRPr lang="en-US" sz="2000" b="1" dirty="0" smtClean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6" name="Rectangle 215" descr="Top light gary bar"/>
          <p:cNvSpPr/>
          <p:nvPr/>
        </p:nvSpPr>
        <p:spPr bwMode="auto">
          <a:xfrm>
            <a:off x="-12701" y="1000108"/>
            <a:ext cx="12201525" cy="76200"/>
          </a:xfrm>
          <a:prstGeom prst="rect">
            <a:avLst/>
          </a:prstGeom>
          <a:solidFill>
            <a:srgbClr val="9F9F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4" name="Rectangle 213" descr="Bottom Gray Bar"/>
          <p:cNvSpPr/>
          <p:nvPr/>
        </p:nvSpPr>
        <p:spPr bwMode="auto">
          <a:xfrm>
            <a:off x="-19449" y="6553200"/>
            <a:ext cx="12208273" cy="304800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0" name="89 Imagen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1380824" y="285728"/>
            <a:ext cx="428628" cy="433589"/>
          </a:xfrm>
          <a:prstGeom prst="rect">
            <a:avLst/>
          </a:prstGeom>
          <a:noFill/>
        </p:spPr>
      </p:pic>
      <p:sp>
        <p:nvSpPr>
          <p:cNvPr id="30724" name="AutoShape 4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0726" name="AutoShape 6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graphicFrame>
        <p:nvGraphicFramePr>
          <p:cNvPr id="25" name="Diagrama 6"/>
          <p:cNvGraphicFramePr/>
          <p:nvPr>
            <p:extLst>
              <p:ext uri="{D42A27DB-BD31-4B8C-83A1-F6EECF244321}">
                <p14:modId xmlns:p14="http://schemas.microsoft.com/office/powerpoint/2010/main" xmlns="" val="2465438612"/>
              </p:ext>
            </p:extLst>
          </p:nvPr>
        </p:nvGraphicFramePr>
        <p:xfrm>
          <a:off x="759750" y="1285860"/>
          <a:ext cx="10406760" cy="5038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xmlns="" val="1287457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89" name="Rectangle 88" descr="Header Gray Bar"/>
          <p:cNvSpPr/>
          <p:nvPr/>
        </p:nvSpPr>
        <p:spPr bwMode="auto">
          <a:xfrm>
            <a:off x="-12701" y="-12701"/>
            <a:ext cx="12201525" cy="1012809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165058" y="201019"/>
            <a:ext cx="1174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s-PE" sz="3200" b="1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. PLAN DE GESTIÓN DE REQUISITOS</a:t>
            </a:r>
            <a:endParaRPr lang="en-US" sz="2000" b="1" dirty="0" smtClean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6" name="Rectangle 215" descr="Top light gary bar"/>
          <p:cNvSpPr/>
          <p:nvPr/>
        </p:nvSpPr>
        <p:spPr bwMode="auto">
          <a:xfrm>
            <a:off x="-12701" y="1000108"/>
            <a:ext cx="12201525" cy="76200"/>
          </a:xfrm>
          <a:prstGeom prst="rect">
            <a:avLst/>
          </a:prstGeom>
          <a:solidFill>
            <a:srgbClr val="9F9F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4" name="Rectangle 213" descr="Bottom Gray Bar"/>
          <p:cNvSpPr/>
          <p:nvPr/>
        </p:nvSpPr>
        <p:spPr bwMode="auto">
          <a:xfrm>
            <a:off x="-19449" y="6553200"/>
            <a:ext cx="12208273" cy="304800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0" name="89 Imagen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1380824" y="285728"/>
            <a:ext cx="428628" cy="433589"/>
          </a:xfrm>
          <a:prstGeom prst="rect">
            <a:avLst/>
          </a:prstGeom>
          <a:noFill/>
        </p:spPr>
      </p:pic>
      <p:sp>
        <p:nvSpPr>
          <p:cNvPr id="30724" name="AutoShape 4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0726" name="AutoShape 6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grpSp>
        <p:nvGrpSpPr>
          <p:cNvPr id="11" name="Grupo 1"/>
          <p:cNvGrpSpPr/>
          <p:nvPr/>
        </p:nvGrpSpPr>
        <p:grpSpPr>
          <a:xfrm>
            <a:off x="838200" y="1955250"/>
            <a:ext cx="10565727" cy="3715976"/>
            <a:chOff x="191558" y="1592340"/>
            <a:chExt cx="8674294" cy="2205284"/>
          </a:xfrm>
        </p:grpSpPr>
        <p:sp>
          <p:nvSpPr>
            <p:cNvPr id="12" name="32 Rectángulo redondeado"/>
            <p:cNvSpPr/>
            <p:nvPr/>
          </p:nvSpPr>
          <p:spPr bwMode="gray">
            <a:xfrm>
              <a:off x="191558" y="2126439"/>
              <a:ext cx="1138588" cy="829527"/>
            </a:xfrm>
            <a:prstGeom prst="round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50" b="1" i="0" u="none" strike="noStrike" kern="0" cap="none" spc="0" normalizeH="0" baseline="0" noProof="0" dirty="0" smtClean="0">
                  <a:ln>
                    <a:noFill/>
                  </a:ln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ACTA</a:t>
              </a:r>
              <a:r>
                <a:rPr kumimoji="0" lang="es-ES" sz="1050" b="1" i="0" u="none" strike="noStrike" kern="0" cap="none" spc="0" normalizeH="0" noProof="0" dirty="0" smtClean="0">
                  <a:ln>
                    <a:noFill/>
                  </a:ln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DE CONSTITUCIÒN</a:t>
              </a:r>
              <a:endParaRPr kumimoji="0" lang="es-ES" sz="1050" b="1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33 Rectángulo redondeado"/>
            <p:cNvSpPr/>
            <p:nvPr/>
          </p:nvSpPr>
          <p:spPr bwMode="gray">
            <a:xfrm>
              <a:off x="2642864" y="2126438"/>
              <a:ext cx="1223060" cy="829527"/>
            </a:xfrm>
            <a:prstGeom prst="round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50" b="1" i="0" u="none" strike="noStrike" kern="0" cap="none" spc="0" normalizeH="0" baseline="0" noProof="0" dirty="0" smtClean="0">
                  <a:ln>
                    <a:noFill/>
                  </a:ln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JUICIO DE EXPERTOS</a:t>
              </a:r>
            </a:p>
          </p:txBody>
        </p:sp>
        <p:sp>
          <p:nvSpPr>
            <p:cNvPr id="14" name="35 Rectángulo redondeado"/>
            <p:cNvSpPr/>
            <p:nvPr/>
          </p:nvSpPr>
          <p:spPr bwMode="gray">
            <a:xfrm>
              <a:off x="1375758" y="2126439"/>
              <a:ext cx="1138588" cy="829527"/>
            </a:xfrm>
            <a:prstGeom prst="round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50" b="1" i="0" u="none" strike="noStrike" kern="0" cap="none" spc="0" normalizeH="0" baseline="0" noProof="0" dirty="0" smtClean="0">
                  <a:ln>
                    <a:noFill/>
                  </a:ln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ACUERDOS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050" b="1" kern="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BASES ANEXAS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50" b="1" i="0" u="none" strike="noStrike" kern="0" cap="none" spc="0" normalizeH="0" baseline="0" noProof="0" dirty="0" smtClean="0">
                  <a:ln>
                    <a:noFill/>
                  </a:ln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ESPECIFICACIONES</a:t>
              </a:r>
              <a:r>
                <a:rPr kumimoji="0" lang="es-ES" sz="1050" b="1" i="0" u="none" strike="noStrike" kern="0" cap="none" spc="0" normalizeH="0" noProof="0" dirty="0" smtClean="0">
                  <a:ln>
                    <a:noFill/>
                  </a:ln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TECNICAS</a:t>
              </a:r>
              <a:endParaRPr kumimoji="0" lang="es-ES" sz="1050" b="1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36 Rectángulo redondeado"/>
            <p:cNvSpPr/>
            <p:nvPr/>
          </p:nvSpPr>
          <p:spPr bwMode="gray">
            <a:xfrm>
              <a:off x="3906216" y="2126438"/>
              <a:ext cx="1223060" cy="829527"/>
            </a:xfrm>
            <a:prstGeom prst="round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50" b="1" i="0" u="none" strike="noStrike" kern="0" cap="none" spc="0" normalizeH="0" baseline="0" noProof="0" dirty="0" smtClean="0">
                  <a:ln>
                    <a:noFill/>
                  </a:ln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REUNIONES </a:t>
              </a:r>
            </a:p>
          </p:txBody>
        </p:sp>
        <p:sp>
          <p:nvSpPr>
            <p:cNvPr id="16" name="42 Rectángulo redondeado"/>
            <p:cNvSpPr/>
            <p:nvPr/>
          </p:nvSpPr>
          <p:spPr bwMode="gray">
            <a:xfrm>
              <a:off x="207056" y="1592340"/>
              <a:ext cx="2305517" cy="434913"/>
            </a:xfrm>
            <a:prstGeom prst="roundRect">
              <a:avLst/>
            </a:prstGeom>
            <a:solidFill>
              <a:srgbClr val="9AAE04"/>
            </a:soli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600" b="1" kern="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ENTRADAS</a:t>
              </a:r>
              <a:endParaRPr kumimoji="0" lang="es-ES" sz="1600" b="1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43 Rectángulo redondeado"/>
            <p:cNvSpPr/>
            <p:nvPr/>
          </p:nvSpPr>
          <p:spPr bwMode="gray">
            <a:xfrm>
              <a:off x="2665168" y="1592939"/>
              <a:ext cx="2427027" cy="431109"/>
            </a:xfrm>
            <a:prstGeom prst="roundRect">
              <a:avLst/>
            </a:prstGeom>
            <a:solidFill>
              <a:srgbClr val="9AAE04"/>
            </a:soli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1" i="0" u="none" strike="noStrike" kern="0" cap="none" spc="0" normalizeH="0" baseline="0" noProof="0" dirty="0" smtClean="0">
                  <a:ln>
                    <a:noFill/>
                  </a:ln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HERRAMIENTAS Y TECNICAS</a:t>
              </a:r>
            </a:p>
          </p:txBody>
        </p:sp>
        <p:sp>
          <p:nvSpPr>
            <p:cNvPr id="18" name="44 Rectángulo redondeado"/>
            <p:cNvSpPr/>
            <p:nvPr/>
          </p:nvSpPr>
          <p:spPr bwMode="gray">
            <a:xfrm>
              <a:off x="5271064" y="1594830"/>
              <a:ext cx="3594788" cy="431109"/>
            </a:xfrm>
            <a:prstGeom prst="roundRect">
              <a:avLst/>
            </a:prstGeom>
            <a:solidFill>
              <a:srgbClr val="9AAE04"/>
            </a:soli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600" b="1" kern="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SALIDAS</a:t>
              </a:r>
              <a:endParaRPr kumimoji="0" lang="es-ES" sz="1600" b="1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47 Rectángulo redondeado"/>
            <p:cNvSpPr/>
            <p:nvPr/>
          </p:nvSpPr>
          <p:spPr bwMode="gray">
            <a:xfrm>
              <a:off x="2642864" y="3040149"/>
              <a:ext cx="2486412" cy="757475"/>
            </a:xfrm>
            <a:prstGeom prst="round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50" b="1" i="0" u="none" strike="noStrike" kern="0" cap="none" spc="0" normalizeH="0" baseline="0" noProof="0" dirty="0" smtClean="0">
                  <a:ln>
                    <a:noFill/>
                  </a:ln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ANALISIS DE DOCUMENTOS</a:t>
              </a:r>
            </a:p>
          </p:txBody>
        </p:sp>
        <p:sp>
          <p:nvSpPr>
            <p:cNvPr id="20" name="48 Rectángulo redondeado"/>
            <p:cNvSpPr/>
            <p:nvPr/>
          </p:nvSpPr>
          <p:spPr bwMode="gray">
            <a:xfrm>
              <a:off x="191558" y="3049465"/>
              <a:ext cx="2321015" cy="743237"/>
            </a:xfrm>
            <a:prstGeom prst="round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50" b="1" i="0" u="none" strike="noStrike" kern="0" cap="none" spc="0" normalizeH="0" baseline="0" noProof="0" dirty="0" smtClean="0">
                  <a:ln>
                    <a:noFill/>
                  </a:ln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CICLO DE VIDA DEL PROYECTO</a:t>
              </a:r>
            </a:p>
          </p:txBody>
        </p:sp>
        <p:sp>
          <p:nvSpPr>
            <p:cNvPr id="21" name="49 Rectángulo redondeado"/>
            <p:cNvSpPr/>
            <p:nvPr/>
          </p:nvSpPr>
          <p:spPr bwMode="gray">
            <a:xfrm>
              <a:off x="5271064" y="2126438"/>
              <a:ext cx="3594788" cy="1666264"/>
            </a:xfrm>
            <a:prstGeom prst="roundRect">
              <a:avLst/>
            </a:prstGeom>
            <a:solidFill>
              <a:srgbClr val="004A82"/>
            </a:soli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ES" sz="1400" b="1" i="0" u="none" strike="noStrike" kern="0" cap="none" spc="0" normalizeH="0" baseline="0" noProof="0" dirty="0" smtClean="0">
                  <a:ln>
                    <a:noFill/>
                  </a:ln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PLAN DE GESTION DEL </a:t>
              </a:r>
              <a:r>
                <a:rPr kumimoji="0" lang="es-ES" sz="1400" b="1" i="0" u="none" strike="noStrike" kern="0" cap="none" spc="0" normalizeH="0" baseline="0" noProof="0" dirty="0" smtClean="0">
                  <a:ln>
                    <a:noFill/>
                  </a:ln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ALCANCE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s-ES" sz="1400" b="1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s-ES" sz="1400" b="1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ES" sz="1400" b="1" i="0" u="none" strike="noStrike" kern="0" cap="none" spc="0" normalizeH="0" baseline="0" noProof="0" dirty="0" smtClean="0">
                  <a:ln>
                    <a:noFill/>
                  </a:ln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PLAN DE GESTIÒN DE REQUISITOS</a:t>
              </a:r>
            </a:p>
          </p:txBody>
        </p:sp>
      </p:grpSp>
      <p:sp>
        <p:nvSpPr>
          <p:cNvPr id="22" name="21 CuadroTexto"/>
          <p:cNvSpPr txBox="1"/>
          <p:nvPr/>
        </p:nvSpPr>
        <p:spPr>
          <a:xfrm>
            <a:off x="236496" y="1285860"/>
            <a:ext cx="457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sz="1600" b="1" dirty="0" smtClean="0">
                <a:solidFill>
                  <a:srgbClr val="6C6C6C"/>
                </a:solidFill>
                <a:latin typeface="Arial"/>
                <a:cs typeface="Arial"/>
              </a:rPr>
              <a:t>4</a:t>
            </a:r>
            <a:r>
              <a:rPr lang="es-ES" sz="1600" b="1" dirty="0" smtClean="0">
                <a:solidFill>
                  <a:srgbClr val="6C6C6C"/>
                </a:solidFill>
                <a:latin typeface="Arial"/>
                <a:cs typeface="Arial"/>
              </a:rPr>
              <a:t>.1  RECOPILACION DE REQUISITOS</a:t>
            </a:r>
            <a:endParaRPr lang="es-ES" sz="1600" b="1" dirty="0" smtClean="0">
              <a:solidFill>
                <a:srgbClr val="6C6C6C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7457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6401876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F2210"/>
      </a:accent1>
      <a:accent2>
        <a:srgbClr val="245227"/>
      </a:accent2>
      <a:accent3>
        <a:srgbClr val="488862"/>
      </a:accent3>
      <a:accent4>
        <a:srgbClr val="59AA7A"/>
      </a:accent4>
      <a:accent5>
        <a:srgbClr val="9ED2AE"/>
      </a:accent5>
      <a:accent6>
        <a:srgbClr val="C2ECC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LB_StatisticsInfographicsSampler.potx" id="{5BF06259-24FD-49AC-9333-5E5018C51A13}" vid="{718910AD-43C0-40B9-91DA-8F4D4E89CC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tf16401876</Template>
  <TotalTime>184</TotalTime>
  <Words>1182</Words>
  <PresentationFormat>Personalizado</PresentationFormat>
  <Paragraphs>238</Paragraphs>
  <Slides>19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tf16401876</vt:lpstr>
      <vt:lpstr>Sample 2</vt:lpstr>
      <vt:lpstr>Sample 2</vt:lpstr>
      <vt:lpstr>Sample 2</vt:lpstr>
      <vt:lpstr>Sample 2</vt:lpstr>
      <vt:lpstr>Sample 2</vt:lpstr>
      <vt:lpstr>Sample 2</vt:lpstr>
      <vt:lpstr>Sample 2</vt:lpstr>
      <vt:lpstr>Sample 2</vt:lpstr>
      <vt:lpstr>Sample 2</vt:lpstr>
      <vt:lpstr>Sample 2</vt:lpstr>
      <vt:lpstr>Sample 2</vt:lpstr>
      <vt:lpstr>Sample 2</vt:lpstr>
      <vt:lpstr>Sample 2</vt:lpstr>
      <vt:lpstr>Sample 2</vt:lpstr>
      <vt:lpstr>Sample 2</vt:lpstr>
      <vt:lpstr>Sample 2</vt:lpstr>
      <vt:lpstr>Sample 2</vt:lpstr>
      <vt:lpstr>Sample 2</vt:lpstr>
      <vt:lpstr>Sample 2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2</dc:title>
  <dc:creator>MARCO-201611</dc:creator>
  <cp:lastModifiedBy>MARCO-201611</cp:lastModifiedBy>
  <cp:revision>23</cp:revision>
  <dcterms:created xsi:type="dcterms:W3CDTF">2018-07-01T21:01:38Z</dcterms:created>
  <dcterms:modified xsi:type="dcterms:W3CDTF">2018-07-02T00:06:04Z</dcterms:modified>
</cp:coreProperties>
</file>