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Garamond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7b194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7b194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67b1940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67b1940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67b1940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67b1940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7b1940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67b1940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Quantum Algorithms and Monte Carlo</a:t>
            </a:r>
            <a:endParaRPr b="1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Dubynskyi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What is Quantum Computing?</a:t>
            </a:r>
            <a:endParaRPr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1275" y="1088250"/>
            <a:ext cx="482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aramond"/>
              <a:buChar char="●"/>
            </a:pP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Regular computers use bits to process and store information. A bit can be either a 0 or a 1.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aramond"/>
              <a:buChar char="●"/>
            </a:pP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Quantum computers use a different unit of information called a quantum bit or qubit. A qubit can be both 0 and 1 at the same time, thanks to a property called superposition.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aramond"/>
              <a:buChar char="●"/>
            </a:pP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They can process vast amounts of information and solve complex problems much faster than regular computers.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450" y="885963"/>
            <a:ext cx="29031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Monte Carlo Principle</a:t>
            </a:r>
            <a:endParaRPr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The Monte Carlo principle is a technique used in quantum computing to approximate solutions to problems that are difficult to solve exactly. 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Consider a square with side length 2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, where 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 is the radius of a quarter circle inscribed within the square. So its area is 1/4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πr^2. </a:t>
            </a:r>
            <a:endParaRPr i="1"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Randomly generate points within the square,determine how many points fall inside the quarter circle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The ratio of points inside the quarter circle to the total points generated is approximately equal to the ratio of the quarter circle's area to the square's area:</a:t>
            </a: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π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≈4×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 M/N</a:t>
            </a:r>
            <a:endParaRPr i="1"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Markov Chains in Quantum Computing</a:t>
            </a:r>
            <a:endParaRPr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A Markov chain is a mathematical model that describes a sequence of events where the probability of each event depends only on the state attained in the previous event.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Quantum walks can be used to simulate Markov chains in a quantum system. Quantum walks provide a quantum analog of the classical Markov chain where the transition probabilities are determined by quantum operations.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Garamond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By using a quantum walk to simulate a Markov chain, we can potentially take advantage of quantum parallelism and speedup for specific problems that involve random walks.</a:t>
            </a:r>
            <a:endParaRPr sz="2100"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00" y="1170125"/>
            <a:ext cx="2803200" cy="2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Chernoff Bounds</a:t>
            </a:r>
            <a:endParaRPr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In the context of Markov chains, the Chernoff bound is used to quantify the probability that the Markov chain behaves in a certain way or reaches a specific state within a given number of steps.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Let (Sum equation)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be the sum of 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 independent random variables (representing the states in </a:t>
            </a:r>
            <a:r>
              <a:rPr i="1"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 time steps of the Markov chain). The Chernoff bound for the tail probability is often expressed as: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(Chernoff Bound Equation)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