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are notes for slide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 for slide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slide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