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4"/>
  </p:sldMasterIdLst>
  <p:notesMasterIdLst>
    <p:notesMasterId r:id="rId18"/>
  </p:notesMasterIdLst>
  <p:sldIdLst>
    <p:sldId id="259" r:id="rId5"/>
    <p:sldId id="271" r:id="rId6"/>
    <p:sldId id="281" r:id="rId7"/>
    <p:sldId id="321" r:id="rId8"/>
    <p:sldId id="339" r:id="rId9"/>
    <p:sldId id="340" r:id="rId10"/>
    <p:sldId id="336" r:id="rId11"/>
    <p:sldId id="337" r:id="rId12"/>
    <p:sldId id="338" r:id="rId13"/>
    <p:sldId id="342" r:id="rId14"/>
    <p:sldId id="334" r:id="rId15"/>
    <p:sldId id="341" r:id="rId16"/>
    <p:sldId id="30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87A"/>
    <a:srgbClr val="1E1E1E"/>
    <a:srgbClr val="4D4D4E"/>
    <a:srgbClr val="B0D235"/>
    <a:srgbClr val="034EA2"/>
    <a:srgbClr val="27BDBE"/>
    <a:srgbClr val="AFD135"/>
    <a:srgbClr val="024DA1"/>
    <a:srgbClr val="272525"/>
    <a:srgbClr val="388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 autoAdjust="0"/>
    <p:restoredTop sz="94558" autoAdjust="0"/>
  </p:normalViewPr>
  <p:slideViewPr>
    <p:cSldViewPr snapToGrid="0">
      <p:cViewPr varScale="1">
        <p:scale>
          <a:sx n="112" d="100"/>
          <a:sy n="112" d="100"/>
        </p:scale>
        <p:origin x="488" y="192"/>
      </p:cViewPr>
      <p:guideLst/>
    </p:cSldViewPr>
  </p:slideViewPr>
  <p:outlineViewPr>
    <p:cViewPr>
      <p:scale>
        <a:sx n="33" d="100"/>
        <a:sy n="33" d="100"/>
      </p:scale>
      <p:origin x="0" y="-3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76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F43EE-5CB6-2741-985B-383AFC60C440}" type="datetimeFigureOut">
              <a:rPr lang="en-US" smtClean="0"/>
              <a:t>8/16/19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A2018-3C35-F148-8205-9705DBC23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3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A2018-3C35-F148-8205-9705DBC239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5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Green_Title slide">
    <p:bg>
      <p:bgPr>
        <a:gradFill>
          <a:gsLst>
            <a:gs pos="50000">
              <a:schemeClr val="accent5"/>
            </a:gs>
            <a:gs pos="0">
              <a:schemeClr val="bg2"/>
            </a:gs>
            <a:gs pos="100000">
              <a:srgbClr val="B0D23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082752"/>
            <a:ext cx="9144000" cy="1384995"/>
          </a:xfrm>
        </p:spPr>
        <p:txBody>
          <a:bodyPr anchor="ctr"/>
          <a:lstStyle>
            <a:lvl1pPr algn="ctr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6159483"/>
            <a:ext cx="9144000" cy="221599"/>
          </a:xfrm>
        </p:spPr>
        <p:txBody>
          <a:bodyPr>
            <a:spAutoFit/>
          </a:bodyPr>
          <a:lstStyle>
            <a:lvl1pPr marL="0" indent="0" algn="ctr">
              <a:buNone/>
              <a:defRPr sz="1200" cap="all" spc="3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 | Confidential</a:t>
            </a: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12257109" y="1062946"/>
            <a:ext cx="2010434" cy="4732109"/>
            <a:chOff x="12257109" y="1105729"/>
            <a:chExt cx="1740570" cy="4005066"/>
          </a:xfrm>
        </p:grpSpPr>
        <p:sp>
          <p:nvSpPr>
            <p:cNvPr id="37" name="TextBox 36"/>
            <p:cNvSpPr txBox="1"/>
            <p:nvPr userDrawn="1"/>
          </p:nvSpPr>
          <p:spPr>
            <a:xfrm>
              <a:off x="12257110" y="1105729"/>
              <a:ext cx="1740569" cy="5470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TO CUSTOMIZE WITH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 A NEW PICTURE</a:t>
              </a:r>
              <a:endParaRPr sz="1200" b="0" dirty="0">
                <a:solidFill>
                  <a:schemeClr val="bg2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12257109" y="1720805"/>
              <a:ext cx="1740570" cy="3389990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Delete</a:t>
              </a:r>
              <a:r>
                <a:rPr sz="1200" b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</a:rPr>
                <a:t>the current picture, if there is one.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</a:rPr>
                <a:t>On the </a:t>
              </a: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dirty="0">
                  <a:solidFill>
                    <a:schemeClr val="bg2"/>
                  </a:solidFill>
                </a:rPr>
                <a:t> tab, click</a:t>
              </a:r>
              <a:r>
                <a:rPr sz="1200" b="0" baseline="0" dirty="0">
                  <a:solidFill>
                    <a:schemeClr val="bg2"/>
                  </a:solidFill>
                </a:rPr>
                <a:t>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Pictures</a:t>
              </a:r>
              <a:r>
                <a:rPr sz="1200" b="0" baseline="0" dirty="0">
                  <a:solidFill>
                    <a:schemeClr val="bg2"/>
                  </a:solidFill>
                </a:rPr>
                <a:t> button.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Navigate to the image you want to use and select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baseline="0" dirty="0">
                  <a:solidFill>
                    <a:schemeClr val="bg2"/>
                  </a:solidFill>
                </a:rPr>
                <a:t>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Resize the picture to fit the slide, as needed. Hold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Shift</a:t>
              </a:r>
              <a:r>
                <a:rPr sz="1200" b="0" baseline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key</a:t>
              </a:r>
              <a:r>
                <a:rPr sz="1200" b="0" baseline="0" dirty="0">
                  <a:solidFill>
                    <a:schemeClr val="bg2"/>
                  </a:solidFill>
                </a:rPr>
                <a:t> and click and drag a corner.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On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Home</a:t>
              </a:r>
              <a:r>
                <a:rPr sz="1200" b="0" baseline="0" dirty="0">
                  <a:solidFill>
                    <a:schemeClr val="bg2"/>
                  </a:solidFill>
                </a:rPr>
                <a:t> tab, 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Arrange</a:t>
              </a:r>
              <a:r>
                <a:rPr sz="1200" b="0" baseline="0" dirty="0">
                  <a:solidFill>
                    <a:schemeClr val="bg2"/>
                  </a:solidFill>
                </a:rPr>
                <a:t> button, then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Send to Back</a:t>
              </a:r>
              <a:r>
                <a:rPr sz="1200" b="0" baseline="0" dirty="0">
                  <a:solidFill>
                    <a:schemeClr val="bg2"/>
                  </a:solidFill>
                </a:rPr>
                <a:t> so the photo is behind the 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logos, </a:t>
              </a:r>
              <a:r>
                <a:rPr sz="1200" b="0" baseline="0" dirty="0">
                  <a:solidFill>
                    <a:schemeClr val="bg2"/>
                  </a:solidFill>
                </a:rPr>
                <a:t>text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,</a:t>
              </a:r>
              <a:r>
                <a:rPr sz="1200" b="0" baseline="0" dirty="0">
                  <a:solidFill>
                    <a:schemeClr val="bg2"/>
                  </a:solidFill>
                </a:rPr>
                <a:t> and the transparent overlay.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Reset</a:t>
              </a:r>
              <a:r>
                <a:rPr sz="1200" b="0" baseline="0" dirty="0">
                  <a:solidFill>
                    <a:schemeClr val="bg2"/>
                  </a:solidFill>
                </a:rPr>
                <a:t> button to reapply the Layout</a:t>
              </a:r>
            </a:p>
          </p:txBody>
        </p:sp>
      </p:grpSp>
      <p:sp>
        <p:nvSpPr>
          <p:cNvPr id="41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bIns="1097280"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7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Teal_Divider slide">
    <p:bg>
      <p:bgPr>
        <a:gradFill>
          <a:gsLst>
            <a:gs pos="50000">
              <a:srgbClr val="348AC7"/>
            </a:gs>
            <a:gs pos="0">
              <a:schemeClr val="accent6"/>
            </a:gs>
            <a:gs pos="100000">
              <a:schemeClr val="accent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87752"/>
            <a:ext cx="10972800" cy="769441"/>
          </a:xfrm>
        </p:spPr>
        <p:txBody>
          <a:bodyPr anchor="b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639312"/>
            <a:ext cx="10972800" cy="332399"/>
          </a:xfr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Gotham Rounded Book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9245"/>
            <a:ext cx="3632405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of Presentation | Confidential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2257109" y="1062946"/>
            <a:ext cx="2010434" cy="4732109"/>
            <a:chOff x="12257109" y="1105729"/>
            <a:chExt cx="1740570" cy="4005066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2257110" y="1105729"/>
              <a:ext cx="1740569" cy="5470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TO CUSTOMIZE WITH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 A NEW PICTURE</a:t>
              </a:r>
              <a:endParaRPr sz="1200" b="0" dirty="0">
                <a:solidFill>
                  <a:schemeClr val="bg2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12257109" y="1720805"/>
              <a:ext cx="1740570" cy="3389990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Delete</a:t>
              </a:r>
              <a:r>
                <a:rPr sz="1200" b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</a:rPr>
                <a:t>the current picture, if there is one.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</a:rPr>
                <a:t>On the </a:t>
              </a: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dirty="0">
                  <a:solidFill>
                    <a:schemeClr val="bg2"/>
                  </a:solidFill>
                </a:rPr>
                <a:t> tab, click</a:t>
              </a:r>
              <a:r>
                <a:rPr sz="1200" b="0" baseline="0" dirty="0">
                  <a:solidFill>
                    <a:schemeClr val="bg2"/>
                  </a:solidFill>
                </a:rPr>
                <a:t>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Pictures</a:t>
              </a:r>
              <a:r>
                <a:rPr sz="1200" b="0" baseline="0" dirty="0">
                  <a:solidFill>
                    <a:schemeClr val="bg2"/>
                  </a:solidFill>
                </a:rPr>
                <a:t> button.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Navigate to the image you want to use and select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baseline="0" dirty="0">
                  <a:solidFill>
                    <a:schemeClr val="bg2"/>
                  </a:solidFill>
                </a:rPr>
                <a:t>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Resize the picture to fit the slide, as needed. Hold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Shift</a:t>
              </a:r>
              <a:r>
                <a:rPr sz="1200" b="0" baseline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key</a:t>
              </a:r>
              <a:r>
                <a:rPr sz="1200" b="0" baseline="0" dirty="0">
                  <a:solidFill>
                    <a:schemeClr val="bg2"/>
                  </a:solidFill>
                </a:rPr>
                <a:t> and click and drag a corner.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On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Home</a:t>
              </a:r>
              <a:r>
                <a:rPr sz="1200" b="0" baseline="0" dirty="0">
                  <a:solidFill>
                    <a:schemeClr val="bg2"/>
                  </a:solidFill>
                </a:rPr>
                <a:t> tab, 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Arrange</a:t>
              </a:r>
              <a:r>
                <a:rPr sz="1200" b="0" baseline="0" dirty="0">
                  <a:solidFill>
                    <a:schemeClr val="bg2"/>
                  </a:solidFill>
                </a:rPr>
                <a:t> button, then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Send to Back</a:t>
              </a:r>
              <a:r>
                <a:rPr sz="1200" b="0" baseline="0" dirty="0">
                  <a:solidFill>
                    <a:schemeClr val="bg2"/>
                  </a:solidFill>
                </a:rPr>
                <a:t> so the photo is behind the 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logos, </a:t>
              </a:r>
              <a:r>
                <a:rPr sz="1200" b="0" baseline="0" dirty="0">
                  <a:solidFill>
                    <a:schemeClr val="bg2"/>
                  </a:solidFill>
                </a:rPr>
                <a:t>text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,</a:t>
              </a:r>
              <a:r>
                <a:rPr sz="1200" b="0" baseline="0" dirty="0">
                  <a:solidFill>
                    <a:schemeClr val="bg2"/>
                  </a:solidFill>
                </a:rPr>
                <a:t> and the transparent overlay.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Reset</a:t>
              </a:r>
              <a:r>
                <a:rPr sz="1200" b="0" baseline="0" dirty="0">
                  <a:solidFill>
                    <a:schemeClr val="bg2"/>
                  </a:solidFill>
                </a:rPr>
                <a:t> button to reapply the Layout</a:t>
              </a:r>
            </a:p>
          </p:txBody>
        </p:sp>
      </p:grpSp>
      <p:sp>
        <p:nvSpPr>
          <p:cNvPr id="14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bIns="1097280"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6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Orange_Divider slide">
    <p:bg>
      <p:bgPr>
        <a:gradFill>
          <a:gsLst>
            <a:gs pos="0">
              <a:schemeClr val="accent5"/>
            </a:gs>
            <a:gs pos="50000">
              <a:srgbClr val="7B9082"/>
            </a:gs>
            <a:gs pos="100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87752"/>
            <a:ext cx="10972800" cy="769441"/>
          </a:xfrm>
        </p:spPr>
        <p:txBody>
          <a:bodyPr anchor="b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639312"/>
            <a:ext cx="10972800" cy="332399"/>
          </a:xfr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Gotham Rounded Book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9245"/>
            <a:ext cx="3632405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of Presentation | Confidential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2257109" y="1062946"/>
            <a:ext cx="2010434" cy="4732109"/>
            <a:chOff x="12257109" y="1105729"/>
            <a:chExt cx="1740570" cy="4005066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2257110" y="1105729"/>
              <a:ext cx="1740569" cy="5470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TO CUSTOMIZE WITH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 A NEW PICTURE</a:t>
              </a:r>
              <a:endParaRPr sz="1200" b="0" dirty="0">
                <a:solidFill>
                  <a:schemeClr val="bg2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12257109" y="1720805"/>
              <a:ext cx="1740570" cy="3389990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Delete</a:t>
              </a:r>
              <a:r>
                <a:rPr sz="1200" b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</a:rPr>
                <a:t>the current picture, if there is one.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</a:rPr>
                <a:t>On the </a:t>
              </a: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dirty="0">
                  <a:solidFill>
                    <a:schemeClr val="bg2"/>
                  </a:solidFill>
                </a:rPr>
                <a:t> tab, click</a:t>
              </a:r>
              <a:r>
                <a:rPr sz="1200" b="0" baseline="0" dirty="0">
                  <a:solidFill>
                    <a:schemeClr val="bg2"/>
                  </a:solidFill>
                </a:rPr>
                <a:t>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Pictures</a:t>
              </a:r>
              <a:r>
                <a:rPr sz="1200" b="0" baseline="0" dirty="0">
                  <a:solidFill>
                    <a:schemeClr val="bg2"/>
                  </a:solidFill>
                </a:rPr>
                <a:t> button.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Navigate to the image you want to use and select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baseline="0" dirty="0">
                  <a:solidFill>
                    <a:schemeClr val="bg2"/>
                  </a:solidFill>
                </a:rPr>
                <a:t>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Resize the picture to fit the slide, as needed. Hold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Shift</a:t>
              </a:r>
              <a:r>
                <a:rPr sz="1200" b="0" baseline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key</a:t>
              </a:r>
              <a:r>
                <a:rPr sz="1200" b="0" baseline="0" dirty="0">
                  <a:solidFill>
                    <a:schemeClr val="bg2"/>
                  </a:solidFill>
                </a:rPr>
                <a:t> and click and drag a corner.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On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Home</a:t>
              </a:r>
              <a:r>
                <a:rPr sz="1200" b="0" baseline="0" dirty="0">
                  <a:solidFill>
                    <a:schemeClr val="bg2"/>
                  </a:solidFill>
                </a:rPr>
                <a:t> tab, 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Arrange</a:t>
              </a:r>
              <a:r>
                <a:rPr sz="1200" b="0" baseline="0" dirty="0">
                  <a:solidFill>
                    <a:schemeClr val="bg2"/>
                  </a:solidFill>
                </a:rPr>
                <a:t> button, then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Send to Back</a:t>
              </a:r>
              <a:r>
                <a:rPr sz="1200" b="0" baseline="0" dirty="0">
                  <a:solidFill>
                    <a:schemeClr val="bg2"/>
                  </a:solidFill>
                </a:rPr>
                <a:t> so the photo is behind the 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logos, </a:t>
              </a:r>
              <a:r>
                <a:rPr sz="1200" b="0" baseline="0" dirty="0">
                  <a:solidFill>
                    <a:schemeClr val="bg2"/>
                  </a:solidFill>
                </a:rPr>
                <a:t>text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,</a:t>
              </a:r>
              <a:r>
                <a:rPr sz="1200" b="0" baseline="0" dirty="0">
                  <a:solidFill>
                    <a:schemeClr val="bg2"/>
                  </a:solidFill>
                </a:rPr>
                <a:t> and the transparent overlay.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Reset</a:t>
              </a:r>
              <a:r>
                <a:rPr sz="1200" b="0" baseline="0" dirty="0">
                  <a:solidFill>
                    <a:schemeClr val="bg2"/>
                  </a:solidFill>
                </a:rPr>
                <a:t> button to reapply the Layout</a:t>
              </a:r>
            </a:p>
          </p:txBody>
        </p:sp>
      </p:grpSp>
      <p:sp>
        <p:nvSpPr>
          <p:cNvPr id="14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bIns="1097280"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64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elOrange_Divider slide">
    <p:bg>
      <p:bgPr>
        <a:gradFill>
          <a:gsLst>
            <a:gs pos="50000">
              <a:srgbClr val="AC6766"/>
            </a:gs>
            <a:gs pos="0">
              <a:schemeClr val="accent6"/>
            </a:gs>
            <a:gs pos="100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87752"/>
            <a:ext cx="10972800" cy="769441"/>
          </a:xfrm>
        </p:spPr>
        <p:txBody>
          <a:bodyPr anchor="b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639312"/>
            <a:ext cx="10972800" cy="332399"/>
          </a:xfr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Gotham Rounded Book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9245"/>
            <a:ext cx="3632405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of Presentation | Confidential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2257109" y="1062946"/>
            <a:ext cx="2010434" cy="4732109"/>
            <a:chOff x="12257109" y="1105729"/>
            <a:chExt cx="1740570" cy="4005066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2257110" y="1105729"/>
              <a:ext cx="1740569" cy="5470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TO CUSTOMIZE WITH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 A NEW PICTURE</a:t>
              </a:r>
              <a:endParaRPr sz="1200" b="0" dirty="0">
                <a:solidFill>
                  <a:schemeClr val="bg2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12257109" y="1720805"/>
              <a:ext cx="1740570" cy="3389990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Delete</a:t>
              </a:r>
              <a:r>
                <a:rPr sz="1200" b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</a:rPr>
                <a:t>the current picture, if there is one.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</a:rPr>
                <a:t>On the </a:t>
              </a: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dirty="0">
                  <a:solidFill>
                    <a:schemeClr val="bg2"/>
                  </a:solidFill>
                </a:rPr>
                <a:t> tab, click</a:t>
              </a:r>
              <a:r>
                <a:rPr sz="1200" b="0" baseline="0" dirty="0">
                  <a:solidFill>
                    <a:schemeClr val="bg2"/>
                  </a:solidFill>
                </a:rPr>
                <a:t>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Pictures</a:t>
              </a:r>
              <a:r>
                <a:rPr sz="1200" b="0" baseline="0" dirty="0">
                  <a:solidFill>
                    <a:schemeClr val="bg2"/>
                  </a:solidFill>
                </a:rPr>
                <a:t> button.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Navigate to the image you want to use and select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baseline="0" dirty="0">
                  <a:solidFill>
                    <a:schemeClr val="bg2"/>
                  </a:solidFill>
                </a:rPr>
                <a:t>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Resize the picture to fit the slide, as needed. Hold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Shift</a:t>
              </a:r>
              <a:r>
                <a:rPr sz="1200" b="0" baseline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key</a:t>
              </a:r>
              <a:r>
                <a:rPr sz="1200" b="0" baseline="0" dirty="0">
                  <a:solidFill>
                    <a:schemeClr val="bg2"/>
                  </a:solidFill>
                </a:rPr>
                <a:t> and click and drag a corner.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On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Home</a:t>
              </a:r>
              <a:r>
                <a:rPr sz="1200" b="0" baseline="0" dirty="0">
                  <a:solidFill>
                    <a:schemeClr val="bg2"/>
                  </a:solidFill>
                </a:rPr>
                <a:t> tab, 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Arrange</a:t>
              </a:r>
              <a:r>
                <a:rPr sz="1200" b="0" baseline="0" dirty="0">
                  <a:solidFill>
                    <a:schemeClr val="bg2"/>
                  </a:solidFill>
                </a:rPr>
                <a:t> button, then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Send to Back</a:t>
              </a:r>
              <a:r>
                <a:rPr sz="1200" b="0" baseline="0" dirty="0">
                  <a:solidFill>
                    <a:schemeClr val="bg2"/>
                  </a:solidFill>
                </a:rPr>
                <a:t> so the photo is behind the 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logos, </a:t>
              </a:r>
              <a:r>
                <a:rPr sz="1200" b="0" baseline="0" dirty="0">
                  <a:solidFill>
                    <a:schemeClr val="bg2"/>
                  </a:solidFill>
                </a:rPr>
                <a:t>text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,</a:t>
              </a:r>
              <a:r>
                <a:rPr sz="1200" b="0" baseline="0" dirty="0">
                  <a:solidFill>
                    <a:schemeClr val="bg2"/>
                  </a:solidFill>
                </a:rPr>
                <a:t> and the transparent overlay.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Reset</a:t>
              </a:r>
              <a:r>
                <a:rPr sz="1200" b="0" baseline="0" dirty="0">
                  <a:solidFill>
                    <a:schemeClr val="bg2"/>
                  </a:solidFill>
                </a:rPr>
                <a:t> button to reapply the Layout</a:t>
              </a:r>
            </a:p>
          </p:txBody>
        </p:sp>
      </p:grpSp>
      <p:sp>
        <p:nvSpPr>
          <p:cNvPr id="14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bIns="1097280"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2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Purple_Divider slide">
    <p:bg>
      <p:bgPr>
        <a:gradFill>
          <a:gsLst>
            <a:gs pos="50000">
              <a:srgbClr val="3457A7"/>
            </a:gs>
            <a:gs pos="0">
              <a:schemeClr val="bg2"/>
            </a:gs>
            <a:gs pos="100000">
              <a:schemeClr val="accent6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87752"/>
            <a:ext cx="10972800" cy="769441"/>
          </a:xfrm>
        </p:spPr>
        <p:txBody>
          <a:bodyPr anchor="b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639312"/>
            <a:ext cx="10972800" cy="332399"/>
          </a:xfr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Gotham Rounded Book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9245"/>
            <a:ext cx="3632405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of Presentation | Confidential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2257109" y="1062946"/>
            <a:ext cx="2010434" cy="4732109"/>
            <a:chOff x="12257109" y="1105729"/>
            <a:chExt cx="1740570" cy="4005066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2257110" y="1105729"/>
              <a:ext cx="1740569" cy="5470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TO CUSTOMIZE WITH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 A NEW PICTURE</a:t>
              </a:r>
              <a:endParaRPr sz="1200" b="0" dirty="0">
                <a:solidFill>
                  <a:schemeClr val="bg2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12257109" y="1720805"/>
              <a:ext cx="1740570" cy="3389990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Delete</a:t>
              </a:r>
              <a:r>
                <a:rPr sz="1200" b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</a:rPr>
                <a:t>the current picture, if there is one.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</a:rPr>
                <a:t>On the </a:t>
              </a: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dirty="0">
                  <a:solidFill>
                    <a:schemeClr val="bg2"/>
                  </a:solidFill>
                </a:rPr>
                <a:t> tab, click</a:t>
              </a:r>
              <a:r>
                <a:rPr sz="1200" b="0" baseline="0" dirty="0">
                  <a:solidFill>
                    <a:schemeClr val="bg2"/>
                  </a:solidFill>
                </a:rPr>
                <a:t>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Pictures</a:t>
              </a:r>
              <a:r>
                <a:rPr sz="1200" b="0" baseline="0" dirty="0">
                  <a:solidFill>
                    <a:schemeClr val="bg2"/>
                  </a:solidFill>
                </a:rPr>
                <a:t> button.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Navigate to the image you want to use and select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baseline="0" dirty="0">
                  <a:solidFill>
                    <a:schemeClr val="bg2"/>
                  </a:solidFill>
                </a:rPr>
                <a:t>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Resize the picture to fit the slide, as needed. Hold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Shift</a:t>
              </a:r>
              <a:r>
                <a:rPr sz="1200" b="0" baseline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key</a:t>
              </a:r>
              <a:r>
                <a:rPr sz="1200" b="0" baseline="0" dirty="0">
                  <a:solidFill>
                    <a:schemeClr val="bg2"/>
                  </a:solidFill>
                </a:rPr>
                <a:t> and click and drag a corner.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On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Home</a:t>
              </a:r>
              <a:r>
                <a:rPr sz="1200" b="0" baseline="0" dirty="0">
                  <a:solidFill>
                    <a:schemeClr val="bg2"/>
                  </a:solidFill>
                </a:rPr>
                <a:t> tab, 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Arrange</a:t>
              </a:r>
              <a:r>
                <a:rPr sz="1200" b="0" baseline="0" dirty="0">
                  <a:solidFill>
                    <a:schemeClr val="bg2"/>
                  </a:solidFill>
                </a:rPr>
                <a:t> button, then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Send to Back</a:t>
              </a:r>
              <a:r>
                <a:rPr sz="1200" b="0" baseline="0" dirty="0">
                  <a:solidFill>
                    <a:schemeClr val="bg2"/>
                  </a:solidFill>
                </a:rPr>
                <a:t> so the photo is behind the 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logos, </a:t>
              </a:r>
              <a:r>
                <a:rPr sz="1200" b="0" baseline="0" dirty="0">
                  <a:solidFill>
                    <a:schemeClr val="bg2"/>
                  </a:solidFill>
                </a:rPr>
                <a:t>text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,</a:t>
              </a:r>
              <a:r>
                <a:rPr sz="1200" b="0" baseline="0" dirty="0">
                  <a:solidFill>
                    <a:schemeClr val="bg2"/>
                  </a:solidFill>
                </a:rPr>
                <a:t> and the transparent overlay.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Reset</a:t>
              </a:r>
              <a:r>
                <a:rPr sz="1200" b="0" baseline="0" dirty="0">
                  <a:solidFill>
                    <a:schemeClr val="bg2"/>
                  </a:solidFill>
                </a:rPr>
                <a:t> button to reapply the Layout</a:t>
              </a:r>
            </a:p>
          </p:txBody>
        </p:sp>
      </p:grpSp>
      <p:sp>
        <p:nvSpPr>
          <p:cNvPr id="14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bIns="1097280"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38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Orange_Divider slide">
    <p:bg>
      <p:bgPr>
        <a:gradFill>
          <a:gsLst>
            <a:gs pos="50000">
              <a:srgbClr val="7C8162"/>
            </a:gs>
            <a:gs pos="0">
              <a:schemeClr val="bg2"/>
            </a:gs>
            <a:gs pos="100000">
              <a:schemeClr val="accent3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87752"/>
            <a:ext cx="10972800" cy="769441"/>
          </a:xfrm>
        </p:spPr>
        <p:txBody>
          <a:bodyPr anchor="b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639312"/>
            <a:ext cx="10972800" cy="332399"/>
          </a:xfr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Gotham Rounded Book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9245"/>
            <a:ext cx="3632405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of Presentation | Confidential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2257109" y="1062946"/>
            <a:ext cx="2010434" cy="4732109"/>
            <a:chOff x="12257109" y="1105729"/>
            <a:chExt cx="1740570" cy="4005066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2257110" y="1105729"/>
              <a:ext cx="1740569" cy="5470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TO CUSTOMIZE WITH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 A NEW PICTURE</a:t>
              </a:r>
              <a:endParaRPr sz="1200" b="0" dirty="0">
                <a:solidFill>
                  <a:schemeClr val="bg2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12257109" y="1720805"/>
              <a:ext cx="1740570" cy="3389990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Delete</a:t>
              </a:r>
              <a:r>
                <a:rPr sz="1200" b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</a:rPr>
                <a:t>the current picture, if there is one.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</a:rPr>
                <a:t>On the </a:t>
              </a: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dirty="0">
                  <a:solidFill>
                    <a:schemeClr val="bg2"/>
                  </a:solidFill>
                </a:rPr>
                <a:t> tab, click</a:t>
              </a:r>
              <a:r>
                <a:rPr sz="1200" b="0" baseline="0" dirty="0">
                  <a:solidFill>
                    <a:schemeClr val="bg2"/>
                  </a:solidFill>
                </a:rPr>
                <a:t>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Pictures</a:t>
              </a:r>
              <a:r>
                <a:rPr sz="1200" b="0" baseline="0" dirty="0">
                  <a:solidFill>
                    <a:schemeClr val="bg2"/>
                  </a:solidFill>
                </a:rPr>
                <a:t> button.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Navigate to the image you want to use and select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baseline="0" dirty="0">
                  <a:solidFill>
                    <a:schemeClr val="bg2"/>
                  </a:solidFill>
                </a:rPr>
                <a:t>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Resize the picture to fit the slide, as needed. Hold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Shift</a:t>
              </a:r>
              <a:r>
                <a:rPr sz="1200" b="0" baseline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key</a:t>
              </a:r>
              <a:r>
                <a:rPr sz="1200" b="0" baseline="0" dirty="0">
                  <a:solidFill>
                    <a:schemeClr val="bg2"/>
                  </a:solidFill>
                </a:rPr>
                <a:t> and click and drag a corner.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On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Home</a:t>
              </a:r>
              <a:r>
                <a:rPr sz="1200" b="0" baseline="0" dirty="0">
                  <a:solidFill>
                    <a:schemeClr val="bg2"/>
                  </a:solidFill>
                </a:rPr>
                <a:t> tab, 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Arrange</a:t>
              </a:r>
              <a:r>
                <a:rPr sz="1200" b="0" baseline="0" dirty="0">
                  <a:solidFill>
                    <a:schemeClr val="bg2"/>
                  </a:solidFill>
                </a:rPr>
                <a:t> button, then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Send to Back</a:t>
              </a:r>
              <a:r>
                <a:rPr sz="1200" b="0" baseline="0" dirty="0">
                  <a:solidFill>
                    <a:schemeClr val="bg2"/>
                  </a:solidFill>
                </a:rPr>
                <a:t> so the photo is behind the 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logos, </a:t>
              </a:r>
              <a:r>
                <a:rPr sz="1200" b="0" baseline="0" dirty="0">
                  <a:solidFill>
                    <a:schemeClr val="bg2"/>
                  </a:solidFill>
                </a:rPr>
                <a:t>text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,</a:t>
              </a:r>
              <a:r>
                <a:rPr sz="1200" b="0" baseline="0" dirty="0">
                  <a:solidFill>
                    <a:schemeClr val="bg2"/>
                  </a:solidFill>
                </a:rPr>
                <a:t> and the transparent overlay.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Reset</a:t>
              </a:r>
              <a:r>
                <a:rPr sz="1200" b="0" baseline="0" dirty="0">
                  <a:solidFill>
                    <a:schemeClr val="bg2"/>
                  </a:solidFill>
                </a:rPr>
                <a:t> button to reapply the Layout</a:t>
              </a:r>
            </a:p>
          </p:txBody>
        </p:sp>
      </p:grpSp>
      <p:sp>
        <p:nvSpPr>
          <p:cNvPr id="14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bIns="1097280"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63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 slide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Title of Presentation |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13716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6" name="Text Placeholder 31"/>
          <p:cNvSpPr>
            <a:spLocks noGrp="1"/>
          </p:cNvSpPr>
          <p:nvPr>
            <p:ph type="body" sz="quarter" idx="17"/>
          </p:nvPr>
        </p:nvSpPr>
        <p:spPr>
          <a:xfrm>
            <a:off x="1809750" y="1371600"/>
            <a:ext cx="36385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6469380" y="13716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7669530" y="1371600"/>
            <a:ext cx="36385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2616799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21"/>
          </p:nvPr>
        </p:nvSpPr>
        <p:spPr>
          <a:xfrm>
            <a:off x="1809750" y="2616799"/>
            <a:ext cx="36385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6469380" y="2616799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23"/>
          </p:nvPr>
        </p:nvSpPr>
        <p:spPr>
          <a:xfrm>
            <a:off x="7669530" y="2616799"/>
            <a:ext cx="36385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3861998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25"/>
          </p:nvPr>
        </p:nvSpPr>
        <p:spPr>
          <a:xfrm>
            <a:off x="1809750" y="3861998"/>
            <a:ext cx="36385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6" hasCustomPrompt="1"/>
          </p:nvPr>
        </p:nvSpPr>
        <p:spPr>
          <a:xfrm>
            <a:off x="6469380" y="3861998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27"/>
          </p:nvPr>
        </p:nvSpPr>
        <p:spPr>
          <a:xfrm>
            <a:off x="7669530" y="3861998"/>
            <a:ext cx="36385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5107197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8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1809750" y="5107197"/>
            <a:ext cx="36385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30" hasCustomPrompt="1"/>
          </p:nvPr>
        </p:nvSpPr>
        <p:spPr>
          <a:xfrm>
            <a:off x="6469380" y="5107197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7669530" y="5107197"/>
            <a:ext cx="36385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7144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Green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-4132" y="0"/>
            <a:ext cx="5223832" cy="6858000"/>
          </a:xfrm>
          <a:prstGeom prst="rect">
            <a:avLst/>
          </a:prstGeom>
          <a:gradFill flip="none" rotWithShape="1">
            <a:gsLst>
              <a:gs pos="50000">
                <a:srgbClr val="5A906C"/>
              </a:gs>
              <a:gs pos="0">
                <a:schemeClr val="bg2"/>
              </a:gs>
              <a:gs pos="100000">
                <a:srgbClr val="B0D23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of Presentation |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36799" y="6273000"/>
            <a:ext cx="365289" cy="255600"/>
            <a:chOff x="6935788" y="3157538"/>
            <a:chExt cx="1136650" cy="795337"/>
          </a:xfrm>
          <a:solidFill>
            <a:srgbClr val="024DA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solidFill>
              <a:srgbClr val="AFD1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609599" y="3121224"/>
            <a:ext cx="3632405" cy="615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slide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5753100" y="7620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753100" y="18669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5753100" y="29718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5753100" y="40767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753100" y="51816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7"/>
          </p:nvPr>
        </p:nvSpPr>
        <p:spPr>
          <a:xfrm>
            <a:off x="6953250" y="7620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6953250" y="18669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6953250" y="29718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6953250" y="40767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21"/>
          </p:nvPr>
        </p:nvSpPr>
        <p:spPr>
          <a:xfrm>
            <a:off x="6953250" y="51816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6682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Teal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-4132" y="0"/>
            <a:ext cx="5223832" cy="6858000"/>
          </a:xfrm>
          <a:prstGeom prst="rect">
            <a:avLst/>
          </a:prstGeom>
          <a:gradFill>
            <a:gsLst>
              <a:gs pos="50000">
                <a:srgbClr val="0381C2"/>
              </a:gs>
              <a:gs pos="0">
                <a:schemeClr val="bg2"/>
              </a:gs>
              <a:gs pos="100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of Presentation |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36799" y="6273000"/>
            <a:ext cx="365289" cy="255600"/>
            <a:chOff x="6935788" y="3157538"/>
            <a:chExt cx="1136650" cy="795337"/>
          </a:xfrm>
          <a:solidFill>
            <a:srgbClr val="024DA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solidFill>
              <a:srgbClr val="AFD1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609599" y="3121224"/>
            <a:ext cx="3632405" cy="615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slide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5753100" y="7620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753100" y="18669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5753100" y="29718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5753100" y="40767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753100" y="51816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7"/>
          </p:nvPr>
        </p:nvSpPr>
        <p:spPr>
          <a:xfrm>
            <a:off x="6953250" y="7620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6953250" y="18669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6953250" y="29718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6953250" y="40767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21"/>
          </p:nvPr>
        </p:nvSpPr>
        <p:spPr>
          <a:xfrm>
            <a:off x="6953250" y="51816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549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Teal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-4132" y="0"/>
            <a:ext cx="5223832" cy="6858000"/>
          </a:xfrm>
          <a:prstGeom prst="rect">
            <a:avLst/>
          </a:prstGeom>
          <a:gradFill>
            <a:gsLst>
              <a:gs pos="50000">
                <a:srgbClr val="348AC7"/>
              </a:gs>
              <a:gs pos="0">
                <a:schemeClr val="accent6"/>
              </a:gs>
              <a:gs pos="100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of Presentation |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36799" y="6273000"/>
            <a:ext cx="365289" cy="255600"/>
            <a:chOff x="6935788" y="3157538"/>
            <a:chExt cx="1136650" cy="795337"/>
          </a:xfrm>
          <a:solidFill>
            <a:srgbClr val="024DA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solidFill>
              <a:srgbClr val="AFD1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609599" y="3121224"/>
            <a:ext cx="3632405" cy="615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slide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5753100" y="7620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753100" y="18669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5753100" y="29718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5753100" y="40767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753100" y="51816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7"/>
          </p:nvPr>
        </p:nvSpPr>
        <p:spPr>
          <a:xfrm>
            <a:off x="6953250" y="7620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6953250" y="18669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6953250" y="29718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6953250" y="40767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21"/>
          </p:nvPr>
        </p:nvSpPr>
        <p:spPr>
          <a:xfrm>
            <a:off x="6953250" y="51816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1764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Orange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-4132" y="0"/>
            <a:ext cx="5223832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rgbClr val="7B9082"/>
              </a:gs>
              <a:gs pos="100000">
                <a:schemeClr val="accent4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of Presentation |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36799" y="6273000"/>
            <a:ext cx="365289" cy="255600"/>
            <a:chOff x="6935788" y="3157538"/>
            <a:chExt cx="1136650" cy="795337"/>
          </a:xfrm>
          <a:solidFill>
            <a:srgbClr val="024DA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solidFill>
              <a:srgbClr val="AFD1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609599" y="3121224"/>
            <a:ext cx="3632405" cy="615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slide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5753100" y="7620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753100" y="18669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5753100" y="29718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5753100" y="40767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753100" y="51816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7"/>
          </p:nvPr>
        </p:nvSpPr>
        <p:spPr>
          <a:xfrm>
            <a:off x="6953250" y="7620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6953250" y="18669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6953250" y="29718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6953250" y="40767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21"/>
          </p:nvPr>
        </p:nvSpPr>
        <p:spPr>
          <a:xfrm>
            <a:off x="6953250" y="51816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793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Teal_Title slide">
    <p:bg>
      <p:bgPr>
        <a:gradFill>
          <a:gsLst>
            <a:gs pos="0">
              <a:schemeClr val="bg2"/>
            </a:gs>
            <a:gs pos="50000">
              <a:srgbClr val="0381C2"/>
            </a:gs>
            <a:gs pos="100000">
              <a:schemeClr val="accent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082752"/>
            <a:ext cx="9144000" cy="1384995"/>
          </a:xfrm>
        </p:spPr>
        <p:txBody>
          <a:bodyPr anchor="ctr"/>
          <a:lstStyle>
            <a:lvl1pPr algn="ctr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6159483"/>
            <a:ext cx="9144000" cy="221599"/>
          </a:xfrm>
        </p:spPr>
        <p:txBody>
          <a:bodyPr>
            <a:spAutoFit/>
          </a:bodyPr>
          <a:lstStyle>
            <a:lvl1pPr marL="0" indent="0" algn="ctr">
              <a:buNone/>
              <a:defRPr sz="1200" cap="all" spc="3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 | Confidential</a:t>
            </a: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12257109" y="1062946"/>
            <a:ext cx="2010434" cy="4732109"/>
            <a:chOff x="12257109" y="1105729"/>
            <a:chExt cx="1740570" cy="4005066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12257110" y="1105729"/>
              <a:ext cx="1740569" cy="5470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TO CUSTOMIZE WITH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 A NEW PICTURE</a:t>
              </a:r>
              <a:endParaRPr sz="1200" b="0" dirty="0">
                <a:solidFill>
                  <a:schemeClr val="bg2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37" name="TextBox 36"/>
            <p:cNvSpPr txBox="1"/>
            <p:nvPr userDrawn="1"/>
          </p:nvSpPr>
          <p:spPr>
            <a:xfrm>
              <a:off x="12257109" y="1720805"/>
              <a:ext cx="1740570" cy="3389990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Delete</a:t>
              </a:r>
              <a:r>
                <a:rPr sz="1200" b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</a:rPr>
                <a:t>the current picture, if there is one.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</a:rPr>
                <a:t>On the </a:t>
              </a: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dirty="0">
                  <a:solidFill>
                    <a:schemeClr val="bg2"/>
                  </a:solidFill>
                </a:rPr>
                <a:t> tab, click</a:t>
              </a:r>
              <a:r>
                <a:rPr sz="1200" b="0" baseline="0" dirty="0">
                  <a:solidFill>
                    <a:schemeClr val="bg2"/>
                  </a:solidFill>
                </a:rPr>
                <a:t>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Pictures</a:t>
              </a:r>
              <a:r>
                <a:rPr sz="1200" b="0" baseline="0" dirty="0">
                  <a:solidFill>
                    <a:schemeClr val="bg2"/>
                  </a:solidFill>
                </a:rPr>
                <a:t> button.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Navigate to the image you want to use and select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baseline="0" dirty="0">
                  <a:solidFill>
                    <a:schemeClr val="bg2"/>
                  </a:solidFill>
                </a:rPr>
                <a:t>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Resize the picture to fit the slide, as needed. Hold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Shift</a:t>
              </a:r>
              <a:r>
                <a:rPr sz="1200" b="0" baseline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key</a:t>
              </a:r>
              <a:r>
                <a:rPr sz="1200" b="0" baseline="0" dirty="0">
                  <a:solidFill>
                    <a:schemeClr val="bg2"/>
                  </a:solidFill>
                </a:rPr>
                <a:t> and click and drag a corner.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On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Home</a:t>
              </a:r>
              <a:r>
                <a:rPr sz="1200" b="0" baseline="0" dirty="0">
                  <a:solidFill>
                    <a:schemeClr val="bg2"/>
                  </a:solidFill>
                </a:rPr>
                <a:t> tab, 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Arrange</a:t>
              </a:r>
              <a:r>
                <a:rPr sz="1200" b="0" baseline="0" dirty="0">
                  <a:solidFill>
                    <a:schemeClr val="bg2"/>
                  </a:solidFill>
                </a:rPr>
                <a:t> button, then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Send to Back</a:t>
              </a:r>
              <a:r>
                <a:rPr sz="1200" b="0" baseline="0" dirty="0">
                  <a:solidFill>
                    <a:schemeClr val="bg2"/>
                  </a:solidFill>
                </a:rPr>
                <a:t> so the photo is behind the 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logos, </a:t>
              </a:r>
              <a:r>
                <a:rPr sz="1200" b="0" baseline="0" dirty="0">
                  <a:solidFill>
                    <a:schemeClr val="bg2"/>
                  </a:solidFill>
                </a:rPr>
                <a:t>text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,</a:t>
              </a:r>
              <a:r>
                <a:rPr sz="1200" b="0" baseline="0" dirty="0">
                  <a:solidFill>
                    <a:schemeClr val="bg2"/>
                  </a:solidFill>
                </a:rPr>
                <a:t> and the transparent overlay.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Reset</a:t>
              </a:r>
              <a:r>
                <a:rPr sz="1200" b="0" baseline="0" dirty="0">
                  <a:solidFill>
                    <a:schemeClr val="bg2"/>
                  </a:solidFill>
                </a:rPr>
                <a:t> button to reapply the Layout</a:t>
              </a:r>
            </a:p>
          </p:txBody>
        </p:sp>
      </p:grpSp>
      <p:sp>
        <p:nvSpPr>
          <p:cNvPr id="38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bIns="1097280"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13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Orange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-4132" y="0"/>
            <a:ext cx="5223832" cy="6858000"/>
          </a:xfrm>
          <a:prstGeom prst="rect">
            <a:avLst/>
          </a:prstGeom>
          <a:gradFill>
            <a:gsLst>
              <a:gs pos="50000">
                <a:srgbClr val="AC6766"/>
              </a:gs>
              <a:gs pos="0">
                <a:schemeClr val="accent6"/>
              </a:gs>
              <a:gs pos="100000">
                <a:schemeClr val="accent4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of Presentation |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36799" y="6273000"/>
            <a:ext cx="365289" cy="255600"/>
            <a:chOff x="6935788" y="3157538"/>
            <a:chExt cx="1136650" cy="795337"/>
          </a:xfrm>
          <a:solidFill>
            <a:srgbClr val="024DA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solidFill>
              <a:srgbClr val="AFD1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609599" y="3121224"/>
            <a:ext cx="3632405" cy="615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slide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5753100" y="7620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753100" y="18669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5753100" y="29718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5753100" y="40767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753100" y="51816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7"/>
          </p:nvPr>
        </p:nvSpPr>
        <p:spPr>
          <a:xfrm>
            <a:off x="6953250" y="7620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6953250" y="18669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6953250" y="29718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6953250" y="40767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21"/>
          </p:nvPr>
        </p:nvSpPr>
        <p:spPr>
          <a:xfrm>
            <a:off x="6953250" y="51816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750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Purple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-4132" y="0"/>
            <a:ext cx="5223832" cy="6858000"/>
          </a:xfrm>
          <a:prstGeom prst="rect">
            <a:avLst/>
          </a:prstGeom>
          <a:gradFill>
            <a:gsLst>
              <a:gs pos="50000">
                <a:srgbClr val="3457A7"/>
              </a:gs>
              <a:gs pos="0">
                <a:schemeClr val="bg2"/>
              </a:gs>
              <a:gs pos="100000">
                <a:schemeClr val="accent6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of Presentation |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36799" y="6273000"/>
            <a:ext cx="365289" cy="255600"/>
            <a:chOff x="6935788" y="3157538"/>
            <a:chExt cx="1136650" cy="795337"/>
          </a:xfrm>
          <a:solidFill>
            <a:srgbClr val="024DA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solidFill>
              <a:srgbClr val="AFD1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609599" y="3121224"/>
            <a:ext cx="3632405" cy="615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slide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5753100" y="7620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753100" y="18669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5753100" y="29718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5753100" y="40767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753100" y="51816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7"/>
          </p:nvPr>
        </p:nvSpPr>
        <p:spPr>
          <a:xfrm>
            <a:off x="6953250" y="7620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6953250" y="18669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6953250" y="29718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6953250" y="40767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21"/>
          </p:nvPr>
        </p:nvSpPr>
        <p:spPr>
          <a:xfrm>
            <a:off x="6953250" y="51816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45151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Orange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-4132" y="0"/>
            <a:ext cx="5223832" cy="6858000"/>
          </a:xfrm>
          <a:prstGeom prst="rect">
            <a:avLst/>
          </a:prstGeom>
          <a:gradFill>
            <a:gsLst>
              <a:gs pos="50000">
                <a:srgbClr val="7C8162"/>
              </a:gs>
              <a:gs pos="0">
                <a:schemeClr val="bg2"/>
              </a:gs>
              <a:gs pos="100000">
                <a:schemeClr val="accent3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of Presentation |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36799" y="6273000"/>
            <a:ext cx="365289" cy="255600"/>
            <a:chOff x="6935788" y="3157538"/>
            <a:chExt cx="1136650" cy="795337"/>
          </a:xfrm>
          <a:solidFill>
            <a:srgbClr val="024DA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solidFill>
              <a:srgbClr val="AFD1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609599" y="3121224"/>
            <a:ext cx="3632405" cy="615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slide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5753100" y="7620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753100" y="18669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5753100" y="29718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5753100" y="40767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753100" y="51816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7"/>
          </p:nvPr>
        </p:nvSpPr>
        <p:spPr>
          <a:xfrm>
            <a:off x="6953250" y="7620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6953250" y="18669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6953250" y="29718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6953250" y="40767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21"/>
          </p:nvPr>
        </p:nvSpPr>
        <p:spPr>
          <a:xfrm>
            <a:off x="6953250" y="51816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25454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ra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|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2088" y="393569"/>
            <a:ext cx="195566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51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0972800" cy="7239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1E1E1E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Sub-title goes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| Confidential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09600" y="2464399"/>
            <a:ext cx="10972800" cy="3631601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2088" y="393569"/>
            <a:ext cx="195566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878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slide with 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| Confidential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0" y="2512923"/>
            <a:ext cx="5120640" cy="295466"/>
          </a:xfrm>
        </p:spPr>
        <p:txBody>
          <a:bodyPr wrap="square">
            <a:spAutoFit/>
          </a:bodyPr>
          <a:lstStyle>
            <a:lvl1pPr marL="0" indent="0">
              <a:buNone/>
              <a:defRPr sz="1600" baseline="0">
                <a:solidFill>
                  <a:srgbClr val="76787A"/>
                </a:solidFill>
                <a:latin typeface="Gotham Medium" panose="0200060403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 dirty="0"/>
              <a:t>Heading goes here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609600" y="2914559"/>
            <a:ext cx="5120640" cy="3181442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09600" y="1371600"/>
            <a:ext cx="10972800" cy="7239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1E1E1E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Sub-title goes here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481448" y="2512923"/>
            <a:ext cx="5120640" cy="295466"/>
          </a:xfrm>
        </p:spPr>
        <p:txBody>
          <a:bodyPr wrap="square">
            <a:spAutoFit/>
          </a:bodyPr>
          <a:lstStyle>
            <a:lvl1pPr marL="0" indent="0">
              <a:buNone/>
              <a:defRPr sz="1600" baseline="0">
                <a:solidFill>
                  <a:srgbClr val="76787A"/>
                </a:solidFill>
                <a:latin typeface="Gotham Medium" panose="0200060403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 dirty="0"/>
              <a:t>Heading goes here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7"/>
          </p:nvPr>
        </p:nvSpPr>
        <p:spPr>
          <a:xfrm>
            <a:off x="6481448" y="2914559"/>
            <a:ext cx="5120640" cy="3181442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2088" y="393569"/>
            <a:ext cx="195566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63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aragraph slide with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7148"/>
            <a:ext cx="5181600" cy="123110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972163"/>
            <a:ext cx="5181600" cy="7239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1E1E1E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Sub-title goes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| Confidential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0" y="3113155"/>
            <a:ext cx="5181600" cy="295466"/>
          </a:xfrm>
        </p:spPr>
        <p:txBody>
          <a:bodyPr wrap="square">
            <a:spAutoFit/>
          </a:bodyPr>
          <a:lstStyle>
            <a:lvl1pPr marL="0" indent="0">
              <a:buNone/>
              <a:defRPr sz="1600" baseline="0">
                <a:solidFill>
                  <a:srgbClr val="76787A"/>
                </a:solidFill>
                <a:latin typeface="Gotham Medium" panose="0200060403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 dirty="0"/>
              <a:t>Heading goes here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609600" y="3514790"/>
            <a:ext cx="5181600" cy="258769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57109" y="1062946"/>
            <a:ext cx="2010434" cy="4732109"/>
            <a:chOff x="12257109" y="1105729"/>
            <a:chExt cx="1740570" cy="4005066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12257110" y="1105729"/>
              <a:ext cx="1740569" cy="5470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TO CUSTOMIZE WITH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 A NEW PICTURE</a:t>
              </a:r>
              <a:endParaRPr sz="1200" b="0" dirty="0">
                <a:solidFill>
                  <a:schemeClr val="bg2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12257109" y="1720805"/>
              <a:ext cx="1740570" cy="3389990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Delete</a:t>
              </a:r>
              <a:r>
                <a:rPr sz="1200" b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</a:rPr>
                <a:t>the current picture, if there is one.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</a:rPr>
                <a:t>On the </a:t>
              </a: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dirty="0">
                  <a:solidFill>
                    <a:schemeClr val="bg2"/>
                  </a:solidFill>
                </a:rPr>
                <a:t> tab, click</a:t>
              </a:r>
              <a:r>
                <a:rPr sz="1200" b="0" baseline="0" dirty="0">
                  <a:solidFill>
                    <a:schemeClr val="bg2"/>
                  </a:solidFill>
                </a:rPr>
                <a:t>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Pictures</a:t>
              </a:r>
              <a:r>
                <a:rPr sz="1200" b="0" baseline="0" dirty="0">
                  <a:solidFill>
                    <a:schemeClr val="bg2"/>
                  </a:solidFill>
                </a:rPr>
                <a:t> button.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Navigate to the image you want to use and select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baseline="0" dirty="0">
                  <a:solidFill>
                    <a:schemeClr val="bg2"/>
                  </a:solidFill>
                </a:rPr>
                <a:t>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Resize the picture to fit the slide, as needed. Hold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Shift</a:t>
              </a:r>
              <a:r>
                <a:rPr sz="1200" b="0" baseline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key</a:t>
              </a:r>
              <a:r>
                <a:rPr sz="1200" b="0" baseline="0" dirty="0">
                  <a:solidFill>
                    <a:schemeClr val="bg2"/>
                  </a:solidFill>
                </a:rPr>
                <a:t> and click and drag a corner.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On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Home</a:t>
              </a:r>
              <a:r>
                <a:rPr sz="1200" b="0" baseline="0" dirty="0">
                  <a:solidFill>
                    <a:schemeClr val="bg2"/>
                  </a:solidFill>
                </a:rPr>
                <a:t> tab, 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Arrange</a:t>
              </a:r>
              <a:r>
                <a:rPr sz="1200" b="0" baseline="0" dirty="0">
                  <a:solidFill>
                    <a:schemeClr val="bg2"/>
                  </a:solidFill>
                </a:rPr>
                <a:t> button, then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Send to Back</a:t>
              </a:r>
              <a:r>
                <a:rPr sz="1200" b="0" baseline="0" dirty="0">
                  <a:solidFill>
                    <a:schemeClr val="bg2"/>
                  </a:solidFill>
                </a:rPr>
                <a:t> so the photo is behind the 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logos, </a:t>
              </a:r>
              <a:r>
                <a:rPr sz="1200" b="0" baseline="0" dirty="0">
                  <a:solidFill>
                    <a:schemeClr val="bg2"/>
                  </a:solidFill>
                </a:rPr>
                <a:t>text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,</a:t>
              </a:r>
              <a:r>
                <a:rPr sz="1200" b="0" baseline="0" dirty="0">
                  <a:solidFill>
                    <a:schemeClr val="bg2"/>
                  </a:solidFill>
                </a:rPr>
                <a:t> and the transparent overlay.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Reset</a:t>
              </a:r>
              <a:r>
                <a:rPr sz="1200" b="0" baseline="0" dirty="0">
                  <a:solidFill>
                    <a:schemeClr val="bg2"/>
                  </a:solidFill>
                </a:rPr>
                <a:t> button to reapply the Layout</a:t>
              </a:r>
            </a:p>
          </p:txBody>
        </p:sp>
      </p:grpSp>
      <p:sp>
        <p:nvSpPr>
          <p:cNvPr id="15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6092952" y="71998"/>
            <a:ext cx="6099048" cy="6786001"/>
          </a:xfrm>
        </p:spPr>
        <p:txBody>
          <a:bodyPr bIns="1097280"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C2883B-E752-B249-8BE3-C916632D1DD6}"/>
              </a:ext>
            </a:extLst>
          </p:cNvPr>
          <p:cNvSpPr/>
          <p:nvPr userDrawn="1"/>
        </p:nvSpPr>
        <p:spPr>
          <a:xfrm>
            <a:off x="0" y="-1"/>
            <a:ext cx="12192000" cy="72000"/>
          </a:xfrm>
          <a:prstGeom prst="rect">
            <a:avLst/>
          </a:prstGeom>
          <a:gradFill>
            <a:gsLst>
              <a:gs pos="50000">
                <a:schemeClr val="accent5"/>
              </a:gs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36799" y="6273000"/>
            <a:ext cx="365289" cy="255600"/>
            <a:chOff x="6935788" y="3157538"/>
            <a:chExt cx="1136650" cy="795337"/>
          </a:xfrm>
          <a:solidFill>
            <a:schemeClr val="bg1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2088" y="393569"/>
            <a:ext cx="195566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808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|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2088" y="393569"/>
            <a:ext cx="195566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564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Clr>
                <a:schemeClr val="accent1"/>
              </a:buClr>
              <a:buFont typeface="+mj-lt"/>
              <a:buAutoNum type="arabicPeriod"/>
              <a:defRPr/>
            </a:lvl1pPr>
            <a:lvl2pPr marL="685800" indent="-285750">
              <a:buFont typeface="+mj-lt"/>
              <a:buAutoNum type="arabicPeriod"/>
              <a:defRPr/>
            </a:lvl2pPr>
            <a:lvl3pPr marL="1085850" indent="-28575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|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2088" y="393569"/>
            <a:ext cx="195566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58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Title of Presentation | Confidential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2088" y="393569"/>
            <a:ext cx="195566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8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Teal_Title slide">
    <p:bg>
      <p:bgPr>
        <a:gradFill>
          <a:gsLst>
            <a:gs pos="50000">
              <a:srgbClr val="348AC7"/>
            </a:gs>
            <a:gs pos="0">
              <a:schemeClr val="accent6"/>
            </a:gs>
            <a:gs pos="100000">
              <a:schemeClr val="accent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082752"/>
            <a:ext cx="9144000" cy="1384995"/>
          </a:xfrm>
        </p:spPr>
        <p:txBody>
          <a:bodyPr anchor="ctr"/>
          <a:lstStyle>
            <a:lvl1pPr algn="ctr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6159483"/>
            <a:ext cx="9144000" cy="221599"/>
          </a:xfrm>
        </p:spPr>
        <p:txBody>
          <a:bodyPr>
            <a:spAutoFit/>
          </a:bodyPr>
          <a:lstStyle>
            <a:lvl1pPr marL="0" indent="0" algn="ctr">
              <a:buNone/>
              <a:defRPr sz="1200" cap="all" spc="3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 | Confidential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257109" y="1062946"/>
            <a:ext cx="2010434" cy="4732109"/>
            <a:chOff x="12257109" y="1105729"/>
            <a:chExt cx="1740570" cy="4005066"/>
          </a:xfrm>
        </p:grpSpPr>
        <p:sp>
          <p:nvSpPr>
            <p:cNvPr id="35" name="TextBox 34"/>
            <p:cNvSpPr txBox="1"/>
            <p:nvPr userDrawn="1"/>
          </p:nvSpPr>
          <p:spPr>
            <a:xfrm>
              <a:off x="12257110" y="1105729"/>
              <a:ext cx="1740569" cy="5470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TO CUSTOMIZE WITH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 A NEW PICTURE</a:t>
              </a:r>
              <a:endParaRPr sz="1200" b="0" dirty="0">
                <a:solidFill>
                  <a:schemeClr val="bg2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12257109" y="1720805"/>
              <a:ext cx="1740570" cy="3389990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Delete</a:t>
              </a:r>
              <a:r>
                <a:rPr sz="1200" b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</a:rPr>
                <a:t>the current picture, if there is one.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</a:rPr>
                <a:t>On the </a:t>
              </a: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dirty="0">
                  <a:solidFill>
                    <a:schemeClr val="bg2"/>
                  </a:solidFill>
                </a:rPr>
                <a:t> tab, click</a:t>
              </a:r>
              <a:r>
                <a:rPr sz="1200" b="0" baseline="0" dirty="0">
                  <a:solidFill>
                    <a:schemeClr val="bg2"/>
                  </a:solidFill>
                </a:rPr>
                <a:t>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Pictures</a:t>
              </a:r>
              <a:r>
                <a:rPr sz="1200" b="0" baseline="0" dirty="0">
                  <a:solidFill>
                    <a:schemeClr val="bg2"/>
                  </a:solidFill>
                </a:rPr>
                <a:t> button.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Navigate to the image you want to use and select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baseline="0" dirty="0">
                  <a:solidFill>
                    <a:schemeClr val="bg2"/>
                  </a:solidFill>
                </a:rPr>
                <a:t>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Resize the picture to fit the slide, as needed. Hold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Shift</a:t>
              </a:r>
              <a:r>
                <a:rPr sz="1200" b="0" baseline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key</a:t>
              </a:r>
              <a:r>
                <a:rPr sz="1200" b="0" baseline="0" dirty="0">
                  <a:solidFill>
                    <a:schemeClr val="bg2"/>
                  </a:solidFill>
                </a:rPr>
                <a:t> and click and drag a corner.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On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Home</a:t>
              </a:r>
              <a:r>
                <a:rPr sz="1200" b="0" baseline="0" dirty="0">
                  <a:solidFill>
                    <a:schemeClr val="bg2"/>
                  </a:solidFill>
                </a:rPr>
                <a:t> tab, 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Arrange</a:t>
              </a:r>
              <a:r>
                <a:rPr sz="1200" b="0" baseline="0" dirty="0">
                  <a:solidFill>
                    <a:schemeClr val="bg2"/>
                  </a:solidFill>
                </a:rPr>
                <a:t> button, then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Send to Back</a:t>
              </a:r>
              <a:r>
                <a:rPr sz="1200" b="0" baseline="0" dirty="0">
                  <a:solidFill>
                    <a:schemeClr val="bg2"/>
                  </a:solidFill>
                </a:rPr>
                <a:t> so the photo is behind the 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logos, </a:t>
              </a:r>
              <a:r>
                <a:rPr sz="1200" b="0" baseline="0" dirty="0">
                  <a:solidFill>
                    <a:schemeClr val="bg2"/>
                  </a:solidFill>
                </a:rPr>
                <a:t>text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,</a:t>
              </a:r>
              <a:r>
                <a:rPr sz="1200" b="0" baseline="0" dirty="0">
                  <a:solidFill>
                    <a:schemeClr val="bg2"/>
                  </a:solidFill>
                </a:rPr>
                <a:t> and the transparent overlay.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Reset</a:t>
              </a:r>
              <a:r>
                <a:rPr sz="1200" b="0" baseline="0" dirty="0">
                  <a:solidFill>
                    <a:schemeClr val="bg2"/>
                  </a:solidFill>
                </a:rPr>
                <a:t> button to reapply the Layout</a:t>
              </a:r>
            </a:p>
          </p:txBody>
        </p:sp>
      </p:grpSp>
      <p:sp>
        <p:nvSpPr>
          <p:cNvPr id="37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bIns="1097280"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25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ote slide">
    <p:bg>
      <p:bgPr>
        <a:gradFill>
          <a:gsLst>
            <a:gs pos="50000">
              <a:srgbClr val="5A906C"/>
            </a:gs>
            <a:gs pos="0">
              <a:schemeClr val="bg2"/>
            </a:gs>
            <a:gs pos="100000">
              <a:srgbClr val="B0D23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of Presentation |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36799" y="6273000"/>
            <a:ext cx="365289" cy="255600"/>
            <a:chOff x="6935788" y="3157538"/>
            <a:chExt cx="1136650" cy="795337"/>
          </a:xfrm>
          <a:solidFill>
            <a:schemeClr val="bg1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Freeform 31"/>
          <p:cNvSpPr>
            <a:spLocks/>
          </p:cNvSpPr>
          <p:nvPr userDrawn="1"/>
        </p:nvSpPr>
        <p:spPr bwMode="auto">
          <a:xfrm>
            <a:off x="631690" y="481013"/>
            <a:ext cx="1044081" cy="873125"/>
          </a:xfrm>
          <a:custGeom>
            <a:avLst/>
            <a:gdLst>
              <a:gd name="connsiteX0" fmla="*/ 890811 w 1044081"/>
              <a:gd name="connsiteY0" fmla="*/ 0 h 873125"/>
              <a:gd name="connsiteX1" fmla="*/ 916860 w 1044081"/>
              <a:gd name="connsiteY1" fmla="*/ 1667 h 873125"/>
              <a:gd name="connsiteX2" fmla="*/ 935704 w 1044081"/>
              <a:gd name="connsiteY2" fmla="*/ 13894 h 873125"/>
              <a:gd name="connsiteX3" fmla="*/ 939584 w 1044081"/>
              <a:gd name="connsiteY3" fmla="*/ 36681 h 873125"/>
              <a:gd name="connsiteX4" fmla="*/ 914089 w 1044081"/>
              <a:gd name="connsiteY4" fmla="*/ 126717 h 873125"/>
              <a:gd name="connsiteX5" fmla="*/ 891920 w 1044081"/>
              <a:gd name="connsiteY5" fmla="*/ 146169 h 873125"/>
              <a:gd name="connsiteX6" fmla="*/ 695166 w 1044081"/>
              <a:gd name="connsiteY6" fmla="*/ 404050 h 873125"/>
              <a:gd name="connsiteX7" fmla="*/ 790495 w 1044081"/>
              <a:gd name="connsiteY7" fmla="*/ 384597 h 873125"/>
              <a:gd name="connsiteX8" fmla="*/ 866979 w 1044081"/>
              <a:gd name="connsiteY8" fmla="*/ 395713 h 873125"/>
              <a:gd name="connsiteX9" fmla="*/ 1012743 w 1044081"/>
              <a:gd name="connsiteY9" fmla="*/ 510759 h 873125"/>
              <a:gd name="connsiteX10" fmla="*/ 1034913 w 1044081"/>
              <a:gd name="connsiteY10" fmla="*/ 695277 h 873125"/>
              <a:gd name="connsiteX11" fmla="*/ 801579 w 1044081"/>
              <a:gd name="connsiteY11" fmla="*/ 873125 h 873125"/>
              <a:gd name="connsiteX12" fmla="*/ 800471 w 1044081"/>
              <a:gd name="connsiteY12" fmla="*/ 873125 h 873125"/>
              <a:gd name="connsiteX13" fmla="*/ 598175 w 1044081"/>
              <a:gd name="connsiteY13" fmla="*/ 770862 h 873125"/>
              <a:gd name="connsiteX14" fmla="*/ 558270 w 1044081"/>
              <a:gd name="connsiteY14" fmla="*/ 351807 h 873125"/>
              <a:gd name="connsiteX15" fmla="*/ 890811 w 1044081"/>
              <a:gd name="connsiteY15" fmla="*/ 0 h 873125"/>
              <a:gd name="connsiteX16" fmla="*/ 357799 w 1044081"/>
              <a:gd name="connsiteY16" fmla="*/ 0 h 873125"/>
              <a:gd name="connsiteX17" fmla="*/ 383875 w 1044081"/>
              <a:gd name="connsiteY17" fmla="*/ 1667 h 873125"/>
              <a:gd name="connsiteX18" fmla="*/ 402739 w 1044081"/>
              <a:gd name="connsiteY18" fmla="*/ 13894 h 873125"/>
              <a:gd name="connsiteX19" fmla="*/ 406067 w 1044081"/>
              <a:gd name="connsiteY19" fmla="*/ 36681 h 873125"/>
              <a:gd name="connsiteX20" fmla="*/ 381101 w 1044081"/>
              <a:gd name="connsiteY20" fmla="*/ 126717 h 873125"/>
              <a:gd name="connsiteX21" fmla="*/ 358909 w 1044081"/>
              <a:gd name="connsiteY21" fmla="*/ 146169 h 873125"/>
              <a:gd name="connsiteX22" fmla="*/ 161397 w 1044081"/>
              <a:gd name="connsiteY22" fmla="*/ 404050 h 873125"/>
              <a:gd name="connsiteX23" fmla="*/ 257379 w 1044081"/>
              <a:gd name="connsiteY23" fmla="*/ 384597 h 873125"/>
              <a:gd name="connsiteX24" fmla="*/ 333942 w 1044081"/>
              <a:gd name="connsiteY24" fmla="*/ 395713 h 873125"/>
              <a:gd name="connsiteX25" fmla="*/ 479857 w 1044081"/>
              <a:gd name="connsiteY25" fmla="*/ 510759 h 873125"/>
              <a:gd name="connsiteX26" fmla="*/ 502049 w 1044081"/>
              <a:gd name="connsiteY26" fmla="*/ 695277 h 873125"/>
              <a:gd name="connsiteX27" fmla="*/ 268475 w 1044081"/>
              <a:gd name="connsiteY27" fmla="*/ 873125 h 873125"/>
              <a:gd name="connsiteX28" fmla="*/ 267366 w 1044081"/>
              <a:gd name="connsiteY28" fmla="*/ 873125 h 873125"/>
              <a:gd name="connsiteX29" fmla="*/ 64306 w 1044081"/>
              <a:gd name="connsiteY29" fmla="*/ 770862 h 873125"/>
              <a:gd name="connsiteX30" fmla="*/ 24915 w 1044081"/>
              <a:gd name="connsiteY30" fmla="*/ 351807 h 873125"/>
              <a:gd name="connsiteX31" fmla="*/ 357799 w 1044081"/>
              <a:gd name="connsiteY31" fmla="*/ 0 h 87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44081" h="873125">
                <a:moveTo>
                  <a:pt x="890811" y="0"/>
                </a:moveTo>
                <a:cubicBezTo>
                  <a:pt x="899679" y="0"/>
                  <a:pt x="908547" y="556"/>
                  <a:pt x="916860" y="1667"/>
                </a:cubicBezTo>
                <a:cubicBezTo>
                  <a:pt x="924620" y="2779"/>
                  <a:pt x="931825" y="7225"/>
                  <a:pt x="935704" y="13894"/>
                </a:cubicBezTo>
                <a:cubicBezTo>
                  <a:pt x="940138" y="20564"/>
                  <a:pt x="941247" y="28900"/>
                  <a:pt x="939584" y="36681"/>
                </a:cubicBezTo>
                <a:cubicBezTo>
                  <a:pt x="939584" y="36681"/>
                  <a:pt x="939584" y="36681"/>
                  <a:pt x="914089" y="126717"/>
                </a:cubicBezTo>
                <a:cubicBezTo>
                  <a:pt x="911318" y="137277"/>
                  <a:pt x="902450" y="144502"/>
                  <a:pt x="891920" y="146169"/>
                </a:cubicBezTo>
                <a:cubicBezTo>
                  <a:pt x="776639" y="163398"/>
                  <a:pt x="718998" y="315681"/>
                  <a:pt x="695166" y="404050"/>
                </a:cubicBezTo>
                <a:cubicBezTo>
                  <a:pt x="720107" y="393490"/>
                  <a:pt x="752252" y="384597"/>
                  <a:pt x="790495" y="384597"/>
                </a:cubicBezTo>
                <a:cubicBezTo>
                  <a:pt x="815435" y="384597"/>
                  <a:pt x="841484" y="388488"/>
                  <a:pt x="866979" y="395713"/>
                </a:cubicBezTo>
                <a:cubicBezTo>
                  <a:pt x="929608" y="413498"/>
                  <a:pt x="981152" y="454625"/>
                  <a:pt x="1012743" y="510759"/>
                </a:cubicBezTo>
                <a:cubicBezTo>
                  <a:pt x="1044335" y="566892"/>
                  <a:pt x="1052648" y="632474"/>
                  <a:pt x="1034913" y="695277"/>
                </a:cubicBezTo>
                <a:cubicBezTo>
                  <a:pt x="1005538" y="799763"/>
                  <a:pt x="909655" y="873125"/>
                  <a:pt x="801579" y="873125"/>
                </a:cubicBezTo>
                <a:cubicBezTo>
                  <a:pt x="801025" y="873125"/>
                  <a:pt x="801025" y="873125"/>
                  <a:pt x="800471" y="873125"/>
                </a:cubicBezTo>
                <a:cubicBezTo>
                  <a:pt x="712902" y="869235"/>
                  <a:pt x="644730" y="835332"/>
                  <a:pt x="598175" y="770862"/>
                </a:cubicBezTo>
                <a:cubicBezTo>
                  <a:pt x="514485" y="655816"/>
                  <a:pt x="524461" y="472966"/>
                  <a:pt x="558270" y="351807"/>
                </a:cubicBezTo>
                <a:cubicBezTo>
                  <a:pt x="615910" y="144502"/>
                  <a:pt x="752806" y="0"/>
                  <a:pt x="890811" y="0"/>
                </a:cubicBezTo>
                <a:close/>
                <a:moveTo>
                  <a:pt x="357799" y="0"/>
                </a:moveTo>
                <a:cubicBezTo>
                  <a:pt x="366676" y="0"/>
                  <a:pt x="374998" y="556"/>
                  <a:pt x="383875" y="1667"/>
                </a:cubicBezTo>
                <a:cubicBezTo>
                  <a:pt x="391642" y="2779"/>
                  <a:pt x="398300" y="7225"/>
                  <a:pt x="402739" y="13894"/>
                </a:cubicBezTo>
                <a:cubicBezTo>
                  <a:pt x="407177" y="20564"/>
                  <a:pt x="408287" y="28900"/>
                  <a:pt x="406067" y="36681"/>
                </a:cubicBezTo>
                <a:cubicBezTo>
                  <a:pt x="406067" y="36681"/>
                  <a:pt x="406067" y="36681"/>
                  <a:pt x="381101" y="126717"/>
                </a:cubicBezTo>
                <a:cubicBezTo>
                  <a:pt x="378327" y="137277"/>
                  <a:pt x="369450" y="144502"/>
                  <a:pt x="358909" y="146169"/>
                </a:cubicBezTo>
                <a:cubicBezTo>
                  <a:pt x="243509" y="163398"/>
                  <a:pt x="185809" y="315681"/>
                  <a:pt x="161397" y="404050"/>
                </a:cubicBezTo>
                <a:cubicBezTo>
                  <a:pt x="186364" y="393490"/>
                  <a:pt x="219097" y="384597"/>
                  <a:pt x="257379" y="384597"/>
                </a:cubicBezTo>
                <a:cubicBezTo>
                  <a:pt x="282345" y="384597"/>
                  <a:pt x="308421" y="388488"/>
                  <a:pt x="333942" y="395713"/>
                </a:cubicBezTo>
                <a:cubicBezTo>
                  <a:pt x="396636" y="413498"/>
                  <a:pt x="448233" y="454625"/>
                  <a:pt x="479857" y="510759"/>
                </a:cubicBezTo>
                <a:cubicBezTo>
                  <a:pt x="511481" y="566892"/>
                  <a:pt x="519248" y="632474"/>
                  <a:pt x="502049" y="695277"/>
                </a:cubicBezTo>
                <a:cubicBezTo>
                  <a:pt x="472644" y="799763"/>
                  <a:pt x="376663" y="873125"/>
                  <a:pt x="268475" y="873125"/>
                </a:cubicBezTo>
                <a:cubicBezTo>
                  <a:pt x="267920" y="873125"/>
                  <a:pt x="267920" y="873125"/>
                  <a:pt x="267366" y="873125"/>
                </a:cubicBezTo>
                <a:cubicBezTo>
                  <a:pt x="179706" y="869235"/>
                  <a:pt x="111465" y="835332"/>
                  <a:pt x="64306" y="770862"/>
                </a:cubicBezTo>
                <a:cubicBezTo>
                  <a:pt x="-18915" y="655816"/>
                  <a:pt x="-8928" y="472966"/>
                  <a:pt x="24915" y="351807"/>
                </a:cubicBezTo>
                <a:cubicBezTo>
                  <a:pt x="82615" y="144502"/>
                  <a:pt x="219652" y="0"/>
                  <a:pt x="35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2219851" y="5089233"/>
            <a:ext cx="8714014" cy="246221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cap="all" spc="300" baseline="0">
                <a:solidFill>
                  <a:schemeClr val="bg1"/>
                </a:solidFill>
                <a:latin typeface="Gotham Rounded Medium" panose="02000000000000000000" pitchFamily="50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2219851" y="5473002"/>
            <a:ext cx="8714014" cy="246221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219850" y="876299"/>
            <a:ext cx="8714015" cy="321945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D5F210-9537-FE4C-A81B-BE066CD13273}"/>
              </a:ext>
            </a:extLst>
          </p:cNvPr>
          <p:cNvCxnSpPr>
            <a:cxnSpLocks/>
          </p:cNvCxnSpPr>
          <p:nvPr userDrawn="1"/>
        </p:nvCxnSpPr>
        <p:spPr>
          <a:xfrm>
            <a:off x="2219850" y="4607792"/>
            <a:ext cx="997215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8953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uote slide">
    <p:bg>
      <p:bgPr>
        <a:gradFill>
          <a:gsLst>
            <a:gs pos="50000">
              <a:srgbClr val="0381C2"/>
            </a:gs>
            <a:gs pos="0">
              <a:schemeClr val="bg2"/>
            </a:gs>
            <a:gs pos="100000">
              <a:schemeClr val="accent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of Presentation |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36799" y="6273000"/>
            <a:ext cx="365289" cy="255600"/>
            <a:chOff x="6935788" y="3157538"/>
            <a:chExt cx="1136650" cy="795337"/>
          </a:xfrm>
          <a:solidFill>
            <a:schemeClr val="bg1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Freeform 31"/>
          <p:cNvSpPr>
            <a:spLocks/>
          </p:cNvSpPr>
          <p:nvPr userDrawn="1"/>
        </p:nvSpPr>
        <p:spPr bwMode="auto">
          <a:xfrm>
            <a:off x="631690" y="481013"/>
            <a:ext cx="1044081" cy="873125"/>
          </a:xfrm>
          <a:custGeom>
            <a:avLst/>
            <a:gdLst>
              <a:gd name="connsiteX0" fmla="*/ 890811 w 1044081"/>
              <a:gd name="connsiteY0" fmla="*/ 0 h 873125"/>
              <a:gd name="connsiteX1" fmla="*/ 916860 w 1044081"/>
              <a:gd name="connsiteY1" fmla="*/ 1667 h 873125"/>
              <a:gd name="connsiteX2" fmla="*/ 935704 w 1044081"/>
              <a:gd name="connsiteY2" fmla="*/ 13894 h 873125"/>
              <a:gd name="connsiteX3" fmla="*/ 939584 w 1044081"/>
              <a:gd name="connsiteY3" fmla="*/ 36681 h 873125"/>
              <a:gd name="connsiteX4" fmla="*/ 914089 w 1044081"/>
              <a:gd name="connsiteY4" fmla="*/ 126717 h 873125"/>
              <a:gd name="connsiteX5" fmla="*/ 891920 w 1044081"/>
              <a:gd name="connsiteY5" fmla="*/ 146169 h 873125"/>
              <a:gd name="connsiteX6" fmla="*/ 695166 w 1044081"/>
              <a:gd name="connsiteY6" fmla="*/ 404050 h 873125"/>
              <a:gd name="connsiteX7" fmla="*/ 790495 w 1044081"/>
              <a:gd name="connsiteY7" fmla="*/ 384597 h 873125"/>
              <a:gd name="connsiteX8" fmla="*/ 866979 w 1044081"/>
              <a:gd name="connsiteY8" fmla="*/ 395713 h 873125"/>
              <a:gd name="connsiteX9" fmla="*/ 1012743 w 1044081"/>
              <a:gd name="connsiteY9" fmla="*/ 510759 h 873125"/>
              <a:gd name="connsiteX10" fmla="*/ 1034913 w 1044081"/>
              <a:gd name="connsiteY10" fmla="*/ 695277 h 873125"/>
              <a:gd name="connsiteX11" fmla="*/ 801579 w 1044081"/>
              <a:gd name="connsiteY11" fmla="*/ 873125 h 873125"/>
              <a:gd name="connsiteX12" fmla="*/ 800471 w 1044081"/>
              <a:gd name="connsiteY12" fmla="*/ 873125 h 873125"/>
              <a:gd name="connsiteX13" fmla="*/ 598175 w 1044081"/>
              <a:gd name="connsiteY13" fmla="*/ 770862 h 873125"/>
              <a:gd name="connsiteX14" fmla="*/ 558270 w 1044081"/>
              <a:gd name="connsiteY14" fmla="*/ 351807 h 873125"/>
              <a:gd name="connsiteX15" fmla="*/ 890811 w 1044081"/>
              <a:gd name="connsiteY15" fmla="*/ 0 h 873125"/>
              <a:gd name="connsiteX16" fmla="*/ 357799 w 1044081"/>
              <a:gd name="connsiteY16" fmla="*/ 0 h 873125"/>
              <a:gd name="connsiteX17" fmla="*/ 383875 w 1044081"/>
              <a:gd name="connsiteY17" fmla="*/ 1667 h 873125"/>
              <a:gd name="connsiteX18" fmla="*/ 402739 w 1044081"/>
              <a:gd name="connsiteY18" fmla="*/ 13894 h 873125"/>
              <a:gd name="connsiteX19" fmla="*/ 406067 w 1044081"/>
              <a:gd name="connsiteY19" fmla="*/ 36681 h 873125"/>
              <a:gd name="connsiteX20" fmla="*/ 381101 w 1044081"/>
              <a:gd name="connsiteY20" fmla="*/ 126717 h 873125"/>
              <a:gd name="connsiteX21" fmla="*/ 358909 w 1044081"/>
              <a:gd name="connsiteY21" fmla="*/ 146169 h 873125"/>
              <a:gd name="connsiteX22" fmla="*/ 161397 w 1044081"/>
              <a:gd name="connsiteY22" fmla="*/ 404050 h 873125"/>
              <a:gd name="connsiteX23" fmla="*/ 257379 w 1044081"/>
              <a:gd name="connsiteY23" fmla="*/ 384597 h 873125"/>
              <a:gd name="connsiteX24" fmla="*/ 333942 w 1044081"/>
              <a:gd name="connsiteY24" fmla="*/ 395713 h 873125"/>
              <a:gd name="connsiteX25" fmla="*/ 479857 w 1044081"/>
              <a:gd name="connsiteY25" fmla="*/ 510759 h 873125"/>
              <a:gd name="connsiteX26" fmla="*/ 502049 w 1044081"/>
              <a:gd name="connsiteY26" fmla="*/ 695277 h 873125"/>
              <a:gd name="connsiteX27" fmla="*/ 268475 w 1044081"/>
              <a:gd name="connsiteY27" fmla="*/ 873125 h 873125"/>
              <a:gd name="connsiteX28" fmla="*/ 267366 w 1044081"/>
              <a:gd name="connsiteY28" fmla="*/ 873125 h 873125"/>
              <a:gd name="connsiteX29" fmla="*/ 64306 w 1044081"/>
              <a:gd name="connsiteY29" fmla="*/ 770862 h 873125"/>
              <a:gd name="connsiteX30" fmla="*/ 24915 w 1044081"/>
              <a:gd name="connsiteY30" fmla="*/ 351807 h 873125"/>
              <a:gd name="connsiteX31" fmla="*/ 357799 w 1044081"/>
              <a:gd name="connsiteY31" fmla="*/ 0 h 87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44081" h="873125">
                <a:moveTo>
                  <a:pt x="890811" y="0"/>
                </a:moveTo>
                <a:cubicBezTo>
                  <a:pt x="899679" y="0"/>
                  <a:pt x="908547" y="556"/>
                  <a:pt x="916860" y="1667"/>
                </a:cubicBezTo>
                <a:cubicBezTo>
                  <a:pt x="924620" y="2779"/>
                  <a:pt x="931825" y="7225"/>
                  <a:pt x="935704" y="13894"/>
                </a:cubicBezTo>
                <a:cubicBezTo>
                  <a:pt x="940138" y="20564"/>
                  <a:pt x="941247" y="28900"/>
                  <a:pt x="939584" y="36681"/>
                </a:cubicBezTo>
                <a:cubicBezTo>
                  <a:pt x="939584" y="36681"/>
                  <a:pt x="939584" y="36681"/>
                  <a:pt x="914089" y="126717"/>
                </a:cubicBezTo>
                <a:cubicBezTo>
                  <a:pt x="911318" y="137277"/>
                  <a:pt x="902450" y="144502"/>
                  <a:pt x="891920" y="146169"/>
                </a:cubicBezTo>
                <a:cubicBezTo>
                  <a:pt x="776639" y="163398"/>
                  <a:pt x="718998" y="315681"/>
                  <a:pt x="695166" y="404050"/>
                </a:cubicBezTo>
                <a:cubicBezTo>
                  <a:pt x="720107" y="393490"/>
                  <a:pt x="752252" y="384597"/>
                  <a:pt x="790495" y="384597"/>
                </a:cubicBezTo>
                <a:cubicBezTo>
                  <a:pt x="815435" y="384597"/>
                  <a:pt x="841484" y="388488"/>
                  <a:pt x="866979" y="395713"/>
                </a:cubicBezTo>
                <a:cubicBezTo>
                  <a:pt x="929608" y="413498"/>
                  <a:pt x="981152" y="454625"/>
                  <a:pt x="1012743" y="510759"/>
                </a:cubicBezTo>
                <a:cubicBezTo>
                  <a:pt x="1044335" y="566892"/>
                  <a:pt x="1052648" y="632474"/>
                  <a:pt x="1034913" y="695277"/>
                </a:cubicBezTo>
                <a:cubicBezTo>
                  <a:pt x="1005538" y="799763"/>
                  <a:pt x="909655" y="873125"/>
                  <a:pt x="801579" y="873125"/>
                </a:cubicBezTo>
                <a:cubicBezTo>
                  <a:pt x="801025" y="873125"/>
                  <a:pt x="801025" y="873125"/>
                  <a:pt x="800471" y="873125"/>
                </a:cubicBezTo>
                <a:cubicBezTo>
                  <a:pt x="712902" y="869235"/>
                  <a:pt x="644730" y="835332"/>
                  <a:pt x="598175" y="770862"/>
                </a:cubicBezTo>
                <a:cubicBezTo>
                  <a:pt x="514485" y="655816"/>
                  <a:pt x="524461" y="472966"/>
                  <a:pt x="558270" y="351807"/>
                </a:cubicBezTo>
                <a:cubicBezTo>
                  <a:pt x="615910" y="144502"/>
                  <a:pt x="752806" y="0"/>
                  <a:pt x="890811" y="0"/>
                </a:cubicBezTo>
                <a:close/>
                <a:moveTo>
                  <a:pt x="357799" y="0"/>
                </a:moveTo>
                <a:cubicBezTo>
                  <a:pt x="366676" y="0"/>
                  <a:pt x="374998" y="556"/>
                  <a:pt x="383875" y="1667"/>
                </a:cubicBezTo>
                <a:cubicBezTo>
                  <a:pt x="391642" y="2779"/>
                  <a:pt x="398300" y="7225"/>
                  <a:pt x="402739" y="13894"/>
                </a:cubicBezTo>
                <a:cubicBezTo>
                  <a:pt x="407177" y="20564"/>
                  <a:pt x="408287" y="28900"/>
                  <a:pt x="406067" y="36681"/>
                </a:cubicBezTo>
                <a:cubicBezTo>
                  <a:pt x="406067" y="36681"/>
                  <a:pt x="406067" y="36681"/>
                  <a:pt x="381101" y="126717"/>
                </a:cubicBezTo>
                <a:cubicBezTo>
                  <a:pt x="378327" y="137277"/>
                  <a:pt x="369450" y="144502"/>
                  <a:pt x="358909" y="146169"/>
                </a:cubicBezTo>
                <a:cubicBezTo>
                  <a:pt x="243509" y="163398"/>
                  <a:pt x="185809" y="315681"/>
                  <a:pt x="161397" y="404050"/>
                </a:cubicBezTo>
                <a:cubicBezTo>
                  <a:pt x="186364" y="393490"/>
                  <a:pt x="219097" y="384597"/>
                  <a:pt x="257379" y="384597"/>
                </a:cubicBezTo>
                <a:cubicBezTo>
                  <a:pt x="282345" y="384597"/>
                  <a:pt x="308421" y="388488"/>
                  <a:pt x="333942" y="395713"/>
                </a:cubicBezTo>
                <a:cubicBezTo>
                  <a:pt x="396636" y="413498"/>
                  <a:pt x="448233" y="454625"/>
                  <a:pt x="479857" y="510759"/>
                </a:cubicBezTo>
                <a:cubicBezTo>
                  <a:pt x="511481" y="566892"/>
                  <a:pt x="519248" y="632474"/>
                  <a:pt x="502049" y="695277"/>
                </a:cubicBezTo>
                <a:cubicBezTo>
                  <a:pt x="472644" y="799763"/>
                  <a:pt x="376663" y="873125"/>
                  <a:pt x="268475" y="873125"/>
                </a:cubicBezTo>
                <a:cubicBezTo>
                  <a:pt x="267920" y="873125"/>
                  <a:pt x="267920" y="873125"/>
                  <a:pt x="267366" y="873125"/>
                </a:cubicBezTo>
                <a:cubicBezTo>
                  <a:pt x="179706" y="869235"/>
                  <a:pt x="111465" y="835332"/>
                  <a:pt x="64306" y="770862"/>
                </a:cubicBezTo>
                <a:cubicBezTo>
                  <a:pt x="-18915" y="655816"/>
                  <a:pt x="-8928" y="472966"/>
                  <a:pt x="24915" y="351807"/>
                </a:cubicBezTo>
                <a:cubicBezTo>
                  <a:pt x="82615" y="144502"/>
                  <a:pt x="219652" y="0"/>
                  <a:pt x="35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2219851" y="5089233"/>
            <a:ext cx="8714014" cy="246221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cap="all" spc="300" baseline="0">
                <a:solidFill>
                  <a:schemeClr val="bg1"/>
                </a:solidFill>
                <a:latin typeface="Gotham Rounded Medium" panose="02000000000000000000" pitchFamily="50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2219851" y="5473002"/>
            <a:ext cx="8714014" cy="246221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219850" y="876299"/>
            <a:ext cx="8714015" cy="321945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D5F210-9537-FE4C-A81B-BE066CD13273}"/>
              </a:ext>
            </a:extLst>
          </p:cNvPr>
          <p:cNvCxnSpPr>
            <a:cxnSpLocks/>
          </p:cNvCxnSpPr>
          <p:nvPr userDrawn="1"/>
        </p:nvCxnSpPr>
        <p:spPr>
          <a:xfrm>
            <a:off x="2219850" y="4607792"/>
            <a:ext cx="997215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3954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Quote slide">
    <p:bg>
      <p:bgPr>
        <a:gradFill>
          <a:gsLst>
            <a:gs pos="50000">
              <a:srgbClr val="348AC7"/>
            </a:gs>
            <a:gs pos="0">
              <a:schemeClr val="accent6"/>
            </a:gs>
            <a:gs pos="100000">
              <a:schemeClr val="accent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of Presentation |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36799" y="6273000"/>
            <a:ext cx="365289" cy="255600"/>
            <a:chOff x="6935788" y="3157538"/>
            <a:chExt cx="1136650" cy="795337"/>
          </a:xfrm>
          <a:solidFill>
            <a:schemeClr val="bg1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Freeform 31"/>
          <p:cNvSpPr>
            <a:spLocks/>
          </p:cNvSpPr>
          <p:nvPr userDrawn="1"/>
        </p:nvSpPr>
        <p:spPr bwMode="auto">
          <a:xfrm>
            <a:off x="631690" y="481013"/>
            <a:ext cx="1044081" cy="873125"/>
          </a:xfrm>
          <a:custGeom>
            <a:avLst/>
            <a:gdLst>
              <a:gd name="connsiteX0" fmla="*/ 890811 w 1044081"/>
              <a:gd name="connsiteY0" fmla="*/ 0 h 873125"/>
              <a:gd name="connsiteX1" fmla="*/ 916860 w 1044081"/>
              <a:gd name="connsiteY1" fmla="*/ 1667 h 873125"/>
              <a:gd name="connsiteX2" fmla="*/ 935704 w 1044081"/>
              <a:gd name="connsiteY2" fmla="*/ 13894 h 873125"/>
              <a:gd name="connsiteX3" fmla="*/ 939584 w 1044081"/>
              <a:gd name="connsiteY3" fmla="*/ 36681 h 873125"/>
              <a:gd name="connsiteX4" fmla="*/ 914089 w 1044081"/>
              <a:gd name="connsiteY4" fmla="*/ 126717 h 873125"/>
              <a:gd name="connsiteX5" fmla="*/ 891920 w 1044081"/>
              <a:gd name="connsiteY5" fmla="*/ 146169 h 873125"/>
              <a:gd name="connsiteX6" fmla="*/ 695166 w 1044081"/>
              <a:gd name="connsiteY6" fmla="*/ 404050 h 873125"/>
              <a:gd name="connsiteX7" fmla="*/ 790495 w 1044081"/>
              <a:gd name="connsiteY7" fmla="*/ 384597 h 873125"/>
              <a:gd name="connsiteX8" fmla="*/ 866979 w 1044081"/>
              <a:gd name="connsiteY8" fmla="*/ 395713 h 873125"/>
              <a:gd name="connsiteX9" fmla="*/ 1012743 w 1044081"/>
              <a:gd name="connsiteY9" fmla="*/ 510759 h 873125"/>
              <a:gd name="connsiteX10" fmla="*/ 1034913 w 1044081"/>
              <a:gd name="connsiteY10" fmla="*/ 695277 h 873125"/>
              <a:gd name="connsiteX11" fmla="*/ 801579 w 1044081"/>
              <a:gd name="connsiteY11" fmla="*/ 873125 h 873125"/>
              <a:gd name="connsiteX12" fmla="*/ 800471 w 1044081"/>
              <a:gd name="connsiteY12" fmla="*/ 873125 h 873125"/>
              <a:gd name="connsiteX13" fmla="*/ 598175 w 1044081"/>
              <a:gd name="connsiteY13" fmla="*/ 770862 h 873125"/>
              <a:gd name="connsiteX14" fmla="*/ 558270 w 1044081"/>
              <a:gd name="connsiteY14" fmla="*/ 351807 h 873125"/>
              <a:gd name="connsiteX15" fmla="*/ 890811 w 1044081"/>
              <a:gd name="connsiteY15" fmla="*/ 0 h 873125"/>
              <a:gd name="connsiteX16" fmla="*/ 357799 w 1044081"/>
              <a:gd name="connsiteY16" fmla="*/ 0 h 873125"/>
              <a:gd name="connsiteX17" fmla="*/ 383875 w 1044081"/>
              <a:gd name="connsiteY17" fmla="*/ 1667 h 873125"/>
              <a:gd name="connsiteX18" fmla="*/ 402739 w 1044081"/>
              <a:gd name="connsiteY18" fmla="*/ 13894 h 873125"/>
              <a:gd name="connsiteX19" fmla="*/ 406067 w 1044081"/>
              <a:gd name="connsiteY19" fmla="*/ 36681 h 873125"/>
              <a:gd name="connsiteX20" fmla="*/ 381101 w 1044081"/>
              <a:gd name="connsiteY20" fmla="*/ 126717 h 873125"/>
              <a:gd name="connsiteX21" fmla="*/ 358909 w 1044081"/>
              <a:gd name="connsiteY21" fmla="*/ 146169 h 873125"/>
              <a:gd name="connsiteX22" fmla="*/ 161397 w 1044081"/>
              <a:gd name="connsiteY22" fmla="*/ 404050 h 873125"/>
              <a:gd name="connsiteX23" fmla="*/ 257379 w 1044081"/>
              <a:gd name="connsiteY23" fmla="*/ 384597 h 873125"/>
              <a:gd name="connsiteX24" fmla="*/ 333942 w 1044081"/>
              <a:gd name="connsiteY24" fmla="*/ 395713 h 873125"/>
              <a:gd name="connsiteX25" fmla="*/ 479857 w 1044081"/>
              <a:gd name="connsiteY25" fmla="*/ 510759 h 873125"/>
              <a:gd name="connsiteX26" fmla="*/ 502049 w 1044081"/>
              <a:gd name="connsiteY26" fmla="*/ 695277 h 873125"/>
              <a:gd name="connsiteX27" fmla="*/ 268475 w 1044081"/>
              <a:gd name="connsiteY27" fmla="*/ 873125 h 873125"/>
              <a:gd name="connsiteX28" fmla="*/ 267366 w 1044081"/>
              <a:gd name="connsiteY28" fmla="*/ 873125 h 873125"/>
              <a:gd name="connsiteX29" fmla="*/ 64306 w 1044081"/>
              <a:gd name="connsiteY29" fmla="*/ 770862 h 873125"/>
              <a:gd name="connsiteX30" fmla="*/ 24915 w 1044081"/>
              <a:gd name="connsiteY30" fmla="*/ 351807 h 873125"/>
              <a:gd name="connsiteX31" fmla="*/ 357799 w 1044081"/>
              <a:gd name="connsiteY31" fmla="*/ 0 h 87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44081" h="873125">
                <a:moveTo>
                  <a:pt x="890811" y="0"/>
                </a:moveTo>
                <a:cubicBezTo>
                  <a:pt x="899679" y="0"/>
                  <a:pt x="908547" y="556"/>
                  <a:pt x="916860" y="1667"/>
                </a:cubicBezTo>
                <a:cubicBezTo>
                  <a:pt x="924620" y="2779"/>
                  <a:pt x="931825" y="7225"/>
                  <a:pt x="935704" y="13894"/>
                </a:cubicBezTo>
                <a:cubicBezTo>
                  <a:pt x="940138" y="20564"/>
                  <a:pt x="941247" y="28900"/>
                  <a:pt x="939584" y="36681"/>
                </a:cubicBezTo>
                <a:cubicBezTo>
                  <a:pt x="939584" y="36681"/>
                  <a:pt x="939584" y="36681"/>
                  <a:pt x="914089" y="126717"/>
                </a:cubicBezTo>
                <a:cubicBezTo>
                  <a:pt x="911318" y="137277"/>
                  <a:pt x="902450" y="144502"/>
                  <a:pt x="891920" y="146169"/>
                </a:cubicBezTo>
                <a:cubicBezTo>
                  <a:pt x="776639" y="163398"/>
                  <a:pt x="718998" y="315681"/>
                  <a:pt x="695166" y="404050"/>
                </a:cubicBezTo>
                <a:cubicBezTo>
                  <a:pt x="720107" y="393490"/>
                  <a:pt x="752252" y="384597"/>
                  <a:pt x="790495" y="384597"/>
                </a:cubicBezTo>
                <a:cubicBezTo>
                  <a:pt x="815435" y="384597"/>
                  <a:pt x="841484" y="388488"/>
                  <a:pt x="866979" y="395713"/>
                </a:cubicBezTo>
                <a:cubicBezTo>
                  <a:pt x="929608" y="413498"/>
                  <a:pt x="981152" y="454625"/>
                  <a:pt x="1012743" y="510759"/>
                </a:cubicBezTo>
                <a:cubicBezTo>
                  <a:pt x="1044335" y="566892"/>
                  <a:pt x="1052648" y="632474"/>
                  <a:pt x="1034913" y="695277"/>
                </a:cubicBezTo>
                <a:cubicBezTo>
                  <a:pt x="1005538" y="799763"/>
                  <a:pt x="909655" y="873125"/>
                  <a:pt x="801579" y="873125"/>
                </a:cubicBezTo>
                <a:cubicBezTo>
                  <a:pt x="801025" y="873125"/>
                  <a:pt x="801025" y="873125"/>
                  <a:pt x="800471" y="873125"/>
                </a:cubicBezTo>
                <a:cubicBezTo>
                  <a:pt x="712902" y="869235"/>
                  <a:pt x="644730" y="835332"/>
                  <a:pt x="598175" y="770862"/>
                </a:cubicBezTo>
                <a:cubicBezTo>
                  <a:pt x="514485" y="655816"/>
                  <a:pt x="524461" y="472966"/>
                  <a:pt x="558270" y="351807"/>
                </a:cubicBezTo>
                <a:cubicBezTo>
                  <a:pt x="615910" y="144502"/>
                  <a:pt x="752806" y="0"/>
                  <a:pt x="890811" y="0"/>
                </a:cubicBezTo>
                <a:close/>
                <a:moveTo>
                  <a:pt x="357799" y="0"/>
                </a:moveTo>
                <a:cubicBezTo>
                  <a:pt x="366676" y="0"/>
                  <a:pt x="374998" y="556"/>
                  <a:pt x="383875" y="1667"/>
                </a:cubicBezTo>
                <a:cubicBezTo>
                  <a:pt x="391642" y="2779"/>
                  <a:pt x="398300" y="7225"/>
                  <a:pt x="402739" y="13894"/>
                </a:cubicBezTo>
                <a:cubicBezTo>
                  <a:pt x="407177" y="20564"/>
                  <a:pt x="408287" y="28900"/>
                  <a:pt x="406067" y="36681"/>
                </a:cubicBezTo>
                <a:cubicBezTo>
                  <a:pt x="406067" y="36681"/>
                  <a:pt x="406067" y="36681"/>
                  <a:pt x="381101" y="126717"/>
                </a:cubicBezTo>
                <a:cubicBezTo>
                  <a:pt x="378327" y="137277"/>
                  <a:pt x="369450" y="144502"/>
                  <a:pt x="358909" y="146169"/>
                </a:cubicBezTo>
                <a:cubicBezTo>
                  <a:pt x="243509" y="163398"/>
                  <a:pt x="185809" y="315681"/>
                  <a:pt x="161397" y="404050"/>
                </a:cubicBezTo>
                <a:cubicBezTo>
                  <a:pt x="186364" y="393490"/>
                  <a:pt x="219097" y="384597"/>
                  <a:pt x="257379" y="384597"/>
                </a:cubicBezTo>
                <a:cubicBezTo>
                  <a:pt x="282345" y="384597"/>
                  <a:pt x="308421" y="388488"/>
                  <a:pt x="333942" y="395713"/>
                </a:cubicBezTo>
                <a:cubicBezTo>
                  <a:pt x="396636" y="413498"/>
                  <a:pt x="448233" y="454625"/>
                  <a:pt x="479857" y="510759"/>
                </a:cubicBezTo>
                <a:cubicBezTo>
                  <a:pt x="511481" y="566892"/>
                  <a:pt x="519248" y="632474"/>
                  <a:pt x="502049" y="695277"/>
                </a:cubicBezTo>
                <a:cubicBezTo>
                  <a:pt x="472644" y="799763"/>
                  <a:pt x="376663" y="873125"/>
                  <a:pt x="268475" y="873125"/>
                </a:cubicBezTo>
                <a:cubicBezTo>
                  <a:pt x="267920" y="873125"/>
                  <a:pt x="267920" y="873125"/>
                  <a:pt x="267366" y="873125"/>
                </a:cubicBezTo>
                <a:cubicBezTo>
                  <a:pt x="179706" y="869235"/>
                  <a:pt x="111465" y="835332"/>
                  <a:pt x="64306" y="770862"/>
                </a:cubicBezTo>
                <a:cubicBezTo>
                  <a:pt x="-18915" y="655816"/>
                  <a:pt x="-8928" y="472966"/>
                  <a:pt x="24915" y="351807"/>
                </a:cubicBezTo>
                <a:cubicBezTo>
                  <a:pt x="82615" y="144502"/>
                  <a:pt x="219652" y="0"/>
                  <a:pt x="35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2219851" y="5089233"/>
            <a:ext cx="8714014" cy="246221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cap="all" spc="300" baseline="0">
                <a:solidFill>
                  <a:schemeClr val="bg1"/>
                </a:solidFill>
                <a:latin typeface="Gotham Rounded Medium" panose="02000000000000000000" pitchFamily="50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2219851" y="5473002"/>
            <a:ext cx="8714014" cy="246221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219850" y="876299"/>
            <a:ext cx="8714015" cy="321945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D5F210-9537-FE4C-A81B-BE066CD13273}"/>
              </a:ext>
            </a:extLst>
          </p:cNvPr>
          <p:cNvCxnSpPr>
            <a:cxnSpLocks/>
          </p:cNvCxnSpPr>
          <p:nvPr userDrawn="1"/>
        </p:nvCxnSpPr>
        <p:spPr>
          <a:xfrm>
            <a:off x="2219850" y="4607792"/>
            <a:ext cx="997215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106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Quote slide">
    <p:bg>
      <p:bgPr>
        <a:gradFill>
          <a:gsLst>
            <a:gs pos="50000">
              <a:srgbClr val="7B9082"/>
            </a:gs>
            <a:gs pos="0">
              <a:schemeClr val="accent5"/>
            </a:gs>
            <a:gs pos="100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of Presentation |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36799" y="6273000"/>
            <a:ext cx="365289" cy="255600"/>
            <a:chOff x="6935788" y="3157538"/>
            <a:chExt cx="1136650" cy="795337"/>
          </a:xfrm>
          <a:solidFill>
            <a:schemeClr val="bg1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Freeform 31"/>
          <p:cNvSpPr>
            <a:spLocks/>
          </p:cNvSpPr>
          <p:nvPr userDrawn="1"/>
        </p:nvSpPr>
        <p:spPr bwMode="auto">
          <a:xfrm>
            <a:off x="631690" y="481013"/>
            <a:ext cx="1044081" cy="873125"/>
          </a:xfrm>
          <a:custGeom>
            <a:avLst/>
            <a:gdLst>
              <a:gd name="connsiteX0" fmla="*/ 890811 w 1044081"/>
              <a:gd name="connsiteY0" fmla="*/ 0 h 873125"/>
              <a:gd name="connsiteX1" fmla="*/ 916860 w 1044081"/>
              <a:gd name="connsiteY1" fmla="*/ 1667 h 873125"/>
              <a:gd name="connsiteX2" fmla="*/ 935704 w 1044081"/>
              <a:gd name="connsiteY2" fmla="*/ 13894 h 873125"/>
              <a:gd name="connsiteX3" fmla="*/ 939584 w 1044081"/>
              <a:gd name="connsiteY3" fmla="*/ 36681 h 873125"/>
              <a:gd name="connsiteX4" fmla="*/ 914089 w 1044081"/>
              <a:gd name="connsiteY4" fmla="*/ 126717 h 873125"/>
              <a:gd name="connsiteX5" fmla="*/ 891920 w 1044081"/>
              <a:gd name="connsiteY5" fmla="*/ 146169 h 873125"/>
              <a:gd name="connsiteX6" fmla="*/ 695166 w 1044081"/>
              <a:gd name="connsiteY6" fmla="*/ 404050 h 873125"/>
              <a:gd name="connsiteX7" fmla="*/ 790495 w 1044081"/>
              <a:gd name="connsiteY7" fmla="*/ 384597 h 873125"/>
              <a:gd name="connsiteX8" fmla="*/ 866979 w 1044081"/>
              <a:gd name="connsiteY8" fmla="*/ 395713 h 873125"/>
              <a:gd name="connsiteX9" fmla="*/ 1012743 w 1044081"/>
              <a:gd name="connsiteY9" fmla="*/ 510759 h 873125"/>
              <a:gd name="connsiteX10" fmla="*/ 1034913 w 1044081"/>
              <a:gd name="connsiteY10" fmla="*/ 695277 h 873125"/>
              <a:gd name="connsiteX11" fmla="*/ 801579 w 1044081"/>
              <a:gd name="connsiteY11" fmla="*/ 873125 h 873125"/>
              <a:gd name="connsiteX12" fmla="*/ 800471 w 1044081"/>
              <a:gd name="connsiteY12" fmla="*/ 873125 h 873125"/>
              <a:gd name="connsiteX13" fmla="*/ 598175 w 1044081"/>
              <a:gd name="connsiteY13" fmla="*/ 770862 h 873125"/>
              <a:gd name="connsiteX14" fmla="*/ 558270 w 1044081"/>
              <a:gd name="connsiteY14" fmla="*/ 351807 h 873125"/>
              <a:gd name="connsiteX15" fmla="*/ 890811 w 1044081"/>
              <a:gd name="connsiteY15" fmla="*/ 0 h 873125"/>
              <a:gd name="connsiteX16" fmla="*/ 357799 w 1044081"/>
              <a:gd name="connsiteY16" fmla="*/ 0 h 873125"/>
              <a:gd name="connsiteX17" fmla="*/ 383875 w 1044081"/>
              <a:gd name="connsiteY17" fmla="*/ 1667 h 873125"/>
              <a:gd name="connsiteX18" fmla="*/ 402739 w 1044081"/>
              <a:gd name="connsiteY18" fmla="*/ 13894 h 873125"/>
              <a:gd name="connsiteX19" fmla="*/ 406067 w 1044081"/>
              <a:gd name="connsiteY19" fmla="*/ 36681 h 873125"/>
              <a:gd name="connsiteX20" fmla="*/ 381101 w 1044081"/>
              <a:gd name="connsiteY20" fmla="*/ 126717 h 873125"/>
              <a:gd name="connsiteX21" fmla="*/ 358909 w 1044081"/>
              <a:gd name="connsiteY21" fmla="*/ 146169 h 873125"/>
              <a:gd name="connsiteX22" fmla="*/ 161397 w 1044081"/>
              <a:gd name="connsiteY22" fmla="*/ 404050 h 873125"/>
              <a:gd name="connsiteX23" fmla="*/ 257379 w 1044081"/>
              <a:gd name="connsiteY23" fmla="*/ 384597 h 873125"/>
              <a:gd name="connsiteX24" fmla="*/ 333942 w 1044081"/>
              <a:gd name="connsiteY24" fmla="*/ 395713 h 873125"/>
              <a:gd name="connsiteX25" fmla="*/ 479857 w 1044081"/>
              <a:gd name="connsiteY25" fmla="*/ 510759 h 873125"/>
              <a:gd name="connsiteX26" fmla="*/ 502049 w 1044081"/>
              <a:gd name="connsiteY26" fmla="*/ 695277 h 873125"/>
              <a:gd name="connsiteX27" fmla="*/ 268475 w 1044081"/>
              <a:gd name="connsiteY27" fmla="*/ 873125 h 873125"/>
              <a:gd name="connsiteX28" fmla="*/ 267366 w 1044081"/>
              <a:gd name="connsiteY28" fmla="*/ 873125 h 873125"/>
              <a:gd name="connsiteX29" fmla="*/ 64306 w 1044081"/>
              <a:gd name="connsiteY29" fmla="*/ 770862 h 873125"/>
              <a:gd name="connsiteX30" fmla="*/ 24915 w 1044081"/>
              <a:gd name="connsiteY30" fmla="*/ 351807 h 873125"/>
              <a:gd name="connsiteX31" fmla="*/ 357799 w 1044081"/>
              <a:gd name="connsiteY31" fmla="*/ 0 h 87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44081" h="873125">
                <a:moveTo>
                  <a:pt x="890811" y="0"/>
                </a:moveTo>
                <a:cubicBezTo>
                  <a:pt x="899679" y="0"/>
                  <a:pt x="908547" y="556"/>
                  <a:pt x="916860" y="1667"/>
                </a:cubicBezTo>
                <a:cubicBezTo>
                  <a:pt x="924620" y="2779"/>
                  <a:pt x="931825" y="7225"/>
                  <a:pt x="935704" y="13894"/>
                </a:cubicBezTo>
                <a:cubicBezTo>
                  <a:pt x="940138" y="20564"/>
                  <a:pt x="941247" y="28900"/>
                  <a:pt x="939584" y="36681"/>
                </a:cubicBezTo>
                <a:cubicBezTo>
                  <a:pt x="939584" y="36681"/>
                  <a:pt x="939584" y="36681"/>
                  <a:pt x="914089" y="126717"/>
                </a:cubicBezTo>
                <a:cubicBezTo>
                  <a:pt x="911318" y="137277"/>
                  <a:pt x="902450" y="144502"/>
                  <a:pt x="891920" y="146169"/>
                </a:cubicBezTo>
                <a:cubicBezTo>
                  <a:pt x="776639" y="163398"/>
                  <a:pt x="718998" y="315681"/>
                  <a:pt x="695166" y="404050"/>
                </a:cubicBezTo>
                <a:cubicBezTo>
                  <a:pt x="720107" y="393490"/>
                  <a:pt x="752252" y="384597"/>
                  <a:pt x="790495" y="384597"/>
                </a:cubicBezTo>
                <a:cubicBezTo>
                  <a:pt x="815435" y="384597"/>
                  <a:pt x="841484" y="388488"/>
                  <a:pt x="866979" y="395713"/>
                </a:cubicBezTo>
                <a:cubicBezTo>
                  <a:pt x="929608" y="413498"/>
                  <a:pt x="981152" y="454625"/>
                  <a:pt x="1012743" y="510759"/>
                </a:cubicBezTo>
                <a:cubicBezTo>
                  <a:pt x="1044335" y="566892"/>
                  <a:pt x="1052648" y="632474"/>
                  <a:pt x="1034913" y="695277"/>
                </a:cubicBezTo>
                <a:cubicBezTo>
                  <a:pt x="1005538" y="799763"/>
                  <a:pt x="909655" y="873125"/>
                  <a:pt x="801579" y="873125"/>
                </a:cubicBezTo>
                <a:cubicBezTo>
                  <a:pt x="801025" y="873125"/>
                  <a:pt x="801025" y="873125"/>
                  <a:pt x="800471" y="873125"/>
                </a:cubicBezTo>
                <a:cubicBezTo>
                  <a:pt x="712902" y="869235"/>
                  <a:pt x="644730" y="835332"/>
                  <a:pt x="598175" y="770862"/>
                </a:cubicBezTo>
                <a:cubicBezTo>
                  <a:pt x="514485" y="655816"/>
                  <a:pt x="524461" y="472966"/>
                  <a:pt x="558270" y="351807"/>
                </a:cubicBezTo>
                <a:cubicBezTo>
                  <a:pt x="615910" y="144502"/>
                  <a:pt x="752806" y="0"/>
                  <a:pt x="890811" y="0"/>
                </a:cubicBezTo>
                <a:close/>
                <a:moveTo>
                  <a:pt x="357799" y="0"/>
                </a:moveTo>
                <a:cubicBezTo>
                  <a:pt x="366676" y="0"/>
                  <a:pt x="374998" y="556"/>
                  <a:pt x="383875" y="1667"/>
                </a:cubicBezTo>
                <a:cubicBezTo>
                  <a:pt x="391642" y="2779"/>
                  <a:pt x="398300" y="7225"/>
                  <a:pt x="402739" y="13894"/>
                </a:cubicBezTo>
                <a:cubicBezTo>
                  <a:pt x="407177" y="20564"/>
                  <a:pt x="408287" y="28900"/>
                  <a:pt x="406067" y="36681"/>
                </a:cubicBezTo>
                <a:cubicBezTo>
                  <a:pt x="406067" y="36681"/>
                  <a:pt x="406067" y="36681"/>
                  <a:pt x="381101" y="126717"/>
                </a:cubicBezTo>
                <a:cubicBezTo>
                  <a:pt x="378327" y="137277"/>
                  <a:pt x="369450" y="144502"/>
                  <a:pt x="358909" y="146169"/>
                </a:cubicBezTo>
                <a:cubicBezTo>
                  <a:pt x="243509" y="163398"/>
                  <a:pt x="185809" y="315681"/>
                  <a:pt x="161397" y="404050"/>
                </a:cubicBezTo>
                <a:cubicBezTo>
                  <a:pt x="186364" y="393490"/>
                  <a:pt x="219097" y="384597"/>
                  <a:pt x="257379" y="384597"/>
                </a:cubicBezTo>
                <a:cubicBezTo>
                  <a:pt x="282345" y="384597"/>
                  <a:pt x="308421" y="388488"/>
                  <a:pt x="333942" y="395713"/>
                </a:cubicBezTo>
                <a:cubicBezTo>
                  <a:pt x="396636" y="413498"/>
                  <a:pt x="448233" y="454625"/>
                  <a:pt x="479857" y="510759"/>
                </a:cubicBezTo>
                <a:cubicBezTo>
                  <a:pt x="511481" y="566892"/>
                  <a:pt x="519248" y="632474"/>
                  <a:pt x="502049" y="695277"/>
                </a:cubicBezTo>
                <a:cubicBezTo>
                  <a:pt x="472644" y="799763"/>
                  <a:pt x="376663" y="873125"/>
                  <a:pt x="268475" y="873125"/>
                </a:cubicBezTo>
                <a:cubicBezTo>
                  <a:pt x="267920" y="873125"/>
                  <a:pt x="267920" y="873125"/>
                  <a:pt x="267366" y="873125"/>
                </a:cubicBezTo>
                <a:cubicBezTo>
                  <a:pt x="179706" y="869235"/>
                  <a:pt x="111465" y="835332"/>
                  <a:pt x="64306" y="770862"/>
                </a:cubicBezTo>
                <a:cubicBezTo>
                  <a:pt x="-18915" y="655816"/>
                  <a:pt x="-8928" y="472966"/>
                  <a:pt x="24915" y="351807"/>
                </a:cubicBezTo>
                <a:cubicBezTo>
                  <a:pt x="82615" y="144502"/>
                  <a:pt x="219652" y="0"/>
                  <a:pt x="35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2219851" y="5089233"/>
            <a:ext cx="8714014" cy="246221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cap="all" spc="300" baseline="0">
                <a:solidFill>
                  <a:schemeClr val="bg1"/>
                </a:solidFill>
                <a:latin typeface="Gotham Rounded Medium" panose="02000000000000000000" pitchFamily="50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2219851" y="5473002"/>
            <a:ext cx="8714014" cy="246221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219850" y="876299"/>
            <a:ext cx="8714015" cy="321945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D5F210-9537-FE4C-A81B-BE066CD13273}"/>
              </a:ext>
            </a:extLst>
          </p:cNvPr>
          <p:cNvCxnSpPr>
            <a:cxnSpLocks/>
          </p:cNvCxnSpPr>
          <p:nvPr userDrawn="1"/>
        </p:nvCxnSpPr>
        <p:spPr>
          <a:xfrm>
            <a:off x="2219850" y="4607792"/>
            <a:ext cx="997215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45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Quote slide">
    <p:bg>
      <p:bgPr>
        <a:gradFill>
          <a:gsLst>
            <a:gs pos="50500">
              <a:srgbClr val="AC6766"/>
            </a:gs>
            <a:gs pos="1000">
              <a:schemeClr val="accent6"/>
            </a:gs>
            <a:gs pos="100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of Presentation |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36799" y="6273000"/>
            <a:ext cx="365289" cy="255600"/>
            <a:chOff x="6935788" y="3157538"/>
            <a:chExt cx="1136650" cy="795337"/>
          </a:xfrm>
          <a:solidFill>
            <a:schemeClr val="bg1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Freeform 31"/>
          <p:cNvSpPr>
            <a:spLocks/>
          </p:cNvSpPr>
          <p:nvPr userDrawn="1"/>
        </p:nvSpPr>
        <p:spPr bwMode="auto">
          <a:xfrm>
            <a:off x="631690" y="481013"/>
            <a:ext cx="1044081" cy="873125"/>
          </a:xfrm>
          <a:custGeom>
            <a:avLst/>
            <a:gdLst>
              <a:gd name="connsiteX0" fmla="*/ 890811 w 1044081"/>
              <a:gd name="connsiteY0" fmla="*/ 0 h 873125"/>
              <a:gd name="connsiteX1" fmla="*/ 916860 w 1044081"/>
              <a:gd name="connsiteY1" fmla="*/ 1667 h 873125"/>
              <a:gd name="connsiteX2" fmla="*/ 935704 w 1044081"/>
              <a:gd name="connsiteY2" fmla="*/ 13894 h 873125"/>
              <a:gd name="connsiteX3" fmla="*/ 939584 w 1044081"/>
              <a:gd name="connsiteY3" fmla="*/ 36681 h 873125"/>
              <a:gd name="connsiteX4" fmla="*/ 914089 w 1044081"/>
              <a:gd name="connsiteY4" fmla="*/ 126717 h 873125"/>
              <a:gd name="connsiteX5" fmla="*/ 891920 w 1044081"/>
              <a:gd name="connsiteY5" fmla="*/ 146169 h 873125"/>
              <a:gd name="connsiteX6" fmla="*/ 695166 w 1044081"/>
              <a:gd name="connsiteY6" fmla="*/ 404050 h 873125"/>
              <a:gd name="connsiteX7" fmla="*/ 790495 w 1044081"/>
              <a:gd name="connsiteY7" fmla="*/ 384597 h 873125"/>
              <a:gd name="connsiteX8" fmla="*/ 866979 w 1044081"/>
              <a:gd name="connsiteY8" fmla="*/ 395713 h 873125"/>
              <a:gd name="connsiteX9" fmla="*/ 1012743 w 1044081"/>
              <a:gd name="connsiteY9" fmla="*/ 510759 h 873125"/>
              <a:gd name="connsiteX10" fmla="*/ 1034913 w 1044081"/>
              <a:gd name="connsiteY10" fmla="*/ 695277 h 873125"/>
              <a:gd name="connsiteX11" fmla="*/ 801579 w 1044081"/>
              <a:gd name="connsiteY11" fmla="*/ 873125 h 873125"/>
              <a:gd name="connsiteX12" fmla="*/ 800471 w 1044081"/>
              <a:gd name="connsiteY12" fmla="*/ 873125 h 873125"/>
              <a:gd name="connsiteX13" fmla="*/ 598175 w 1044081"/>
              <a:gd name="connsiteY13" fmla="*/ 770862 h 873125"/>
              <a:gd name="connsiteX14" fmla="*/ 558270 w 1044081"/>
              <a:gd name="connsiteY14" fmla="*/ 351807 h 873125"/>
              <a:gd name="connsiteX15" fmla="*/ 890811 w 1044081"/>
              <a:gd name="connsiteY15" fmla="*/ 0 h 873125"/>
              <a:gd name="connsiteX16" fmla="*/ 357799 w 1044081"/>
              <a:gd name="connsiteY16" fmla="*/ 0 h 873125"/>
              <a:gd name="connsiteX17" fmla="*/ 383875 w 1044081"/>
              <a:gd name="connsiteY17" fmla="*/ 1667 h 873125"/>
              <a:gd name="connsiteX18" fmla="*/ 402739 w 1044081"/>
              <a:gd name="connsiteY18" fmla="*/ 13894 h 873125"/>
              <a:gd name="connsiteX19" fmla="*/ 406067 w 1044081"/>
              <a:gd name="connsiteY19" fmla="*/ 36681 h 873125"/>
              <a:gd name="connsiteX20" fmla="*/ 381101 w 1044081"/>
              <a:gd name="connsiteY20" fmla="*/ 126717 h 873125"/>
              <a:gd name="connsiteX21" fmla="*/ 358909 w 1044081"/>
              <a:gd name="connsiteY21" fmla="*/ 146169 h 873125"/>
              <a:gd name="connsiteX22" fmla="*/ 161397 w 1044081"/>
              <a:gd name="connsiteY22" fmla="*/ 404050 h 873125"/>
              <a:gd name="connsiteX23" fmla="*/ 257379 w 1044081"/>
              <a:gd name="connsiteY23" fmla="*/ 384597 h 873125"/>
              <a:gd name="connsiteX24" fmla="*/ 333942 w 1044081"/>
              <a:gd name="connsiteY24" fmla="*/ 395713 h 873125"/>
              <a:gd name="connsiteX25" fmla="*/ 479857 w 1044081"/>
              <a:gd name="connsiteY25" fmla="*/ 510759 h 873125"/>
              <a:gd name="connsiteX26" fmla="*/ 502049 w 1044081"/>
              <a:gd name="connsiteY26" fmla="*/ 695277 h 873125"/>
              <a:gd name="connsiteX27" fmla="*/ 268475 w 1044081"/>
              <a:gd name="connsiteY27" fmla="*/ 873125 h 873125"/>
              <a:gd name="connsiteX28" fmla="*/ 267366 w 1044081"/>
              <a:gd name="connsiteY28" fmla="*/ 873125 h 873125"/>
              <a:gd name="connsiteX29" fmla="*/ 64306 w 1044081"/>
              <a:gd name="connsiteY29" fmla="*/ 770862 h 873125"/>
              <a:gd name="connsiteX30" fmla="*/ 24915 w 1044081"/>
              <a:gd name="connsiteY30" fmla="*/ 351807 h 873125"/>
              <a:gd name="connsiteX31" fmla="*/ 357799 w 1044081"/>
              <a:gd name="connsiteY31" fmla="*/ 0 h 87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44081" h="873125">
                <a:moveTo>
                  <a:pt x="890811" y="0"/>
                </a:moveTo>
                <a:cubicBezTo>
                  <a:pt x="899679" y="0"/>
                  <a:pt x="908547" y="556"/>
                  <a:pt x="916860" y="1667"/>
                </a:cubicBezTo>
                <a:cubicBezTo>
                  <a:pt x="924620" y="2779"/>
                  <a:pt x="931825" y="7225"/>
                  <a:pt x="935704" y="13894"/>
                </a:cubicBezTo>
                <a:cubicBezTo>
                  <a:pt x="940138" y="20564"/>
                  <a:pt x="941247" y="28900"/>
                  <a:pt x="939584" y="36681"/>
                </a:cubicBezTo>
                <a:cubicBezTo>
                  <a:pt x="939584" y="36681"/>
                  <a:pt x="939584" y="36681"/>
                  <a:pt x="914089" y="126717"/>
                </a:cubicBezTo>
                <a:cubicBezTo>
                  <a:pt x="911318" y="137277"/>
                  <a:pt x="902450" y="144502"/>
                  <a:pt x="891920" y="146169"/>
                </a:cubicBezTo>
                <a:cubicBezTo>
                  <a:pt x="776639" y="163398"/>
                  <a:pt x="718998" y="315681"/>
                  <a:pt x="695166" y="404050"/>
                </a:cubicBezTo>
                <a:cubicBezTo>
                  <a:pt x="720107" y="393490"/>
                  <a:pt x="752252" y="384597"/>
                  <a:pt x="790495" y="384597"/>
                </a:cubicBezTo>
                <a:cubicBezTo>
                  <a:pt x="815435" y="384597"/>
                  <a:pt x="841484" y="388488"/>
                  <a:pt x="866979" y="395713"/>
                </a:cubicBezTo>
                <a:cubicBezTo>
                  <a:pt x="929608" y="413498"/>
                  <a:pt x="981152" y="454625"/>
                  <a:pt x="1012743" y="510759"/>
                </a:cubicBezTo>
                <a:cubicBezTo>
                  <a:pt x="1044335" y="566892"/>
                  <a:pt x="1052648" y="632474"/>
                  <a:pt x="1034913" y="695277"/>
                </a:cubicBezTo>
                <a:cubicBezTo>
                  <a:pt x="1005538" y="799763"/>
                  <a:pt x="909655" y="873125"/>
                  <a:pt x="801579" y="873125"/>
                </a:cubicBezTo>
                <a:cubicBezTo>
                  <a:pt x="801025" y="873125"/>
                  <a:pt x="801025" y="873125"/>
                  <a:pt x="800471" y="873125"/>
                </a:cubicBezTo>
                <a:cubicBezTo>
                  <a:pt x="712902" y="869235"/>
                  <a:pt x="644730" y="835332"/>
                  <a:pt x="598175" y="770862"/>
                </a:cubicBezTo>
                <a:cubicBezTo>
                  <a:pt x="514485" y="655816"/>
                  <a:pt x="524461" y="472966"/>
                  <a:pt x="558270" y="351807"/>
                </a:cubicBezTo>
                <a:cubicBezTo>
                  <a:pt x="615910" y="144502"/>
                  <a:pt x="752806" y="0"/>
                  <a:pt x="890811" y="0"/>
                </a:cubicBezTo>
                <a:close/>
                <a:moveTo>
                  <a:pt x="357799" y="0"/>
                </a:moveTo>
                <a:cubicBezTo>
                  <a:pt x="366676" y="0"/>
                  <a:pt x="374998" y="556"/>
                  <a:pt x="383875" y="1667"/>
                </a:cubicBezTo>
                <a:cubicBezTo>
                  <a:pt x="391642" y="2779"/>
                  <a:pt x="398300" y="7225"/>
                  <a:pt x="402739" y="13894"/>
                </a:cubicBezTo>
                <a:cubicBezTo>
                  <a:pt x="407177" y="20564"/>
                  <a:pt x="408287" y="28900"/>
                  <a:pt x="406067" y="36681"/>
                </a:cubicBezTo>
                <a:cubicBezTo>
                  <a:pt x="406067" y="36681"/>
                  <a:pt x="406067" y="36681"/>
                  <a:pt x="381101" y="126717"/>
                </a:cubicBezTo>
                <a:cubicBezTo>
                  <a:pt x="378327" y="137277"/>
                  <a:pt x="369450" y="144502"/>
                  <a:pt x="358909" y="146169"/>
                </a:cubicBezTo>
                <a:cubicBezTo>
                  <a:pt x="243509" y="163398"/>
                  <a:pt x="185809" y="315681"/>
                  <a:pt x="161397" y="404050"/>
                </a:cubicBezTo>
                <a:cubicBezTo>
                  <a:pt x="186364" y="393490"/>
                  <a:pt x="219097" y="384597"/>
                  <a:pt x="257379" y="384597"/>
                </a:cubicBezTo>
                <a:cubicBezTo>
                  <a:pt x="282345" y="384597"/>
                  <a:pt x="308421" y="388488"/>
                  <a:pt x="333942" y="395713"/>
                </a:cubicBezTo>
                <a:cubicBezTo>
                  <a:pt x="396636" y="413498"/>
                  <a:pt x="448233" y="454625"/>
                  <a:pt x="479857" y="510759"/>
                </a:cubicBezTo>
                <a:cubicBezTo>
                  <a:pt x="511481" y="566892"/>
                  <a:pt x="519248" y="632474"/>
                  <a:pt x="502049" y="695277"/>
                </a:cubicBezTo>
                <a:cubicBezTo>
                  <a:pt x="472644" y="799763"/>
                  <a:pt x="376663" y="873125"/>
                  <a:pt x="268475" y="873125"/>
                </a:cubicBezTo>
                <a:cubicBezTo>
                  <a:pt x="267920" y="873125"/>
                  <a:pt x="267920" y="873125"/>
                  <a:pt x="267366" y="873125"/>
                </a:cubicBezTo>
                <a:cubicBezTo>
                  <a:pt x="179706" y="869235"/>
                  <a:pt x="111465" y="835332"/>
                  <a:pt x="64306" y="770862"/>
                </a:cubicBezTo>
                <a:cubicBezTo>
                  <a:pt x="-18915" y="655816"/>
                  <a:pt x="-8928" y="472966"/>
                  <a:pt x="24915" y="351807"/>
                </a:cubicBezTo>
                <a:cubicBezTo>
                  <a:pt x="82615" y="144502"/>
                  <a:pt x="219652" y="0"/>
                  <a:pt x="35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2219851" y="5089233"/>
            <a:ext cx="8714014" cy="246221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cap="all" spc="300" baseline="0">
                <a:solidFill>
                  <a:schemeClr val="bg1"/>
                </a:solidFill>
                <a:latin typeface="Gotham Rounded Medium" panose="02000000000000000000" pitchFamily="50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2219851" y="5473002"/>
            <a:ext cx="8714014" cy="246221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219850" y="876299"/>
            <a:ext cx="8714015" cy="321945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D5F210-9537-FE4C-A81B-BE066CD13273}"/>
              </a:ext>
            </a:extLst>
          </p:cNvPr>
          <p:cNvCxnSpPr>
            <a:cxnSpLocks/>
          </p:cNvCxnSpPr>
          <p:nvPr userDrawn="1"/>
        </p:nvCxnSpPr>
        <p:spPr>
          <a:xfrm>
            <a:off x="2219850" y="4607792"/>
            <a:ext cx="997215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758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Quote slide">
    <p:bg>
      <p:bgPr>
        <a:gradFill>
          <a:gsLst>
            <a:gs pos="50500">
              <a:srgbClr val="3457A7"/>
            </a:gs>
            <a:gs pos="1000">
              <a:schemeClr val="bg2"/>
            </a:gs>
            <a:gs pos="100000">
              <a:schemeClr val="accent6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of Presentation |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36799" y="6273000"/>
            <a:ext cx="365289" cy="255600"/>
            <a:chOff x="6935788" y="3157538"/>
            <a:chExt cx="1136650" cy="795337"/>
          </a:xfrm>
          <a:solidFill>
            <a:schemeClr val="bg1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Freeform 31"/>
          <p:cNvSpPr>
            <a:spLocks/>
          </p:cNvSpPr>
          <p:nvPr userDrawn="1"/>
        </p:nvSpPr>
        <p:spPr bwMode="auto">
          <a:xfrm>
            <a:off x="631690" y="481013"/>
            <a:ext cx="1044081" cy="873125"/>
          </a:xfrm>
          <a:custGeom>
            <a:avLst/>
            <a:gdLst>
              <a:gd name="connsiteX0" fmla="*/ 890811 w 1044081"/>
              <a:gd name="connsiteY0" fmla="*/ 0 h 873125"/>
              <a:gd name="connsiteX1" fmla="*/ 916860 w 1044081"/>
              <a:gd name="connsiteY1" fmla="*/ 1667 h 873125"/>
              <a:gd name="connsiteX2" fmla="*/ 935704 w 1044081"/>
              <a:gd name="connsiteY2" fmla="*/ 13894 h 873125"/>
              <a:gd name="connsiteX3" fmla="*/ 939584 w 1044081"/>
              <a:gd name="connsiteY3" fmla="*/ 36681 h 873125"/>
              <a:gd name="connsiteX4" fmla="*/ 914089 w 1044081"/>
              <a:gd name="connsiteY4" fmla="*/ 126717 h 873125"/>
              <a:gd name="connsiteX5" fmla="*/ 891920 w 1044081"/>
              <a:gd name="connsiteY5" fmla="*/ 146169 h 873125"/>
              <a:gd name="connsiteX6" fmla="*/ 695166 w 1044081"/>
              <a:gd name="connsiteY6" fmla="*/ 404050 h 873125"/>
              <a:gd name="connsiteX7" fmla="*/ 790495 w 1044081"/>
              <a:gd name="connsiteY7" fmla="*/ 384597 h 873125"/>
              <a:gd name="connsiteX8" fmla="*/ 866979 w 1044081"/>
              <a:gd name="connsiteY8" fmla="*/ 395713 h 873125"/>
              <a:gd name="connsiteX9" fmla="*/ 1012743 w 1044081"/>
              <a:gd name="connsiteY9" fmla="*/ 510759 h 873125"/>
              <a:gd name="connsiteX10" fmla="*/ 1034913 w 1044081"/>
              <a:gd name="connsiteY10" fmla="*/ 695277 h 873125"/>
              <a:gd name="connsiteX11" fmla="*/ 801579 w 1044081"/>
              <a:gd name="connsiteY11" fmla="*/ 873125 h 873125"/>
              <a:gd name="connsiteX12" fmla="*/ 800471 w 1044081"/>
              <a:gd name="connsiteY12" fmla="*/ 873125 h 873125"/>
              <a:gd name="connsiteX13" fmla="*/ 598175 w 1044081"/>
              <a:gd name="connsiteY13" fmla="*/ 770862 h 873125"/>
              <a:gd name="connsiteX14" fmla="*/ 558270 w 1044081"/>
              <a:gd name="connsiteY14" fmla="*/ 351807 h 873125"/>
              <a:gd name="connsiteX15" fmla="*/ 890811 w 1044081"/>
              <a:gd name="connsiteY15" fmla="*/ 0 h 873125"/>
              <a:gd name="connsiteX16" fmla="*/ 357799 w 1044081"/>
              <a:gd name="connsiteY16" fmla="*/ 0 h 873125"/>
              <a:gd name="connsiteX17" fmla="*/ 383875 w 1044081"/>
              <a:gd name="connsiteY17" fmla="*/ 1667 h 873125"/>
              <a:gd name="connsiteX18" fmla="*/ 402739 w 1044081"/>
              <a:gd name="connsiteY18" fmla="*/ 13894 h 873125"/>
              <a:gd name="connsiteX19" fmla="*/ 406067 w 1044081"/>
              <a:gd name="connsiteY19" fmla="*/ 36681 h 873125"/>
              <a:gd name="connsiteX20" fmla="*/ 381101 w 1044081"/>
              <a:gd name="connsiteY20" fmla="*/ 126717 h 873125"/>
              <a:gd name="connsiteX21" fmla="*/ 358909 w 1044081"/>
              <a:gd name="connsiteY21" fmla="*/ 146169 h 873125"/>
              <a:gd name="connsiteX22" fmla="*/ 161397 w 1044081"/>
              <a:gd name="connsiteY22" fmla="*/ 404050 h 873125"/>
              <a:gd name="connsiteX23" fmla="*/ 257379 w 1044081"/>
              <a:gd name="connsiteY23" fmla="*/ 384597 h 873125"/>
              <a:gd name="connsiteX24" fmla="*/ 333942 w 1044081"/>
              <a:gd name="connsiteY24" fmla="*/ 395713 h 873125"/>
              <a:gd name="connsiteX25" fmla="*/ 479857 w 1044081"/>
              <a:gd name="connsiteY25" fmla="*/ 510759 h 873125"/>
              <a:gd name="connsiteX26" fmla="*/ 502049 w 1044081"/>
              <a:gd name="connsiteY26" fmla="*/ 695277 h 873125"/>
              <a:gd name="connsiteX27" fmla="*/ 268475 w 1044081"/>
              <a:gd name="connsiteY27" fmla="*/ 873125 h 873125"/>
              <a:gd name="connsiteX28" fmla="*/ 267366 w 1044081"/>
              <a:gd name="connsiteY28" fmla="*/ 873125 h 873125"/>
              <a:gd name="connsiteX29" fmla="*/ 64306 w 1044081"/>
              <a:gd name="connsiteY29" fmla="*/ 770862 h 873125"/>
              <a:gd name="connsiteX30" fmla="*/ 24915 w 1044081"/>
              <a:gd name="connsiteY30" fmla="*/ 351807 h 873125"/>
              <a:gd name="connsiteX31" fmla="*/ 357799 w 1044081"/>
              <a:gd name="connsiteY31" fmla="*/ 0 h 87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44081" h="873125">
                <a:moveTo>
                  <a:pt x="890811" y="0"/>
                </a:moveTo>
                <a:cubicBezTo>
                  <a:pt x="899679" y="0"/>
                  <a:pt x="908547" y="556"/>
                  <a:pt x="916860" y="1667"/>
                </a:cubicBezTo>
                <a:cubicBezTo>
                  <a:pt x="924620" y="2779"/>
                  <a:pt x="931825" y="7225"/>
                  <a:pt x="935704" y="13894"/>
                </a:cubicBezTo>
                <a:cubicBezTo>
                  <a:pt x="940138" y="20564"/>
                  <a:pt x="941247" y="28900"/>
                  <a:pt x="939584" y="36681"/>
                </a:cubicBezTo>
                <a:cubicBezTo>
                  <a:pt x="939584" y="36681"/>
                  <a:pt x="939584" y="36681"/>
                  <a:pt x="914089" y="126717"/>
                </a:cubicBezTo>
                <a:cubicBezTo>
                  <a:pt x="911318" y="137277"/>
                  <a:pt x="902450" y="144502"/>
                  <a:pt x="891920" y="146169"/>
                </a:cubicBezTo>
                <a:cubicBezTo>
                  <a:pt x="776639" y="163398"/>
                  <a:pt x="718998" y="315681"/>
                  <a:pt x="695166" y="404050"/>
                </a:cubicBezTo>
                <a:cubicBezTo>
                  <a:pt x="720107" y="393490"/>
                  <a:pt x="752252" y="384597"/>
                  <a:pt x="790495" y="384597"/>
                </a:cubicBezTo>
                <a:cubicBezTo>
                  <a:pt x="815435" y="384597"/>
                  <a:pt x="841484" y="388488"/>
                  <a:pt x="866979" y="395713"/>
                </a:cubicBezTo>
                <a:cubicBezTo>
                  <a:pt x="929608" y="413498"/>
                  <a:pt x="981152" y="454625"/>
                  <a:pt x="1012743" y="510759"/>
                </a:cubicBezTo>
                <a:cubicBezTo>
                  <a:pt x="1044335" y="566892"/>
                  <a:pt x="1052648" y="632474"/>
                  <a:pt x="1034913" y="695277"/>
                </a:cubicBezTo>
                <a:cubicBezTo>
                  <a:pt x="1005538" y="799763"/>
                  <a:pt x="909655" y="873125"/>
                  <a:pt x="801579" y="873125"/>
                </a:cubicBezTo>
                <a:cubicBezTo>
                  <a:pt x="801025" y="873125"/>
                  <a:pt x="801025" y="873125"/>
                  <a:pt x="800471" y="873125"/>
                </a:cubicBezTo>
                <a:cubicBezTo>
                  <a:pt x="712902" y="869235"/>
                  <a:pt x="644730" y="835332"/>
                  <a:pt x="598175" y="770862"/>
                </a:cubicBezTo>
                <a:cubicBezTo>
                  <a:pt x="514485" y="655816"/>
                  <a:pt x="524461" y="472966"/>
                  <a:pt x="558270" y="351807"/>
                </a:cubicBezTo>
                <a:cubicBezTo>
                  <a:pt x="615910" y="144502"/>
                  <a:pt x="752806" y="0"/>
                  <a:pt x="890811" y="0"/>
                </a:cubicBezTo>
                <a:close/>
                <a:moveTo>
                  <a:pt x="357799" y="0"/>
                </a:moveTo>
                <a:cubicBezTo>
                  <a:pt x="366676" y="0"/>
                  <a:pt x="374998" y="556"/>
                  <a:pt x="383875" y="1667"/>
                </a:cubicBezTo>
                <a:cubicBezTo>
                  <a:pt x="391642" y="2779"/>
                  <a:pt x="398300" y="7225"/>
                  <a:pt x="402739" y="13894"/>
                </a:cubicBezTo>
                <a:cubicBezTo>
                  <a:pt x="407177" y="20564"/>
                  <a:pt x="408287" y="28900"/>
                  <a:pt x="406067" y="36681"/>
                </a:cubicBezTo>
                <a:cubicBezTo>
                  <a:pt x="406067" y="36681"/>
                  <a:pt x="406067" y="36681"/>
                  <a:pt x="381101" y="126717"/>
                </a:cubicBezTo>
                <a:cubicBezTo>
                  <a:pt x="378327" y="137277"/>
                  <a:pt x="369450" y="144502"/>
                  <a:pt x="358909" y="146169"/>
                </a:cubicBezTo>
                <a:cubicBezTo>
                  <a:pt x="243509" y="163398"/>
                  <a:pt x="185809" y="315681"/>
                  <a:pt x="161397" y="404050"/>
                </a:cubicBezTo>
                <a:cubicBezTo>
                  <a:pt x="186364" y="393490"/>
                  <a:pt x="219097" y="384597"/>
                  <a:pt x="257379" y="384597"/>
                </a:cubicBezTo>
                <a:cubicBezTo>
                  <a:pt x="282345" y="384597"/>
                  <a:pt x="308421" y="388488"/>
                  <a:pt x="333942" y="395713"/>
                </a:cubicBezTo>
                <a:cubicBezTo>
                  <a:pt x="396636" y="413498"/>
                  <a:pt x="448233" y="454625"/>
                  <a:pt x="479857" y="510759"/>
                </a:cubicBezTo>
                <a:cubicBezTo>
                  <a:pt x="511481" y="566892"/>
                  <a:pt x="519248" y="632474"/>
                  <a:pt x="502049" y="695277"/>
                </a:cubicBezTo>
                <a:cubicBezTo>
                  <a:pt x="472644" y="799763"/>
                  <a:pt x="376663" y="873125"/>
                  <a:pt x="268475" y="873125"/>
                </a:cubicBezTo>
                <a:cubicBezTo>
                  <a:pt x="267920" y="873125"/>
                  <a:pt x="267920" y="873125"/>
                  <a:pt x="267366" y="873125"/>
                </a:cubicBezTo>
                <a:cubicBezTo>
                  <a:pt x="179706" y="869235"/>
                  <a:pt x="111465" y="835332"/>
                  <a:pt x="64306" y="770862"/>
                </a:cubicBezTo>
                <a:cubicBezTo>
                  <a:pt x="-18915" y="655816"/>
                  <a:pt x="-8928" y="472966"/>
                  <a:pt x="24915" y="351807"/>
                </a:cubicBezTo>
                <a:cubicBezTo>
                  <a:pt x="82615" y="144502"/>
                  <a:pt x="219652" y="0"/>
                  <a:pt x="35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2219851" y="5089233"/>
            <a:ext cx="8714014" cy="246221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cap="all" spc="300" baseline="0">
                <a:solidFill>
                  <a:schemeClr val="bg1"/>
                </a:solidFill>
                <a:latin typeface="Gotham Rounded Medium" panose="02000000000000000000" pitchFamily="50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2219851" y="5473002"/>
            <a:ext cx="8714014" cy="246221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219850" y="876299"/>
            <a:ext cx="8714015" cy="321945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D5F210-9537-FE4C-A81B-BE066CD13273}"/>
              </a:ext>
            </a:extLst>
          </p:cNvPr>
          <p:cNvCxnSpPr>
            <a:cxnSpLocks/>
          </p:cNvCxnSpPr>
          <p:nvPr userDrawn="1"/>
        </p:nvCxnSpPr>
        <p:spPr>
          <a:xfrm>
            <a:off x="2219850" y="4607792"/>
            <a:ext cx="997215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69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Quote slide">
    <p:bg>
      <p:bgPr>
        <a:gradFill>
          <a:gsLst>
            <a:gs pos="50500">
              <a:srgbClr val="7C8162"/>
            </a:gs>
            <a:gs pos="1000">
              <a:schemeClr val="bg2"/>
            </a:gs>
            <a:gs pos="100000">
              <a:schemeClr val="accent3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of Presentation |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36799" y="6273000"/>
            <a:ext cx="365289" cy="255600"/>
            <a:chOff x="6935788" y="3157538"/>
            <a:chExt cx="1136650" cy="795337"/>
          </a:xfrm>
          <a:solidFill>
            <a:schemeClr val="bg1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Freeform 31"/>
          <p:cNvSpPr>
            <a:spLocks/>
          </p:cNvSpPr>
          <p:nvPr userDrawn="1"/>
        </p:nvSpPr>
        <p:spPr bwMode="auto">
          <a:xfrm>
            <a:off x="631690" y="481013"/>
            <a:ext cx="1044081" cy="873125"/>
          </a:xfrm>
          <a:custGeom>
            <a:avLst/>
            <a:gdLst>
              <a:gd name="connsiteX0" fmla="*/ 890811 w 1044081"/>
              <a:gd name="connsiteY0" fmla="*/ 0 h 873125"/>
              <a:gd name="connsiteX1" fmla="*/ 916860 w 1044081"/>
              <a:gd name="connsiteY1" fmla="*/ 1667 h 873125"/>
              <a:gd name="connsiteX2" fmla="*/ 935704 w 1044081"/>
              <a:gd name="connsiteY2" fmla="*/ 13894 h 873125"/>
              <a:gd name="connsiteX3" fmla="*/ 939584 w 1044081"/>
              <a:gd name="connsiteY3" fmla="*/ 36681 h 873125"/>
              <a:gd name="connsiteX4" fmla="*/ 914089 w 1044081"/>
              <a:gd name="connsiteY4" fmla="*/ 126717 h 873125"/>
              <a:gd name="connsiteX5" fmla="*/ 891920 w 1044081"/>
              <a:gd name="connsiteY5" fmla="*/ 146169 h 873125"/>
              <a:gd name="connsiteX6" fmla="*/ 695166 w 1044081"/>
              <a:gd name="connsiteY6" fmla="*/ 404050 h 873125"/>
              <a:gd name="connsiteX7" fmla="*/ 790495 w 1044081"/>
              <a:gd name="connsiteY7" fmla="*/ 384597 h 873125"/>
              <a:gd name="connsiteX8" fmla="*/ 866979 w 1044081"/>
              <a:gd name="connsiteY8" fmla="*/ 395713 h 873125"/>
              <a:gd name="connsiteX9" fmla="*/ 1012743 w 1044081"/>
              <a:gd name="connsiteY9" fmla="*/ 510759 h 873125"/>
              <a:gd name="connsiteX10" fmla="*/ 1034913 w 1044081"/>
              <a:gd name="connsiteY10" fmla="*/ 695277 h 873125"/>
              <a:gd name="connsiteX11" fmla="*/ 801579 w 1044081"/>
              <a:gd name="connsiteY11" fmla="*/ 873125 h 873125"/>
              <a:gd name="connsiteX12" fmla="*/ 800471 w 1044081"/>
              <a:gd name="connsiteY12" fmla="*/ 873125 h 873125"/>
              <a:gd name="connsiteX13" fmla="*/ 598175 w 1044081"/>
              <a:gd name="connsiteY13" fmla="*/ 770862 h 873125"/>
              <a:gd name="connsiteX14" fmla="*/ 558270 w 1044081"/>
              <a:gd name="connsiteY14" fmla="*/ 351807 h 873125"/>
              <a:gd name="connsiteX15" fmla="*/ 890811 w 1044081"/>
              <a:gd name="connsiteY15" fmla="*/ 0 h 873125"/>
              <a:gd name="connsiteX16" fmla="*/ 357799 w 1044081"/>
              <a:gd name="connsiteY16" fmla="*/ 0 h 873125"/>
              <a:gd name="connsiteX17" fmla="*/ 383875 w 1044081"/>
              <a:gd name="connsiteY17" fmla="*/ 1667 h 873125"/>
              <a:gd name="connsiteX18" fmla="*/ 402739 w 1044081"/>
              <a:gd name="connsiteY18" fmla="*/ 13894 h 873125"/>
              <a:gd name="connsiteX19" fmla="*/ 406067 w 1044081"/>
              <a:gd name="connsiteY19" fmla="*/ 36681 h 873125"/>
              <a:gd name="connsiteX20" fmla="*/ 381101 w 1044081"/>
              <a:gd name="connsiteY20" fmla="*/ 126717 h 873125"/>
              <a:gd name="connsiteX21" fmla="*/ 358909 w 1044081"/>
              <a:gd name="connsiteY21" fmla="*/ 146169 h 873125"/>
              <a:gd name="connsiteX22" fmla="*/ 161397 w 1044081"/>
              <a:gd name="connsiteY22" fmla="*/ 404050 h 873125"/>
              <a:gd name="connsiteX23" fmla="*/ 257379 w 1044081"/>
              <a:gd name="connsiteY23" fmla="*/ 384597 h 873125"/>
              <a:gd name="connsiteX24" fmla="*/ 333942 w 1044081"/>
              <a:gd name="connsiteY24" fmla="*/ 395713 h 873125"/>
              <a:gd name="connsiteX25" fmla="*/ 479857 w 1044081"/>
              <a:gd name="connsiteY25" fmla="*/ 510759 h 873125"/>
              <a:gd name="connsiteX26" fmla="*/ 502049 w 1044081"/>
              <a:gd name="connsiteY26" fmla="*/ 695277 h 873125"/>
              <a:gd name="connsiteX27" fmla="*/ 268475 w 1044081"/>
              <a:gd name="connsiteY27" fmla="*/ 873125 h 873125"/>
              <a:gd name="connsiteX28" fmla="*/ 267366 w 1044081"/>
              <a:gd name="connsiteY28" fmla="*/ 873125 h 873125"/>
              <a:gd name="connsiteX29" fmla="*/ 64306 w 1044081"/>
              <a:gd name="connsiteY29" fmla="*/ 770862 h 873125"/>
              <a:gd name="connsiteX30" fmla="*/ 24915 w 1044081"/>
              <a:gd name="connsiteY30" fmla="*/ 351807 h 873125"/>
              <a:gd name="connsiteX31" fmla="*/ 357799 w 1044081"/>
              <a:gd name="connsiteY31" fmla="*/ 0 h 87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44081" h="873125">
                <a:moveTo>
                  <a:pt x="890811" y="0"/>
                </a:moveTo>
                <a:cubicBezTo>
                  <a:pt x="899679" y="0"/>
                  <a:pt x="908547" y="556"/>
                  <a:pt x="916860" y="1667"/>
                </a:cubicBezTo>
                <a:cubicBezTo>
                  <a:pt x="924620" y="2779"/>
                  <a:pt x="931825" y="7225"/>
                  <a:pt x="935704" y="13894"/>
                </a:cubicBezTo>
                <a:cubicBezTo>
                  <a:pt x="940138" y="20564"/>
                  <a:pt x="941247" y="28900"/>
                  <a:pt x="939584" y="36681"/>
                </a:cubicBezTo>
                <a:cubicBezTo>
                  <a:pt x="939584" y="36681"/>
                  <a:pt x="939584" y="36681"/>
                  <a:pt x="914089" y="126717"/>
                </a:cubicBezTo>
                <a:cubicBezTo>
                  <a:pt x="911318" y="137277"/>
                  <a:pt x="902450" y="144502"/>
                  <a:pt x="891920" y="146169"/>
                </a:cubicBezTo>
                <a:cubicBezTo>
                  <a:pt x="776639" y="163398"/>
                  <a:pt x="718998" y="315681"/>
                  <a:pt x="695166" y="404050"/>
                </a:cubicBezTo>
                <a:cubicBezTo>
                  <a:pt x="720107" y="393490"/>
                  <a:pt x="752252" y="384597"/>
                  <a:pt x="790495" y="384597"/>
                </a:cubicBezTo>
                <a:cubicBezTo>
                  <a:pt x="815435" y="384597"/>
                  <a:pt x="841484" y="388488"/>
                  <a:pt x="866979" y="395713"/>
                </a:cubicBezTo>
                <a:cubicBezTo>
                  <a:pt x="929608" y="413498"/>
                  <a:pt x="981152" y="454625"/>
                  <a:pt x="1012743" y="510759"/>
                </a:cubicBezTo>
                <a:cubicBezTo>
                  <a:pt x="1044335" y="566892"/>
                  <a:pt x="1052648" y="632474"/>
                  <a:pt x="1034913" y="695277"/>
                </a:cubicBezTo>
                <a:cubicBezTo>
                  <a:pt x="1005538" y="799763"/>
                  <a:pt x="909655" y="873125"/>
                  <a:pt x="801579" y="873125"/>
                </a:cubicBezTo>
                <a:cubicBezTo>
                  <a:pt x="801025" y="873125"/>
                  <a:pt x="801025" y="873125"/>
                  <a:pt x="800471" y="873125"/>
                </a:cubicBezTo>
                <a:cubicBezTo>
                  <a:pt x="712902" y="869235"/>
                  <a:pt x="644730" y="835332"/>
                  <a:pt x="598175" y="770862"/>
                </a:cubicBezTo>
                <a:cubicBezTo>
                  <a:pt x="514485" y="655816"/>
                  <a:pt x="524461" y="472966"/>
                  <a:pt x="558270" y="351807"/>
                </a:cubicBezTo>
                <a:cubicBezTo>
                  <a:pt x="615910" y="144502"/>
                  <a:pt x="752806" y="0"/>
                  <a:pt x="890811" y="0"/>
                </a:cubicBezTo>
                <a:close/>
                <a:moveTo>
                  <a:pt x="357799" y="0"/>
                </a:moveTo>
                <a:cubicBezTo>
                  <a:pt x="366676" y="0"/>
                  <a:pt x="374998" y="556"/>
                  <a:pt x="383875" y="1667"/>
                </a:cubicBezTo>
                <a:cubicBezTo>
                  <a:pt x="391642" y="2779"/>
                  <a:pt x="398300" y="7225"/>
                  <a:pt x="402739" y="13894"/>
                </a:cubicBezTo>
                <a:cubicBezTo>
                  <a:pt x="407177" y="20564"/>
                  <a:pt x="408287" y="28900"/>
                  <a:pt x="406067" y="36681"/>
                </a:cubicBezTo>
                <a:cubicBezTo>
                  <a:pt x="406067" y="36681"/>
                  <a:pt x="406067" y="36681"/>
                  <a:pt x="381101" y="126717"/>
                </a:cubicBezTo>
                <a:cubicBezTo>
                  <a:pt x="378327" y="137277"/>
                  <a:pt x="369450" y="144502"/>
                  <a:pt x="358909" y="146169"/>
                </a:cubicBezTo>
                <a:cubicBezTo>
                  <a:pt x="243509" y="163398"/>
                  <a:pt x="185809" y="315681"/>
                  <a:pt x="161397" y="404050"/>
                </a:cubicBezTo>
                <a:cubicBezTo>
                  <a:pt x="186364" y="393490"/>
                  <a:pt x="219097" y="384597"/>
                  <a:pt x="257379" y="384597"/>
                </a:cubicBezTo>
                <a:cubicBezTo>
                  <a:pt x="282345" y="384597"/>
                  <a:pt x="308421" y="388488"/>
                  <a:pt x="333942" y="395713"/>
                </a:cubicBezTo>
                <a:cubicBezTo>
                  <a:pt x="396636" y="413498"/>
                  <a:pt x="448233" y="454625"/>
                  <a:pt x="479857" y="510759"/>
                </a:cubicBezTo>
                <a:cubicBezTo>
                  <a:pt x="511481" y="566892"/>
                  <a:pt x="519248" y="632474"/>
                  <a:pt x="502049" y="695277"/>
                </a:cubicBezTo>
                <a:cubicBezTo>
                  <a:pt x="472644" y="799763"/>
                  <a:pt x="376663" y="873125"/>
                  <a:pt x="268475" y="873125"/>
                </a:cubicBezTo>
                <a:cubicBezTo>
                  <a:pt x="267920" y="873125"/>
                  <a:pt x="267920" y="873125"/>
                  <a:pt x="267366" y="873125"/>
                </a:cubicBezTo>
                <a:cubicBezTo>
                  <a:pt x="179706" y="869235"/>
                  <a:pt x="111465" y="835332"/>
                  <a:pt x="64306" y="770862"/>
                </a:cubicBezTo>
                <a:cubicBezTo>
                  <a:pt x="-18915" y="655816"/>
                  <a:pt x="-8928" y="472966"/>
                  <a:pt x="24915" y="351807"/>
                </a:cubicBezTo>
                <a:cubicBezTo>
                  <a:pt x="82615" y="144502"/>
                  <a:pt x="219652" y="0"/>
                  <a:pt x="35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2219851" y="5089233"/>
            <a:ext cx="8714014" cy="246221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cap="all" spc="300" baseline="0">
                <a:solidFill>
                  <a:schemeClr val="bg1"/>
                </a:solidFill>
                <a:latin typeface="Gotham Rounded Medium" panose="02000000000000000000" pitchFamily="50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2219851" y="5473002"/>
            <a:ext cx="8714014" cy="246221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219850" y="876299"/>
            <a:ext cx="8714015" cy="321945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D5F210-9537-FE4C-A81B-BE066CD13273}"/>
              </a:ext>
            </a:extLst>
          </p:cNvPr>
          <p:cNvCxnSpPr>
            <a:cxnSpLocks/>
          </p:cNvCxnSpPr>
          <p:nvPr userDrawn="1"/>
        </p:nvCxnSpPr>
        <p:spPr>
          <a:xfrm>
            <a:off x="2219850" y="4607792"/>
            <a:ext cx="997215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3497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| Confidential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0972800" cy="7239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1E1E1E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Sub-title goes here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0" y="3920058"/>
            <a:ext cx="2838450" cy="258532"/>
          </a:xfrm>
        </p:spPr>
        <p:txBody>
          <a:bodyPr wrap="square">
            <a:spAutoFit/>
          </a:bodyPr>
          <a:lstStyle>
            <a:lvl1pPr marL="0" indent="0" algn="ctr">
              <a:buNone/>
              <a:defRPr sz="1400" baseline="0">
                <a:solidFill>
                  <a:srgbClr val="76787A"/>
                </a:solidFill>
                <a:latin typeface="Gotham Medium" panose="0200060403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 dirty="0"/>
              <a:t>Heading goes here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" y="4321694"/>
            <a:ext cx="2838450" cy="1679056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76775" y="3920058"/>
            <a:ext cx="2838450" cy="258532"/>
          </a:xfrm>
        </p:spPr>
        <p:txBody>
          <a:bodyPr wrap="square">
            <a:spAutoFit/>
          </a:bodyPr>
          <a:lstStyle>
            <a:lvl1pPr marL="0" indent="0" algn="ctr">
              <a:buNone/>
              <a:defRPr sz="1400" baseline="0">
                <a:solidFill>
                  <a:srgbClr val="76787A"/>
                </a:solidFill>
                <a:latin typeface="Gotham Medium" panose="0200060403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 dirty="0"/>
              <a:t>Heading goes here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4676775" y="4321694"/>
            <a:ext cx="2838450" cy="1679056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743950" y="3920058"/>
            <a:ext cx="2838450" cy="258532"/>
          </a:xfrm>
        </p:spPr>
        <p:txBody>
          <a:bodyPr wrap="square">
            <a:spAutoFit/>
          </a:bodyPr>
          <a:lstStyle>
            <a:lvl1pPr marL="0" indent="0" algn="ctr">
              <a:buNone/>
              <a:defRPr sz="1400" baseline="0">
                <a:solidFill>
                  <a:srgbClr val="76787A"/>
                </a:solidFill>
                <a:latin typeface="Gotham Medium" panose="0200060403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 dirty="0"/>
              <a:t>Heading goes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743950" y="4321694"/>
            <a:ext cx="2838450" cy="1679056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9" hasCustomPrompt="1"/>
          </p:nvPr>
        </p:nvSpPr>
        <p:spPr>
          <a:xfrm>
            <a:off x="1571625" y="2586132"/>
            <a:ext cx="914400" cy="914400"/>
          </a:xfr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20" name="Picture Placeholder 17"/>
          <p:cNvSpPr>
            <a:spLocks noGrp="1"/>
          </p:cNvSpPr>
          <p:nvPr>
            <p:ph type="pic" sz="quarter" idx="20" hasCustomPrompt="1"/>
          </p:nvPr>
        </p:nvSpPr>
        <p:spPr>
          <a:xfrm>
            <a:off x="5638800" y="2586132"/>
            <a:ext cx="914400" cy="914400"/>
          </a:xfr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21" name="Picture Placeholder 17"/>
          <p:cNvSpPr>
            <a:spLocks noGrp="1"/>
          </p:cNvSpPr>
          <p:nvPr>
            <p:ph type="pic" sz="quarter" idx="21" hasCustomPrompt="1"/>
          </p:nvPr>
        </p:nvSpPr>
        <p:spPr>
          <a:xfrm>
            <a:off x="9705975" y="2586132"/>
            <a:ext cx="914400" cy="914400"/>
          </a:xfr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2088" y="393569"/>
            <a:ext cx="195566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341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| Confidential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0972800" cy="7239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1E1E1E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Sub-title goes here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0" y="3920058"/>
            <a:ext cx="2453640" cy="258532"/>
          </a:xfrm>
        </p:spPr>
        <p:txBody>
          <a:bodyPr wrap="square">
            <a:spAutoFit/>
          </a:bodyPr>
          <a:lstStyle>
            <a:lvl1pPr marL="0" indent="0" algn="ctr">
              <a:buNone/>
              <a:defRPr sz="1400" baseline="0">
                <a:solidFill>
                  <a:srgbClr val="76787A"/>
                </a:solidFill>
                <a:latin typeface="Gotham Medium" panose="0200060403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 dirty="0"/>
              <a:t>Heading goes here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" y="4321695"/>
            <a:ext cx="2453640" cy="1679056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449320" y="3920058"/>
            <a:ext cx="2453640" cy="258532"/>
          </a:xfrm>
        </p:spPr>
        <p:txBody>
          <a:bodyPr wrap="square">
            <a:spAutoFit/>
          </a:bodyPr>
          <a:lstStyle>
            <a:lvl1pPr marL="0" indent="0" algn="ctr">
              <a:buNone/>
              <a:defRPr sz="1400" baseline="0">
                <a:solidFill>
                  <a:srgbClr val="76787A"/>
                </a:solidFill>
                <a:latin typeface="Gotham Medium" panose="0200060403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 dirty="0"/>
              <a:t>Heading goes here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3449320" y="4321695"/>
            <a:ext cx="2453640" cy="1679056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9128760" y="3920058"/>
            <a:ext cx="2453640" cy="258532"/>
          </a:xfrm>
        </p:spPr>
        <p:txBody>
          <a:bodyPr wrap="square">
            <a:spAutoFit/>
          </a:bodyPr>
          <a:lstStyle>
            <a:lvl1pPr marL="0" indent="0" algn="ctr">
              <a:buNone/>
              <a:defRPr sz="1400" baseline="0">
                <a:solidFill>
                  <a:srgbClr val="76787A"/>
                </a:solidFill>
                <a:latin typeface="Gotham Medium" panose="0200060403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 dirty="0"/>
              <a:t>Heading goes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9128760" y="4321695"/>
            <a:ext cx="2453640" cy="1679056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9" hasCustomPrompt="1"/>
          </p:nvPr>
        </p:nvSpPr>
        <p:spPr>
          <a:xfrm>
            <a:off x="1379220" y="2586132"/>
            <a:ext cx="914400" cy="914400"/>
          </a:xfr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20" name="Picture Placeholder 17"/>
          <p:cNvSpPr>
            <a:spLocks noGrp="1"/>
          </p:cNvSpPr>
          <p:nvPr>
            <p:ph type="pic" sz="quarter" idx="20" hasCustomPrompt="1"/>
          </p:nvPr>
        </p:nvSpPr>
        <p:spPr>
          <a:xfrm>
            <a:off x="7058660" y="2586132"/>
            <a:ext cx="914400" cy="914400"/>
          </a:xfr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21" name="Picture Placeholder 17"/>
          <p:cNvSpPr>
            <a:spLocks noGrp="1"/>
          </p:cNvSpPr>
          <p:nvPr>
            <p:ph type="pic" sz="quarter" idx="21" hasCustomPrompt="1"/>
          </p:nvPr>
        </p:nvSpPr>
        <p:spPr>
          <a:xfrm>
            <a:off x="9898380" y="2586132"/>
            <a:ext cx="914400" cy="914400"/>
          </a:xfr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2" hasCustomPrompt="1"/>
          </p:nvPr>
        </p:nvSpPr>
        <p:spPr>
          <a:xfrm>
            <a:off x="6289040" y="3920058"/>
            <a:ext cx="2453640" cy="258532"/>
          </a:xfrm>
        </p:spPr>
        <p:txBody>
          <a:bodyPr wrap="square">
            <a:spAutoFit/>
          </a:bodyPr>
          <a:lstStyle>
            <a:lvl1pPr marL="0" indent="0" algn="ctr">
              <a:buNone/>
              <a:defRPr sz="1400" baseline="0">
                <a:solidFill>
                  <a:srgbClr val="76787A"/>
                </a:solidFill>
                <a:latin typeface="Gotham Medium" panose="0200060403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 dirty="0"/>
              <a:t>Heading goes here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23"/>
          </p:nvPr>
        </p:nvSpPr>
        <p:spPr>
          <a:xfrm>
            <a:off x="6289040" y="4321695"/>
            <a:ext cx="2453640" cy="1679056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4218940" y="2586132"/>
            <a:ext cx="914400" cy="914400"/>
          </a:xfr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2088" y="393569"/>
            <a:ext cx="195566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70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| Confidential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0972800" cy="7239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1E1E1E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Sub-title goes here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0" y="3920058"/>
            <a:ext cx="1828800" cy="221599"/>
          </a:xfrm>
        </p:spPr>
        <p:txBody>
          <a:bodyPr wrap="square">
            <a:spAutoFit/>
          </a:bodyPr>
          <a:lstStyle>
            <a:lvl1pPr marL="0" indent="0" algn="ctr">
              <a:buNone/>
              <a:defRPr sz="1200" baseline="0">
                <a:solidFill>
                  <a:srgbClr val="76787A"/>
                </a:solidFill>
                <a:latin typeface="Gotham Medium" panose="0200060403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 dirty="0"/>
              <a:t>Heading goes here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" y="4321695"/>
            <a:ext cx="1828800" cy="167905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895600" y="3920058"/>
            <a:ext cx="1828800" cy="221599"/>
          </a:xfrm>
        </p:spPr>
        <p:txBody>
          <a:bodyPr wrap="square">
            <a:spAutoFit/>
          </a:bodyPr>
          <a:lstStyle>
            <a:lvl1pPr marL="0" indent="0" algn="ctr">
              <a:buNone/>
              <a:defRPr sz="1200" baseline="0">
                <a:solidFill>
                  <a:srgbClr val="76787A"/>
                </a:solidFill>
                <a:latin typeface="Gotham Medium" panose="0200060403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 dirty="0"/>
              <a:t>Heading goes here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895600" y="4321695"/>
            <a:ext cx="1828800" cy="167905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7467600" y="3920058"/>
            <a:ext cx="1828800" cy="221599"/>
          </a:xfrm>
        </p:spPr>
        <p:txBody>
          <a:bodyPr wrap="square">
            <a:spAutoFit/>
          </a:bodyPr>
          <a:lstStyle>
            <a:lvl1pPr marL="0" indent="0" algn="ctr">
              <a:buNone/>
              <a:defRPr sz="1200" baseline="0">
                <a:solidFill>
                  <a:srgbClr val="76787A"/>
                </a:solidFill>
                <a:latin typeface="Gotham Medium" panose="0200060403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 dirty="0"/>
              <a:t>Heading goes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7467600" y="4321695"/>
            <a:ext cx="1828800" cy="167905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9" hasCustomPrompt="1"/>
          </p:nvPr>
        </p:nvSpPr>
        <p:spPr>
          <a:xfrm>
            <a:off x="1066800" y="2586132"/>
            <a:ext cx="914400" cy="914400"/>
          </a:xfr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20" name="Picture Placeholder 17"/>
          <p:cNvSpPr>
            <a:spLocks noGrp="1"/>
          </p:cNvSpPr>
          <p:nvPr>
            <p:ph type="pic" sz="quarter" idx="20" hasCustomPrompt="1"/>
          </p:nvPr>
        </p:nvSpPr>
        <p:spPr>
          <a:xfrm>
            <a:off x="7924800" y="2586132"/>
            <a:ext cx="914400" cy="914400"/>
          </a:xfr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21" name="Picture Placeholder 17"/>
          <p:cNvSpPr>
            <a:spLocks noGrp="1"/>
          </p:cNvSpPr>
          <p:nvPr>
            <p:ph type="pic" sz="quarter" idx="21" hasCustomPrompt="1"/>
          </p:nvPr>
        </p:nvSpPr>
        <p:spPr>
          <a:xfrm>
            <a:off x="10210800" y="2586132"/>
            <a:ext cx="914400" cy="914400"/>
          </a:xfr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181600" y="3920058"/>
            <a:ext cx="1828800" cy="221599"/>
          </a:xfrm>
        </p:spPr>
        <p:txBody>
          <a:bodyPr wrap="square">
            <a:spAutoFit/>
          </a:bodyPr>
          <a:lstStyle>
            <a:lvl1pPr marL="0" indent="0" algn="ctr">
              <a:buNone/>
              <a:defRPr sz="1200" baseline="0">
                <a:solidFill>
                  <a:srgbClr val="76787A"/>
                </a:solidFill>
                <a:latin typeface="Gotham Medium" panose="0200060403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 dirty="0"/>
              <a:t>Heading goes here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23"/>
          </p:nvPr>
        </p:nvSpPr>
        <p:spPr>
          <a:xfrm>
            <a:off x="5181600" y="4321695"/>
            <a:ext cx="1828800" cy="167905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5638800" y="2586132"/>
            <a:ext cx="914400" cy="914400"/>
          </a:xfr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25" hasCustomPrompt="1"/>
          </p:nvPr>
        </p:nvSpPr>
        <p:spPr>
          <a:xfrm>
            <a:off x="9753600" y="3920058"/>
            <a:ext cx="1828800" cy="221599"/>
          </a:xfrm>
        </p:spPr>
        <p:txBody>
          <a:bodyPr wrap="square">
            <a:spAutoFit/>
          </a:bodyPr>
          <a:lstStyle>
            <a:lvl1pPr marL="0" indent="0" algn="ctr">
              <a:buNone/>
              <a:defRPr sz="1200" baseline="0">
                <a:solidFill>
                  <a:srgbClr val="76787A"/>
                </a:solidFill>
                <a:latin typeface="Gotham Medium" panose="0200060403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 dirty="0"/>
              <a:t>Heading goes here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26"/>
          </p:nvPr>
        </p:nvSpPr>
        <p:spPr>
          <a:xfrm>
            <a:off x="9753600" y="4321695"/>
            <a:ext cx="1828800" cy="167905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Picture Placeholder 17"/>
          <p:cNvSpPr>
            <a:spLocks noGrp="1"/>
          </p:cNvSpPr>
          <p:nvPr>
            <p:ph type="pic" sz="quarter" idx="27" hasCustomPrompt="1"/>
          </p:nvPr>
        </p:nvSpPr>
        <p:spPr>
          <a:xfrm>
            <a:off x="3352800" y="2586132"/>
            <a:ext cx="914400" cy="914400"/>
          </a:xfr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2088" y="393569"/>
            <a:ext cx="195566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4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Orange_Title slide">
    <p:bg>
      <p:bgPr>
        <a:gradFill>
          <a:gsLst>
            <a:gs pos="0">
              <a:schemeClr val="accent5"/>
            </a:gs>
            <a:gs pos="50000">
              <a:srgbClr val="7B9082"/>
            </a:gs>
            <a:gs pos="100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082752"/>
            <a:ext cx="9144000" cy="1384995"/>
          </a:xfrm>
        </p:spPr>
        <p:txBody>
          <a:bodyPr anchor="ctr"/>
          <a:lstStyle>
            <a:lvl1pPr algn="ctr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6159483"/>
            <a:ext cx="9144000" cy="221599"/>
          </a:xfrm>
        </p:spPr>
        <p:txBody>
          <a:bodyPr>
            <a:spAutoFit/>
          </a:bodyPr>
          <a:lstStyle>
            <a:lvl1pPr marL="0" indent="0" algn="ctr">
              <a:buNone/>
              <a:defRPr sz="1200" cap="all" spc="3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 | Confidential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257109" y="1062946"/>
            <a:ext cx="2010434" cy="4732109"/>
            <a:chOff x="12257109" y="1105729"/>
            <a:chExt cx="1740570" cy="4005066"/>
          </a:xfrm>
        </p:grpSpPr>
        <p:sp>
          <p:nvSpPr>
            <p:cNvPr id="35" name="TextBox 34"/>
            <p:cNvSpPr txBox="1"/>
            <p:nvPr userDrawn="1"/>
          </p:nvSpPr>
          <p:spPr>
            <a:xfrm>
              <a:off x="12257110" y="1105729"/>
              <a:ext cx="1740569" cy="5470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TO CUSTOMIZE WITH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 A NEW PICTURE</a:t>
              </a:r>
              <a:endParaRPr sz="1200" b="0" dirty="0">
                <a:solidFill>
                  <a:schemeClr val="bg2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12257109" y="1720805"/>
              <a:ext cx="1740570" cy="3389990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Delete</a:t>
              </a:r>
              <a:r>
                <a:rPr sz="1200" b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</a:rPr>
                <a:t>the current picture, if there is one.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</a:rPr>
                <a:t>On the </a:t>
              </a: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dirty="0">
                  <a:solidFill>
                    <a:schemeClr val="bg2"/>
                  </a:solidFill>
                </a:rPr>
                <a:t> tab, click</a:t>
              </a:r>
              <a:r>
                <a:rPr sz="1200" b="0" baseline="0" dirty="0">
                  <a:solidFill>
                    <a:schemeClr val="bg2"/>
                  </a:solidFill>
                </a:rPr>
                <a:t>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Pictures</a:t>
              </a:r>
              <a:r>
                <a:rPr sz="1200" b="0" baseline="0" dirty="0">
                  <a:solidFill>
                    <a:schemeClr val="bg2"/>
                  </a:solidFill>
                </a:rPr>
                <a:t> button.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Navigate to the image you want to use and select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baseline="0" dirty="0">
                  <a:solidFill>
                    <a:schemeClr val="bg2"/>
                  </a:solidFill>
                </a:rPr>
                <a:t>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Resize the picture to fit the slide, as needed. Hold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Shift</a:t>
              </a:r>
              <a:r>
                <a:rPr sz="1200" b="0" baseline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key</a:t>
              </a:r>
              <a:r>
                <a:rPr sz="1200" b="0" baseline="0" dirty="0">
                  <a:solidFill>
                    <a:schemeClr val="bg2"/>
                  </a:solidFill>
                </a:rPr>
                <a:t> and click and drag a corner.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On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Home</a:t>
              </a:r>
              <a:r>
                <a:rPr sz="1200" b="0" baseline="0" dirty="0">
                  <a:solidFill>
                    <a:schemeClr val="bg2"/>
                  </a:solidFill>
                </a:rPr>
                <a:t> tab, 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Arrange</a:t>
              </a:r>
              <a:r>
                <a:rPr sz="1200" b="0" baseline="0" dirty="0">
                  <a:solidFill>
                    <a:schemeClr val="bg2"/>
                  </a:solidFill>
                </a:rPr>
                <a:t> button, then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Send to Back</a:t>
              </a:r>
              <a:r>
                <a:rPr sz="1200" b="0" baseline="0" dirty="0">
                  <a:solidFill>
                    <a:schemeClr val="bg2"/>
                  </a:solidFill>
                </a:rPr>
                <a:t> so the photo is behind the 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logos, </a:t>
              </a:r>
              <a:r>
                <a:rPr sz="1200" b="0" baseline="0" dirty="0">
                  <a:solidFill>
                    <a:schemeClr val="bg2"/>
                  </a:solidFill>
                </a:rPr>
                <a:t>text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,</a:t>
              </a:r>
              <a:r>
                <a:rPr sz="1200" b="0" baseline="0" dirty="0">
                  <a:solidFill>
                    <a:schemeClr val="bg2"/>
                  </a:solidFill>
                </a:rPr>
                <a:t> and the transparent overlay.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Reset</a:t>
              </a:r>
              <a:r>
                <a:rPr sz="1200" b="0" baseline="0" dirty="0">
                  <a:solidFill>
                    <a:schemeClr val="bg2"/>
                  </a:solidFill>
                </a:rPr>
                <a:t> button to reapply the Layout</a:t>
              </a:r>
            </a:p>
          </p:txBody>
        </p:sp>
      </p:grpSp>
      <p:sp>
        <p:nvSpPr>
          <p:cNvPr id="37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bIns="1097280"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387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Title of Presentation |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609600" y="1371600"/>
            <a:ext cx="10972800" cy="47244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813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Title of Presentation |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609600" y="1371600"/>
            <a:ext cx="10991850" cy="47244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539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Title of Presentation |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3886200" y="1371600"/>
            <a:ext cx="7715250" cy="47244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371600"/>
            <a:ext cx="2898648" cy="4724400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6504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Title of Presentation |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2" name="Straight Connector 21"/>
          <p:cNvCxnSpPr>
            <a:endCxn id="42" idx="4"/>
          </p:cNvCxnSpPr>
          <p:nvPr userDrawn="1"/>
        </p:nvCxnSpPr>
        <p:spPr>
          <a:xfrm>
            <a:off x="-2115" y="2768051"/>
            <a:ext cx="862763" cy="0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3536798"/>
            <a:ext cx="1657350" cy="2215224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476628" y="3536798"/>
            <a:ext cx="1657350" cy="2215224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343656" y="3536798"/>
            <a:ext cx="1657350" cy="2215224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210684" y="3536798"/>
            <a:ext cx="1657350" cy="2215224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077712" y="3536798"/>
            <a:ext cx="1657350" cy="2215224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9944738" y="3536798"/>
            <a:ext cx="1657350" cy="2215224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Freeform 41"/>
          <p:cNvSpPr/>
          <p:nvPr userDrawn="1"/>
        </p:nvSpPr>
        <p:spPr>
          <a:xfrm>
            <a:off x="860648" y="2768051"/>
            <a:ext cx="1155254" cy="393700"/>
          </a:xfrm>
          <a:custGeom>
            <a:avLst/>
            <a:gdLst>
              <a:gd name="connsiteX0" fmla="*/ 0 w 1155254"/>
              <a:gd name="connsiteY0" fmla="*/ 0 h 393700"/>
              <a:gd name="connsiteX1" fmla="*/ 1155254 w 1155254"/>
              <a:gd name="connsiteY1" fmla="*/ 0 h 393700"/>
              <a:gd name="connsiteX2" fmla="*/ 1151024 w 1155254"/>
              <a:gd name="connsiteY2" fmla="*/ 13627 h 393700"/>
              <a:gd name="connsiteX3" fmla="*/ 577627 w 1155254"/>
              <a:gd name="connsiteY3" fmla="*/ 393700 h 393700"/>
              <a:gd name="connsiteX4" fmla="*/ 4230 w 1155254"/>
              <a:gd name="connsiteY4" fmla="*/ 13627 h 393700"/>
              <a:gd name="connsiteX0" fmla="*/ 0 w 1155254"/>
              <a:gd name="connsiteY0" fmla="*/ 6350 h 400050"/>
              <a:gd name="connsiteX1" fmla="*/ 549052 w 1155254"/>
              <a:gd name="connsiteY1" fmla="*/ 0 h 400050"/>
              <a:gd name="connsiteX2" fmla="*/ 1155254 w 1155254"/>
              <a:gd name="connsiteY2" fmla="*/ 6350 h 400050"/>
              <a:gd name="connsiteX3" fmla="*/ 1151024 w 1155254"/>
              <a:gd name="connsiteY3" fmla="*/ 19977 h 400050"/>
              <a:gd name="connsiteX4" fmla="*/ 577627 w 1155254"/>
              <a:gd name="connsiteY4" fmla="*/ 400050 h 400050"/>
              <a:gd name="connsiteX5" fmla="*/ 4230 w 1155254"/>
              <a:gd name="connsiteY5" fmla="*/ 19977 h 400050"/>
              <a:gd name="connsiteX6" fmla="*/ 0 w 1155254"/>
              <a:gd name="connsiteY6" fmla="*/ 6350 h 400050"/>
              <a:gd name="connsiteX0" fmla="*/ 549052 w 1155254"/>
              <a:gd name="connsiteY0" fmla="*/ 0 h 400050"/>
              <a:gd name="connsiteX1" fmla="*/ 1155254 w 1155254"/>
              <a:gd name="connsiteY1" fmla="*/ 6350 h 400050"/>
              <a:gd name="connsiteX2" fmla="*/ 1151024 w 1155254"/>
              <a:gd name="connsiteY2" fmla="*/ 19977 h 400050"/>
              <a:gd name="connsiteX3" fmla="*/ 577627 w 1155254"/>
              <a:gd name="connsiteY3" fmla="*/ 400050 h 400050"/>
              <a:gd name="connsiteX4" fmla="*/ 4230 w 1155254"/>
              <a:gd name="connsiteY4" fmla="*/ 19977 h 400050"/>
              <a:gd name="connsiteX5" fmla="*/ 0 w 1155254"/>
              <a:gd name="connsiteY5" fmla="*/ 6350 h 400050"/>
              <a:gd name="connsiteX6" fmla="*/ 640492 w 1155254"/>
              <a:gd name="connsiteY6" fmla="*/ 91440 h 400050"/>
              <a:gd name="connsiteX0" fmla="*/ 549052 w 1155254"/>
              <a:gd name="connsiteY0" fmla="*/ 0 h 400050"/>
              <a:gd name="connsiteX1" fmla="*/ 1155254 w 1155254"/>
              <a:gd name="connsiteY1" fmla="*/ 6350 h 400050"/>
              <a:gd name="connsiteX2" fmla="*/ 1151024 w 1155254"/>
              <a:gd name="connsiteY2" fmla="*/ 19977 h 400050"/>
              <a:gd name="connsiteX3" fmla="*/ 577627 w 1155254"/>
              <a:gd name="connsiteY3" fmla="*/ 400050 h 400050"/>
              <a:gd name="connsiteX4" fmla="*/ 4230 w 1155254"/>
              <a:gd name="connsiteY4" fmla="*/ 19977 h 400050"/>
              <a:gd name="connsiteX5" fmla="*/ 0 w 1155254"/>
              <a:gd name="connsiteY5" fmla="*/ 6350 h 400050"/>
              <a:gd name="connsiteX0" fmla="*/ 1155254 w 1155254"/>
              <a:gd name="connsiteY0" fmla="*/ 0 h 393700"/>
              <a:gd name="connsiteX1" fmla="*/ 1151024 w 1155254"/>
              <a:gd name="connsiteY1" fmla="*/ 13627 h 393700"/>
              <a:gd name="connsiteX2" fmla="*/ 577627 w 1155254"/>
              <a:gd name="connsiteY2" fmla="*/ 393700 h 393700"/>
              <a:gd name="connsiteX3" fmla="*/ 4230 w 1155254"/>
              <a:gd name="connsiteY3" fmla="*/ 13627 h 393700"/>
              <a:gd name="connsiteX4" fmla="*/ 0 w 1155254"/>
              <a:gd name="connsiteY4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254" h="393700">
                <a:moveTo>
                  <a:pt x="1155254" y="0"/>
                </a:moveTo>
                <a:lnTo>
                  <a:pt x="1151024" y="13627"/>
                </a:lnTo>
                <a:cubicBezTo>
                  <a:pt x="1056553" y="236980"/>
                  <a:pt x="835392" y="393700"/>
                  <a:pt x="577627" y="393700"/>
                </a:cubicBezTo>
                <a:cubicBezTo>
                  <a:pt x="319862" y="393700"/>
                  <a:pt x="98701" y="236980"/>
                  <a:pt x="4230" y="13627"/>
                </a:cubicBezTo>
                <a:lnTo>
                  <a:pt x="0" y="0"/>
                </a:lnTo>
              </a:path>
            </a:pathLst>
          </a:cu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 42"/>
          <p:cNvSpPr/>
          <p:nvPr userDrawn="1"/>
        </p:nvSpPr>
        <p:spPr>
          <a:xfrm>
            <a:off x="2727676" y="2768051"/>
            <a:ext cx="1155254" cy="393700"/>
          </a:xfrm>
          <a:custGeom>
            <a:avLst/>
            <a:gdLst>
              <a:gd name="connsiteX0" fmla="*/ 0 w 1155254"/>
              <a:gd name="connsiteY0" fmla="*/ 0 h 393700"/>
              <a:gd name="connsiteX1" fmla="*/ 1155254 w 1155254"/>
              <a:gd name="connsiteY1" fmla="*/ 0 h 393700"/>
              <a:gd name="connsiteX2" fmla="*/ 1151024 w 1155254"/>
              <a:gd name="connsiteY2" fmla="*/ 13627 h 393700"/>
              <a:gd name="connsiteX3" fmla="*/ 577627 w 1155254"/>
              <a:gd name="connsiteY3" fmla="*/ 393700 h 393700"/>
              <a:gd name="connsiteX4" fmla="*/ 4230 w 1155254"/>
              <a:gd name="connsiteY4" fmla="*/ 13627 h 393700"/>
              <a:gd name="connsiteX0" fmla="*/ 0 w 1155254"/>
              <a:gd name="connsiteY0" fmla="*/ 6350 h 400050"/>
              <a:gd name="connsiteX1" fmla="*/ 549052 w 1155254"/>
              <a:gd name="connsiteY1" fmla="*/ 0 h 400050"/>
              <a:gd name="connsiteX2" fmla="*/ 1155254 w 1155254"/>
              <a:gd name="connsiteY2" fmla="*/ 6350 h 400050"/>
              <a:gd name="connsiteX3" fmla="*/ 1151024 w 1155254"/>
              <a:gd name="connsiteY3" fmla="*/ 19977 h 400050"/>
              <a:gd name="connsiteX4" fmla="*/ 577627 w 1155254"/>
              <a:gd name="connsiteY4" fmla="*/ 400050 h 400050"/>
              <a:gd name="connsiteX5" fmla="*/ 4230 w 1155254"/>
              <a:gd name="connsiteY5" fmla="*/ 19977 h 400050"/>
              <a:gd name="connsiteX6" fmla="*/ 0 w 1155254"/>
              <a:gd name="connsiteY6" fmla="*/ 6350 h 400050"/>
              <a:gd name="connsiteX0" fmla="*/ 549052 w 1155254"/>
              <a:gd name="connsiteY0" fmla="*/ 0 h 400050"/>
              <a:gd name="connsiteX1" fmla="*/ 1155254 w 1155254"/>
              <a:gd name="connsiteY1" fmla="*/ 6350 h 400050"/>
              <a:gd name="connsiteX2" fmla="*/ 1151024 w 1155254"/>
              <a:gd name="connsiteY2" fmla="*/ 19977 h 400050"/>
              <a:gd name="connsiteX3" fmla="*/ 577627 w 1155254"/>
              <a:gd name="connsiteY3" fmla="*/ 400050 h 400050"/>
              <a:gd name="connsiteX4" fmla="*/ 4230 w 1155254"/>
              <a:gd name="connsiteY4" fmla="*/ 19977 h 400050"/>
              <a:gd name="connsiteX5" fmla="*/ 0 w 1155254"/>
              <a:gd name="connsiteY5" fmla="*/ 6350 h 400050"/>
              <a:gd name="connsiteX6" fmla="*/ 640492 w 1155254"/>
              <a:gd name="connsiteY6" fmla="*/ 91440 h 400050"/>
              <a:gd name="connsiteX0" fmla="*/ 549052 w 1155254"/>
              <a:gd name="connsiteY0" fmla="*/ 0 h 400050"/>
              <a:gd name="connsiteX1" fmla="*/ 1155254 w 1155254"/>
              <a:gd name="connsiteY1" fmla="*/ 6350 h 400050"/>
              <a:gd name="connsiteX2" fmla="*/ 1151024 w 1155254"/>
              <a:gd name="connsiteY2" fmla="*/ 19977 h 400050"/>
              <a:gd name="connsiteX3" fmla="*/ 577627 w 1155254"/>
              <a:gd name="connsiteY3" fmla="*/ 400050 h 400050"/>
              <a:gd name="connsiteX4" fmla="*/ 4230 w 1155254"/>
              <a:gd name="connsiteY4" fmla="*/ 19977 h 400050"/>
              <a:gd name="connsiteX5" fmla="*/ 0 w 1155254"/>
              <a:gd name="connsiteY5" fmla="*/ 6350 h 400050"/>
              <a:gd name="connsiteX0" fmla="*/ 1155254 w 1155254"/>
              <a:gd name="connsiteY0" fmla="*/ 0 h 393700"/>
              <a:gd name="connsiteX1" fmla="*/ 1151024 w 1155254"/>
              <a:gd name="connsiteY1" fmla="*/ 13627 h 393700"/>
              <a:gd name="connsiteX2" fmla="*/ 577627 w 1155254"/>
              <a:gd name="connsiteY2" fmla="*/ 393700 h 393700"/>
              <a:gd name="connsiteX3" fmla="*/ 4230 w 1155254"/>
              <a:gd name="connsiteY3" fmla="*/ 13627 h 393700"/>
              <a:gd name="connsiteX4" fmla="*/ 0 w 1155254"/>
              <a:gd name="connsiteY4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254" h="393700">
                <a:moveTo>
                  <a:pt x="1155254" y="0"/>
                </a:moveTo>
                <a:lnTo>
                  <a:pt x="1151024" y="13627"/>
                </a:lnTo>
                <a:cubicBezTo>
                  <a:pt x="1056553" y="236980"/>
                  <a:pt x="835392" y="393700"/>
                  <a:pt x="577627" y="393700"/>
                </a:cubicBezTo>
                <a:cubicBezTo>
                  <a:pt x="319862" y="393700"/>
                  <a:pt x="98701" y="236980"/>
                  <a:pt x="4230" y="13627"/>
                </a:cubicBezTo>
                <a:lnTo>
                  <a:pt x="0" y="0"/>
                </a:lnTo>
              </a:path>
            </a:pathLst>
          </a:cu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Freeform 43"/>
          <p:cNvSpPr/>
          <p:nvPr userDrawn="1"/>
        </p:nvSpPr>
        <p:spPr>
          <a:xfrm>
            <a:off x="4594704" y="2768051"/>
            <a:ext cx="1155254" cy="393700"/>
          </a:xfrm>
          <a:custGeom>
            <a:avLst/>
            <a:gdLst>
              <a:gd name="connsiteX0" fmla="*/ 0 w 1155254"/>
              <a:gd name="connsiteY0" fmla="*/ 0 h 393700"/>
              <a:gd name="connsiteX1" fmla="*/ 1155254 w 1155254"/>
              <a:gd name="connsiteY1" fmla="*/ 0 h 393700"/>
              <a:gd name="connsiteX2" fmla="*/ 1151024 w 1155254"/>
              <a:gd name="connsiteY2" fmla="*/ 13627 h 393700"/>
              <a:gd name="connsiteX3" fmla="*/ 577627 w 1155254"/>
              <a:gd name="connsiteY3" fmla="*/ 393700 h 393700"/>
              <a:gd name="connsiteX4" fmla="*/ 4230 w 1155254"/>
              <a:gd name="connsiteY4" fmla="*/ 13627 h 393700"/>
              <a:gd name="connsiteX0" fmla="*/ 0 w 1155254"/>
              <a:gd name="connsiteY0" fmla="*/ 6350 h 400050"/>
              <a:gd name="connsiteX1" fmla="*/ 549052 w 1155254"/>
              <a:gd name="connsiteY1" fmla="*/ 0 h 400050"/>
              <a:gd name="connsiteX2" fmla="*/ 1155254 w 1155254"/>
              <a:gd name="connsiteY2" fmla="*/ 6350 h 400050"/>
              <a:gd name="connsiteX3" fmla="*/ 1151024 w 1155254"/>
              <a:gd name="connsiteY3" fmla="*/ 19977 h 400050"/>
              <a:gd name="connsiteX4" fmla="*/ 577627 w 1155254"/>
              <a:gd name="connsiteY4" fmla="*/ 400050 h 400050"/>
              <a:gd name="connsiteX5" fmla="*/ 4230 w 1155254"/>
              <a:gd name="connsiteY5" fmla="*/ 19977 h 400050"/>
              <a:gd name="connsiteX6" fmla="*/ 0 w 1155254"/>
              <a:gd name="connsiteY6" fmla="*/ 6350 h 400050"/>
              <a:gd name="connsiteX0" fmla="*/ 549052 w 1155254"/>
              <a:gd name="connsiteY0" fmla="*/ 0 h 400050"/>
              <a:gd name="connsiteX1" fmla="*/ 1155254 w 1155254"/>
              <a:gd name="connsiteY1" fmla="*/ 6350 h 400050"/>
              <a:gd name="connsiteX2" fmla="*/ 1151024 w 1155254"/>
              <a:gd name="connsiteY2" fmla="*/ 19977 h 400050"/>
              <a:gd name="connsiteX3" fmla="*/ 577627 w 1155254"/>
              <a:gd name="connsiteY3" fmla="*/ 400050 h 400050"/>
              <a:gd name="connsiteX4" fmla="*/ 4230 w 1155254"/>
              <a:gd name="connsiteY4" fmla="*/ 19977 h 400050"/>
              <a:gd name="connsiteX5" fmla="*/ 0 w 1155254"/>
              <a:gd name="connsiteY5" fmla="*/ 6350 h 400050"/>
              <a:gd name="connsiteX6" fmla="*/ 640492 w 1155254"/>
              <a:gd name="connsiteY6" fmla="*/ 91440 h 400050"/>
              <a:gd name="connsiteX0" fmla="*/ 549052 w 1155254"/>
              <a:gd name="connsiteY0" fmla="*/ 0 h 400050"/>
              <a:gd name="connsiteX1" fmla="*/ 1155254 w 1155254"/>
              <a:gd name="connsiteY1" fmla="*/ 6350 h 400050"/>
              <a:gd name="connsiteX2" fmla="*/ 1151024 w 1155254"/>
              <a:gd name="connsiteY2" fmla="*/ 19977 h 400050"/>
              <a:gd name="connsiteX3" fmla="*/ 577627 w 1155254"/>
              <a:gd name="connsiteY3" fmla="*/ 400050 h 400050"/>
              <a:gd name="connsiteX4" fmla="*/ 4230 w 1155254"/>
              <a:gd name="connsiteY4" fmla="*/ 19977 h 400050"/>
              <a:gd name="connsiteX5" fmla="*/ 0 w 1155254"/>
              <a:gd name="connsiteY5" fmla="*/ 6350 h 400050"/>
              <a:gd name="connsiteX0" fmla="*/ 1155254 w 1155254"/>
              <a:gd name="connsiteY0" fmla="*/ 0 h 393700"/>
              <a:gd name="connsiteX1" fmla="*/ 1151024 w 1155254"/>
              <a:gd name="connsiteY1" fmla="*/ 13627 h 393700"/>
              <a:gd name="connsiteX2" fmla="*/ 577627 w 1155254"/>
              <a:gd name="connsiteY2" fmla="*/ 393700 h 393700"/>
              <a:gd name="connsiteX3" fmla="*/ 4230 w 1155254"/>
              <a:gd name="connsiteY3" fmla="*/ 13627 h 393700"/>
              <a:gd name="connsiteX4" fmla="*/ 0 w 1155254"/>
              <a:gd name="connsiteY4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254" h="393700">
                <a:moveTo>
                  <a:pt x="1155254" y="0"/>
                </a:moveTo>
                <a:lnTo>
                  <a:pt x="1151024" y="13627"/>
                </a:lnTo>
                <a:cubicBezTo>
                  <a:pt x="1056553" y="236980"/>
                  <a:pt x="835392" y="393700"/>
                  <a:pt x="577627" y="393700"/>
                </a:cubicBezTo>
                <a:cubicBezTo>
                  <a:pt x="319862" y="393700"/>
                  <a:pt x="98701" y="236980"/>
                  <a:pt x="4230" y="13627"/>
                </a:cubicBezTo>
                <a:lnTo>
                  <a:pt x="0" y="0"/>
                </a:lnTo>
              </a:path>
            </a:pathLst>
          </a:cu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 44"/>
          <p:cNvSpPr/>
          <p:nvPr userDrawn="1"/>
        </p:nvSpPr>
        <p:spPr>
          <a:xfrm>
            <a:off x="6461732" y="2768051"/>
            <a:ext cx="1155254" cy="393700"/>
          </a:xfrm>
          <a:custGeom>
            <a:avLst/>
            <a:gdLst>
              <a:gd name="connsiteX0" fmla="*/ 0 w 1155254"/>
              <a:gd name="connsiteY0" fmla="*/ 0 h 393700"/>
              <a:gd name="connsiteX1" fmla="*/ 1155254 w 1155254"/>
              <a:gd name="connsiteY1" fmla="*/ 0 h 393700"/>
              <a:gd name="connsiteX2" fmla="*/ 1151024 w 1155254"/>
              <a:gd name="connsiteY2" fmla="*/ 13627 h 393700"/>
              <a:gd name="connsiteX3" fmla="*/ 577627 w 1155254"/>
              <a:gd name="connsiteY3" fmla="*/ 393700 h 393700"/>
              <a:gd name="connsiteX4" fmla="*/ 4230 w 1155254"/>
              <a:gd name="connsiteY4" fmla="*/ 13627 h 393700"/>
              <a:gd name="connsiteX0" fmla="*/ 0 w 1155254"/>
              <a:gd name="connsiteY0" fmla="*/ 6350 h 400050"/>
              <a:gd name="connsiteX1" fmla="*/ 549052 w 1155254"/>
              <a:gd name="connsiteY1" fmla="*/ 0 h 400050"/>
              <a:gd name="connsiteX2" fmla="*/ 1155254 w 1155254"/>
              <a:gd name="connsiteY2" fmla="*/ 6350 h 400050"/>
              <a:gd name="connsiteX3" fmla="*/ 1151024 w 1155254"/>
              <a:gd name="connsiteY3" fmla="*/ 19977 h 400050"/>
              <a:gd name="connsiteX4" fmla="*/ 577627 w 1155254"/>
              <a:gd name="connsiteY4" fmla="*/ 400050 h 400050"/>
              <a:gd name="connsiteX5" fmla="*/ 4230 w 1155254"/>
              <a:gd name="connsiteY5" fmla="*/ 19977 h 400050"/>
              <a:gd name="connsiteX6" fmla="*/ 0 w 1155254"/>
              <a:gd name="connsiteY6" fmla="*/ 6350 h 400050"/>
              <a:gd name="connsiteX0" fmla="*/ 549052 w 1155254"/>
              <a:gd name="connsiteY0" fmla="*/ 0 h 400050"/>
              <a:gd name="connsiteX1" fmla="*/ 1155254 w 1155254"/>
              <a:gd name="connsiteY1" fmla="*/ 6350 h 400050"/>
              <a:gd name="connsiteX2" fmla="*/ 1151024 w 1155254"/>
              <a:gd name="connsiteY2" fmla="*/ 19977 h 400050"/>
              <a:gd name="connsiteX3" fmla="*/ 577627 w 1155254"/>
              <a:gd name="connsiteY3" fmla="*/ 400050 h 400050"/>
              <a:gd name="connsiteX4" fmla="*/ 4230 w 1155254"/>
              <a:gd name="connsiteY4" fmla="*/ 19977 h 400050"/>
              <a:gd name="connsiteX5" fmla="*/ 0 w 1155254"/>
              <a:gd name="connsiteY5" fmla="*/ 6350 h 400050"/>
              <a:gd name="connsiteX6" fmla="*/ 640492 w 1155254"/>
              <a:gd name="connsiteY6" fmla="*/ 91440 h 400050"/>
              <a:gd name="connsiteX0" fmla="*/ 549052 w 1155254"/>
              <a:gd name="connsiteY0" fmla="*/ 0 h 400050"/>
              <a:gd name="connsiteX1" fmla="*/ 1155254 w 1155254"/>
              <a:gd name="connsiteY1" fmla="*/ 6350 h 400050"/>
              <a:gd name="connsiteX2" fmla="*/ 1151024 w 1155254"/>
              <a:gd name="connsiteY2" fmla="*/ 19977 h 400050"/>
              <a:gd name="connsiteX3" fmla="*/ 577627 w 1155254"/>
              <a:gd name="connsiteY3" fmla="*/ 400050 h 400050"/>
              <a:gd name="connsiteX4" fmla="*/ 4230 w 1155254"/>
              <a:gd name="connsiteY4" fmla="*/ 19977 h 400050"/>
              <a:gd name="connsiteX5" fmla="*/ 0 w 1155254"/>
              <a:gd name="connsiteY5" fmla="*/ 6350 h 400050"/>
              <a:gd name="connsiteX0" fmla="*/ 1155254 w 1155254"/>
              <a:gd name="connsiteY0" fmla="*/ 0 h 393700"/>
              <a:gd name="connsiteX1" fmla="*/ 1151024 w 1155254"/>
              <a:gd name="connsiteY1" fmla="*/ 13627 h 393700"/>
              <a:gd name="connsiteX2" fmla="*/ 577627 w 1155254"/>
              <a:gd name="connsiteY2" fmla="*/ 393700 h 393700"/>
              <a:gd name="connsiteX3" fmla="*/ 4230 w 1155254"/>
              <a:gd name="connsiteY3" fmla="*/ 13627 h 393700"/>
              <a:gd name="connsiteX4" fmla="*/ 0 w 1155254"/>
              <a:gd name="connsiteY4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254" h="393700">
                <a:moveTo>
                  <a:pt x="1155254" y="0"/>
                </a:moveTo>
                <a:lnTo>
                  <a:pt x="1151024" y="13627"/>
                </a:lnTo>
                <a:cubicBezTo>
                  <a:pt x="1056553" y="236980"/>
                  <a:pt x="835392" y="393700"/>
                  <a:pt x="577627" y="393700"/>
                </a:cubicBezTo>
                <a:cubicBezTo>
                  <a:pt x="319862" y="393700"/>
                  <a:pt x="98701" y="236980"/>
                  <a:pt x="4230" y="13627"/>
                </a:cubicBezTo>
                <a:lnTo>
                  <a:pt x="0" y="0"/>
                </a:lnTo>
              </a:path>
            </a:pathLst>
          </a:cu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 45"/>
          <p:cNvSpPr/>
          <p:nvPr userDrawn="1"/>
        </p:nvSpPr>
        <p:spPr>
          <a:xfrm>
            <a:off x="8328760" y="2768051"/>
            <a:ext cx="1155254" cy="393700"/>
          </a:xfrm>
          <a:custGeom>
            <a:avLst/>
            <a:gdLst>
              <a:gd name="connsiteX0" fmla="*/ 0 w 1155254"/>
              <a:gd name="connsiteY0" fmla="*/ 0 h 393700"/>
              <a:gd name="connsiteX1" fmla="*/ 1155254 w 1155254"/>
              <a:gd name="connsiteY1" fmla="*/ 0 h 393700"/>
              <a:gd name="connsiteX2" fmla="*/ 1151024 w 1155254"/>
              <a:gd name="connsiteY2" fmla="*/ 13627 h 393700"/>
              <a:gd name="connsiteX3" fmla="*/ 577627 w 1155254"/>
              <a:gd name="connsiteY3" fmla="*/ 393700 h 393700"/>
              <a:gd name="connsiteX4" fmla="*/ 4230 w 1155254"/>
              <a:gd name="connsiteY4" fmla="*/ 13627 h 393700"/>
              <a:gd name="connsiteX0" fmla="*/ 0 w 1155254"/>
              <a:gd name="connsiteY0" fmla="*/ 6350 h 400050"/>
              <a:gd name="connsiteX1" fmla="*/ 549052 w 1155254"/>
              <a:gd name="connsiteY1" fmla="*/ 0 h 400050"/>
              <a:gd name="connsiteX2" fmla="*/ 1155254 w 1155254"/>
              <a:gd name="connsiteY2" fmla="*/ 6350 h 400050"/>
              <a:gd name="connsiteX3" fmla="*/ 1151024 w 1155254"/>
              <a:gd name="connsiteY3" fmla="*/ 19977 h 400050"/>
              <a:gd name="connsiteX4" fmla="*/ 577627 w 1155254"/>
              <a:gd name="connsiteY4" fmla="*/ 400050 h 400050"/>
              <a:gd name="connsiteX5" fmla="*/ 4230 w 1155254"/>
              <a:gd name="connsiteY5" fmla="*/ 19977 h 400050"/>
              <a:gd name="connsiteX6" fmla="*/ 0 w 1155254"/>
              <a:gd name="connsiteY6" fmla="*/ 6350 h 400050"/>
              <a:gd name="connsiteX0" fmla="*/ 549052 w 1155254"/>
              <a:gd name="connsiteY0" fmla="*/ 0 h 400050"/>
              <a:gd name="connsiteX1" fmla="*/ 1155254 w 1155254"/>
              <a:gd name="connsiteY1" fmla="*/ 6350 h 400050"/>
              <a:gd name="connsiteX2" fmla="*/ 1151024 w 1155254"/>
              <a:gd name="connsiteY2" fmla="*/ 19977 h 400050"/>
              <a:gd name="connsiteX3" fmla="*/ 577627 w 1155254"/>
              <a:gd name="connsiteY3" fmla="*/ 400050 h 400050"/>
              <a:gd name="connsiteX4" fmla="*/ 4230 w 1155254"/>
              <a:gd name="connsiteY4" fmla="*/ 19977 h 400050"/>
              <a:gd name="connsiteX5" fmla="*/ 0 w 1155254"/>
              <a:gd name="connsiteY5" fmla="*/ 6350 h 400050"/>
              <a:gd name="connsiteX6" fmla="*/ 640492 w 1155254"/>
              <a:gd name="connsiteY6" fmla="*/ 91440 h 400050"/>
              <a:gd name="connsiteX0" fmla="*/ 549052 w 1155254"/>
              <a:gd name="connsiteY0" fmla="*/ 0 h 400050"/>
              <a:gd name="connsiteX1" fmla="*/ 1155254 w 1155254"/>
              <a:gd name="connsiteY1" fmla="*/ 6350 h 400050"/>
              <a:gd name="connsiteX2" fmla="*/ 1151024 w 1155254"/>
              <a:gd name="connsiteY2" fmla="*/ 19977 h 400050"/>
              <a:gd name="connsiteX3" fmla="*/ 577627 w 1155254"/>
              <a:gd name="connsiteY3" fmla="*/ 400050 h 400050"/>
              <a:gd name="connsiteX4" fmla="*/ 4230 w 1155254"/>
              <a:gd name="connsiteY4" fmla="*/ 19977 h 400050"/>
              <a:gd name="connsiteX5" fmla="*/ 0 w 1155254"/>
              <a:gd name="connsiteY5" fmla="*/ 6350 h 400050"/>
              <a:gd name="connsiteX0" fmla="*/ 1155254 w 1155254"/>
              <a:gd name="connsiteY0" fmla="*/ 0 h 393700"/>
              <a:gd name="connsiteX1" fmla="*/ 1151024 w 1155254"/>
              <a:gd name="connsiteY1" fmla="*/ 13627 h 393700"/>
              <a:gd name="connsiteX2" fmla="*/ 577627 w 1155254"/>
              <a:gd name="connsiteY2" fmla="*/ 393700 h 393700"/>
              <a:gd name="connsiteX3" fmla="*/ 4230 w 1155254"/>
              <a:gd name="connsiteY3" fmla="*/ 13627 h 393700"/>
              <a:gd name="connsiteX4" fmla="*/ 0 w 1155254"/>
              <a:gd name="connsiteY4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254" h="393700">
                <a:moveTo>
                  <a:pt x="1155254" y="0"/>
                </a:moveTo>
                <a:lnTo>
                  <a:pt x="1151024" y="13627"/>
                </a:lnTo>
                <a:cubicBezTo>
                  <a:pt x="1056553" y="236980"/>
                  <a:pt x="835392" y="393700"/>
                  <a:pt x="577627" y="393700"/>
                </a:cubicBezTo>
                <a:cubicBezTo>
                  <a:pt x="319862" y="393700"/>
                  <a:pt x="98701" y="236980"/>
                  <a:pt x="4230" y="13627"/>
                </a:cubicBezTo>
                <a:lnTo>
                  <a:pt x="0" y="0"/>
                </a:lnTo>
              </a:path>
            </a:pathLst>
          </a:cu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Freeform 46"/>
          <p:cNvSpPr/>
          <p:nvPr userDrawn="1"/>
        </p:nvSpPr>
        <p:spPr>
          <a:xfrm>
            <a:off x="10195786" y="2768051"/>
            <a:ext cx="1155254" cy="393700"/>
          </a:xfrm>
          <a:custGeom>
            <a:avLst/>
            <a:gdLst>
              <a:gd name="connsiteX0" fmla="*/ 0 w 1155254"/>
              <a:gd name="connsiteY0" fmla="*/ 0 h 393700"/>
              <a:gd name="connsiteX1" fmla="*/ 1155254 w 1155254"/>
              <a:gd name="connsiteY1" fmla="*/ 0 h 393700"/>
              <a:gd name="connsiteX2" fmla="*/ 1151024 w 1155254"/>
              <a:gd name="connsiteY2" fmla="*/ 13627 h 393700"/>
              <a:gd name="connsiteX3" fmla="*/ 577627 w 1155254"/>
              <a:gd name="connsiteY3" fmla="*/ 393700 h 393700"/>
              <a:gd name="connsiteX4" fmla="*/ 4230 w 1155254"/>
              <a:gd name="connsiteY4" fmla="*/ 13627 h 393700"/>
              <a:gd name="connsiteX0" fmla="*/ 0 w 1155254"/>
              <a:gd name="connsiteY0" fmla="*/ 6350 h 400050"/>
              <a:gd name="connsiteX1" fmla="*/ 549052 w 1155254"/>
              <a:gd name="connsiteY1" fmla="*/ 0 h 400050"/>
              <a:gd name="connsiteX2" fmla="*/ 1155254 w 1155254"/>
              <a:gd name="connsiteY2" fmla="*/ 6350 h 400050"/>
              <a:gd name="connsiteX3" fmla="*/ 1151024 w 1155254"/>
              <a:gd name="connsiteY3" fmla="*/ 19977 h 400050"/>
              <a:gd name="connsiteX4" fmla="*/ 577627 w 1155254"/>
              <a:gd name="connsiteY4" fmla="*/ 400050 h 400050"/>
              <a:gd name="connsiteX5" fmla="*/ 4230 w 1155254"/>
              <a:gd name="connsiteY5" fmla="*/ 19977 h 400050"/>
              <a:gd name="connsiteX6" fmla="*/ 0 w 1155254"/>
              <a:gd name="connsiteY6" fmla="*/ 6350 h 400050"/>
              <a:gd name="connsiteX0" fmla="*/ 549052 w 1155254"/>
              <a:gd name="connsiteY0" fmla="*/ 0 h 400050"/>
              <a:gd name="connsiteX1" fmla="*/ 1155254 w 1155254"/>
              <a:gd name="connsiteY1" fmla="*/ 6350 h 400050"/>
              <a:gd name="connsiteX2" fmla="*/ 1151024 w 1155254"/>
              <a:gd name="connsiteY2" fmla="*/ 19977 h 400050"/>
              <a:gd name="connsiteX3" fmla="*/ 577627 w 1155254"/>
              <a:gd name="connsiteY3" fmla="*/ 400050 h 400050"/>
              <a:gd name="connsiteX4" fmla="*/ 4230 w 1155254"/>
              <a:gd name="connsiteY4" fmla="*/ 19977 h 400050"/>
              <a:gd name="connsiteX5" fmla="*/ 0 w 1155254"/>
              <a:gd name="connsiteY5" fmla="*/ 6350 h 400050"/>
              <a:gd name="connsiteX6" fmla="*/ 640492 w 1155254"/>
              <a:gd name="connsiteY6" fmla="*/ 91440 h 400050"/>
              <a:gd name="connsiteX0" fmla="*/ 549052 w 1155254"/>
              <a:gd name="connsiteY0" fmla="*/ 0 h 400050"/>
              <a:gd name="connsiteX1" fmla="*/ 1155254 w 1155254"/>
              <a:gd name="connsiteY1" fmla="*/ 6350 h 400050"/>
              <a:gd name="connsiteX2" fmla="*/ 1151024 w 1155254"/>
              <a:gd name="connsiteY2" fmla="*/ 19977 h 400050"/>
              <a:gd name="connsiteX3" fmla="*/ 577627 w 1155254"/>
              <a:gd name="connsiteY3" fmla="*/ 400050 h 400050"/>
              <a:gd name="connsiteX4" fmla="*/ 4230 w 1155254"/>
              <a:gd name="connsiteY4" fmla="*/ 19977 h 400050"/>
              <a:gd name="connsiteX5" fmla="*/ 0 w 1155254"/>
              <a:gd name="connsiteY5" fmla="*/ 6350 h 400050"/>
              <a:gd name="connsiteX0" fmla="*/ 1155254 w 1155254"/>
              <a:gd name="connsiteY0" fmla="*/ 0 h 393700"/>
              <a:gd name="connsiteX1" fmla="*/ 1151024 w 1155254"/>
              <a:gd name="connsiteY1" fmla="*/ 13627 h 393700"/>
              <a:gd name="connsiteX2" fmla="*/ 577627 w 1155254"/>
              <a:gd name="connsiteY2" fmla="*/ 393700 h 393700"/>
              <a:gd name="connsiteX3" fmla="*/ 4230 w 1155254"/>
              <a:gd name="connsiteY3" fmla="*/ 13627 h 393700"/>
              <a:gd name="connsiteX4" fmla="*/ 0 w 1155254"/>
              <a:gd name="connsiteY4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254" h="393700">
                <a:moveTo>
                  <a:pt x="1155254" y="0"/>
                </a:moveTo>
                <a:lnTo>
                  <a:pt x="1151024" y="13627"/>
                </a:lnTo>
                <a:cubicBezTo>
                  <a:pt x="1056553" y="236980"/>
                  <a:pt x="835392" y="393700"/>
                  <a:pt x="577627" y="393700"/>
                </a:cubicBezTo>
                <a:cubicBezTo>
                  <a:pt x="319862" y="393700"/>
                  <a:pt x="98701" y="236980"/>
                  <a:pt x="4230" y="13627"/>
                </a:cubicBezTo>
                <a:lnTo>
                  <a:pt x="0" y="0"/>
                </a:lnTo>
              </a:path>
            </a:pathLst>
          </a:cu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42" idx="0"/>
          </p:cNvCxnSpPr>
          <p:nvPr userDrawn="1"/>
        </p:nvCxnSpPr>
        <p:spPr>
          <a:xfrm>
            <a:off x="2015902" y="2768051"/>
            <a:ext cx="711774" cy="0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>
          <a:xfrm>
            <a:off x="3882930" y="2768051"/>
            <a:ext cx="711774" cy="0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 userDrawn="1"/>
        </p:nvCxnSpPr>
        <p:spPr>
          <a:xfrm>
            <a:off x="5749958" y="2768051"/>
            <a:ext cx="711774" cy="0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 userDrawn="1"/>
        </p:nvCxnSpPr>
        <p:spPr>
          <a:xfrm>
            <a:off x="7616986" y="2768051"/>
            <a:ext cx="711774" cy="0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>
            <a:off x="9484012" y="2768051"/>
            <a:ext cx="711774" cy="0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7" idx="0"/>
          </p:cNvCxnSpPr>
          <p:nvPr userDrawn="1"/>
        </p:nvCxnSpPr>
        <p:spPr>
          <a:xfrm>
            <a:off x="11351040" y="2768051"/>
            <a:ext cx="840960" cy="0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923925" y="2027733"/>
            <a:ext cx="1026068" cy="10260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none" anchor="ctr"/>
          <a:lstStyle>
            <a:lvl1pPr marL="0" indent="0" algn="ctr">
              <a:lnSpc>
                <a:spcPct val="100000"/>
              </a:lnSpc>
              <a:buNone/>
              <a:defRPr sz="2200">
                <a:solidFill>
                  <a:schemeClr val="bg2"/>
                </a:solidFill>
                <a:latin typeface="Gotham Rounded Medium" panose="02000000000000000000" pitchFamily="50" charset="0"/>
              </a:defRPr>
            </a:lvl1pPr>
          </a:lstStyle>
          <a:p>
            <a:pPr lvl="0"/>
            <a:r>
              <a:rPr lang="en-US" dirty="0"/>
              <a:t>20##</a:t>
            </a:r>
          </a:p>
        </p:txBody>
      </p:sp>
      <p:sp>
        <p:nvSpPr>
          <p:cNvPr id="63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2793585" y="2027733"/>
            <a:ext cx="1026068" cy="10260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none" anchor="ctr"/>
          <a:lstStyle>
            <a:lvl1pPr marL="0" indent="0" algn="ctr">
              <a:lnSpc>
                <a:spcPct val="100000"/>
              </a:lnSpc>
              <a:buNone/>
              <a:defRPr sz="2200">
                <a:solidFill>
                  <a:schemeClr val="bg2"/>
                </a:solidFill>
                <a:latin typeface="Gotham Rounded Medium" panose="02000000000000000000" pitchFamily="50" charset="0"/>
              </a:defRPr>
            </a:lvl1pPr>
          </a:lstStyle>
          <a:p>
            <a:pPr lvl="0"/>
            <a:r>
              <a:rPr lang="en-US" dirty="0"/>
              <a:t>20##</a:t>
            </a:r>
          </a:p>
        </p:txBody>
      </p:sp>
      <p:sp>
        <p:nvSpPr>
          <p:cNvPr id="64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4660613" y="2027733"/>
            <a:ext cx="1026068" cy="10260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none" anchor="ctr"/>
          <a:lstStyle>
            <a:lvl1pPr marL="0" indent="0" algn="ctr">
              <a:lnSpc>
                <a:spcPct val="100000"/>
              </a:lnSpc>
              <a:buNone/>
              <a:defRPr sz="2200">
                <a:solidFill>
                  <a:schemeClr val="bg2"/>
                </a:solidFill>
                <a:latin typeface="Gotham Rounded Medium" panose="02000000000000000000" pitchFamily="50" charset="0"/>
              </a:defRPr>
            </a:lvl1pPr>
          </a:lstStyle>
          <a:p>
            <a:pPr lvl="0"/>
            <a:r>
              <a:rPr lang="en-US" dirty="0"/>
              <a:t>20##</a:t>
            </a:r>
          </a:p>
        </p:txBody>
      </p:sp>
      <p:sp>
        <p:nvSpPr>
          <p:cNvPr id="6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6527641" y="2027733"/>
            <a:ext cx="1026068" cy="10260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none" anchor="ctr"/>
          <a:lstStyle>
            <a:lvl1pPr marL="0" indent="0" algn="ctr">
              <a:lnSpc>
                <a:spcPct val="100000"/>
              </a:lnSpc>
              <a:buNone/>
              <a:defRPr sz="2200">
                <a:solidFill>
                  <a:schemeClr val="bg2"/>
                </a:solidFill>
                <a:latin typeface="Gotham Rounded Medium" panose="02000000000000000000" pitchFamily="50" charset="0"/>
              </a:defRPr>
            </a:lvl1pPr>
          </a:lstStyle>
          <a:p>
            <a:pPr lvl="0"/>
            <a:r>
              <a:rPr lang="en-US" dirty="0"/>
              <a:t>20##</a:t>
            </a:r>
          </a:p>
        </p:txBody>
      </p:sp>
      <p:sp>
        <p:nvSpPr>
          <p:cNvPr id="6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8394669" y="2027733"/>
            <a:ext cx="1026068" cy="10260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none" anchor="ctr"/>
          <a:lstStyle>
            <a:lvl1pPr marL="0" indent="0" algn="ctr">
              <a:lnSpc>
                <a:spcPct val="100000"/>
              </a:lnSpc>
              <a:buNone/>
              <a:defRPr sz="2200">
                <a:solidFill>
                  <a:schemeClr val="bg2"/>
                </a:solidFill>
                <a:latin typeface="Gotham Rounded Medium" panose="02000000000000000000" pitchFamily="50" charset="0"/>
              </a:defRPr>
            </a:lvl1pPr>
          </a:lstStyle>
          <a:p>
            <a:pPr lvl="0"/>
            <a:r>
              <a:rPr lang="en-US" dirty="0"/>
              <a:t>20##</a:t>
            </a:r>
          </a:p>
        </p:txBody>
      </p:sp>
      <p:sp>
        <p:nvSpPr>
          <p:cNvPr id="6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10261697" y="2027733"/>
            <a:ext cx="1026068" cy="10260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none" anchor="ctr"/>
          <a:lstStyle>
            <a:lvl1pPr marL="0" indent="0" algn="ctr">
              <a:lnSpc>
                <a:spcPct val="100000"/>
              </a:lnSpc>
              <a:buNone/>
              <a:defRPr sz="2200">
                <a:solidFill>
                  <a:schemeClr val="bg2"/>
                </a:solidFill>
                <a:latin typeface="Gotham Rounded Medium" panose="02000000000000000000" pitchFamily="50" charset="0"/>
              </a:defRPr>
            </a:lvl1pPr>
          </a:lstStyle>
          <a:p>
            <a:pPr lvl="0"/>
            <a:r>
              <a:rPr lang="en-US" dirty="0"/>
              <a:t>20##</a:t>
            </a:r>
          </a:p>
        </p:txBody>
      </p:sp>
    </p:spTree>
    <p:extLst>
      <p:ext uri="{BB962C8B-B14F-4D97-AF65-F5344CB8AC3E}">
        <p14:creationId xmlns:p14="http://schemas.microsoft.com/office/powerpoint/2010/main" val="9723397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 up slide_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488" y="759925"/>
            <a:ext cx="9257697" cy="5431325"/>
          </a:xfrm>
          <a:prstGeom prst="rect">
            <a:avLst/>
          </a:prstGeom>
        </p:spPr>
      </p:pic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5257316" y="1180629"/>
            <a:ext cx="6934683" cy="432539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tIns="91440" bIns="137160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Screenshot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7148"/>
            <a:ext cx="4239986" cy="6155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Title of Presentation |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972164"/>
            <a:ext cx="2933700" cy="412383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85003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vice mock up slide_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7148"/>
            <a:ext cx="4857750" cy="123110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Title of Presentation |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972164"/>
            <a:ext cx="4857750" cy="412383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75"/>
          <a:stretch/>
        </p:blipFill>
        <p:spPr>
          <a:xfrm>
            <a:off x="6897503" y="806889"/>
            <a:ext cx="3418890" cy="6051111"/>
          </a:xfrm>
          <a:prstGeom prst="rect">
            <a:avLst/>
          </a:prstGeom>
        </p:spPr>
      </p:pic>
      <p:sp>
        <p:nvSpPr>
          <p:cNvPr id="9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7133292" y="1655064"/>
            <a:ext cx="2945962" cy="5202936"/>
          </a:xfrm>
          <a:prstGeom prst="rect">
            <a:avLst/>
          </a:prstGeom>
          <a:noFill/>
        </p:spPr>
        <p:txBody>
          <a:bodyPr tIns="91440" bIns="137160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848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Green_Thank you slide">
    <p:bg>
      <p:bgPr>
        <a:gradFill>
          <a:gsLst>
            <a:gs pos="50000">
              <a:schemeClr val="accent5"/>
            </a:gs>
            <a:gs pos="0">
              <a:srgbClr val="034EA2"/>
            </a:gs>
            <a:gs pos="100000">
              <a:srgbClr val="B0D23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BCDF122-8555-7B41-A3D0-67E29D37E09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77052" y="476918"/>
            <a:ext cx="8437896" cy="5904164"/>
            <a:chOff x="6935788" y="3157538"/>
            <a:chExt cx="1136650" cy="795337"/>
          </a:xfrm>
          <a:solidFill>
            <a:schemeClr val="bg1">
              <a:alpha val="10000"/>
            </a:schemeClr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09EEB6E-588D-BD40-A284-E8AFF9CE9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5BA86735-9237-0E41-B5CB-EF3CE8794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8DA2662-5E1D-D946-B31C-0BAC13D86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1392844-4C1B-794E-BDC5-91FBFB7ED4A7}"/>
              </a:ext>
            </a:extLst>
          </p:cNvPr>
          <p:cNvGrpSpPr/>
          <p:nvPr userDrawn="1"/>
        </p:nvGrpSpPr>
        <p:grpSpPr>
          <a:xfrm>
            <a:off x="4821936" y="2467320"/>
            <a:ext cx="2548128" cy="315914"/>
            <a:chOff x="1757363" y="3146425"/>
            <a:chExt cx="6607175" cy="819150"/>
          </a:xfrm>
          <a:solidFill>
            <a:schemeClr val="bg1"/>
          </a:solidFill>
        </p:grpSpPr>
        <p:sp>
          <p:nvSpPr>
            <p:cNvPr id="10" name="Freeform 1">
              <a:extLst>
                <a:ext uri="{FF2B5EF4-FFF2-40B4-BE49-F238E27FC236}">
                  <a16:creationId xmlns:a16="http://schemas.microsoft.com/office/drawing/2014/main" id="{CF62CECC-1B2E-0747-B8A8-572DD95A5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8" y="3159125"/>
              <a:ext cx="201612" cy="793750"/>
            </a:xfrm>
            <a:custGeom>
              <a:avLst/>
              <a:gdLst>
                <a:gd name="T0" fmla="*/ 50 w 560"/>
                <a:gd name="T1" fmla="*/ 0 h 2205"/>
                <a:gd name="T2" fmla="*/ 0 w 560"/>
                <a:gd name="T3" fmla="*/ 50 h 2205"/>
                <a:gd name="T4" fmla="*/ 0 w 560"/>
                <a:gd name="T5" fmla="*/ 2154 h 2205"/>
                <a:gd name="T6" fmla="*/ 50 w 560"/>
                <a:gd name="T7" fmla="*/ 2204 h 2205"/>
                <a:gd name="T8" fmla="*/ 509 w 560"/>
                <a:gd name="T9" fmla="*/ 2204 h 2205"/>
                <a:gd name="T10" fmla="*/ 559 w 560"/>
                <a:gd name="T11" fmla="*/ 2154 h 2205"/>
                <a:gd name="T12" fmla="*/ 559 w 560"/>
                <a:gd name="T13" fmla="*/ 50 h 2205"/>
                <a:gd name="T14" fmla="*/ 509 w 560"/>
                <a:gd name="T15" fmla="*/ 0 h 2205"/>
                <a:gd name="T16" fmla="*/ 50 w 560"/>
                <a:gd name="T17" fmla="*/ 0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05">
                  <a:moveTo>
                    <a:pt x="50" y="0"/>
                  </a:moveTo>
                  <a:cubicBezTo>
                    <a:pt x="21" y="0"/>
                    <a:pt x="0" y="24"/>
                    <a:pt x="0" y="50"/>
                  </a:cubicBezTo>
                  <a:lnTo>
                    <a:pt x="0" y="2154"/>
                  </a:lnTo>
                  <a:cubicBezTo>
                    <a:pt x="0" y="2183"/>
                    <a:pt x="24" y="2204"/>
                    <a:pt x="50" y="2204"/>
                  </a:cubicBezTo>
                  <a:lnTo>
                    <a:pt x="509" y="2204"/>
                  </a:lnTo>
                  <a:cubicBezTo>
                    <a:pt x="538" y="2204"/>
                    <a:pt x="559" y="2180"/>
                    <a:pt x="559" y="2154"/>
                  </a:cubicBezTo>
                  <a:lnTo>
                    <a:pt x="559" y="50"/>
                  </a:lnTo>
                  <a:cubicBezTo>
                    <a:pt x="559" y="21"/>
                    <a:pt x="535" y="0"/>
                    <a:pt x="509" y="0"/>
                  </a:cubicBezTo>
                  <a:lnTo>
                    <a:pt x="5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">
              <a:extLst>
                <a:ext uri="{FF2B5EF4-FFF2-40B4-BE49-F238E27FC236}">
                  <a16:creationId xmlns:a16="http://schemas.microsoft.com/office/drawing/2014/main" id="{19F24F82-469C-C145-92D5-EA1F2591D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7363" y="3824288"/>
              <a:ext cx="106362" cy="130175"/>
            </a:xfrm>
            <a:custGeom>
              <a:avLst/>
              <a:gdLst>
                <a:gd name="T0" fmla="*/ 115 w 297"/>
                <a:gd name="T1" fmla="*/ 57 h 360"/>
                <a:gd name="T2" fmla="*/ 28 w 297"/>
                <a:gd name="T3" fmla="*/ 57 h 360"/>
                <a:gd name="T4" fmla="*/ 0 w 297"/>
                <a:gd name="T5" fmla="*/ 28 h 360"/>
                <a:gd name="T6" fmla="*/ 28 w 297"/>
                <a:gd name="T7" fmla="*/ 0 h 360"/>
                <a:gd name="T8" fmla="*/ 267 w 297"/>
                <a:gd name="T9" fmla="*/ 0 h 360"/>
                <a:gd name="T10" fmla="*/ 296 w 297"/>
                <a:gd name="T11" fmla="*/ 28 h 360"/>
                <a:gd name="T12" fmla="*/ 267 w 297"/>
                <a:gd name="T13" fmla="*/ 57 h 360"/>
                <a:gd name="T14" fmla="*/ 181 w 297"/>
                <a:gd name="T15" fmla="*/ 57 h 360"/>
                <a:gd name="T16" fmla="*/ 181 w 297"/>
                <a:gd name="T17" fmla="*/ 327 h 360"/>
                <a:gd name="T18" fmla="*/ 149 w 297"/>
                <a:gd name="T19" fmla="*/ 359 h 360"/>
                <a:gd name="T20" fmla="*/ 118 w 297"/>
                <a:gd name="T21" fmla="*/ 327 h 360"/>
                <a:gd name="T22" fmla="*/ 118 w 297"/>
                <a:gd name="T23" fmla="*/ 57 h 360"/>
                <a:gd name="T24" fmla="*/ 115 w 297"/>
                <a:gd name="T25" fmla="*/ 57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360">
                  <a:moveTo>
                    <a:pt x="115" y="57"/>
                  </a:moveTo>
                  <a:lnTo>
                    <a:pt x="28" y="57"/>
                  </a:lnTo>
                  <a:cubicBezTo>
                    <a:pt x="13" y="57"/>
                    <a:pt x="0" y="44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lnTo>
                    <a:pt x="267" y="0"/>
                  </a:lnTo>
                  <a:cubicBezTo>
                    <a:pt x="283" y="0"/>
                    <a:pt x="296" y="13"/>
                    <a:pt x="296" y="28"/>
                  </a:cubicBezTo>
                  <a:cubicBezTo>
                    <a:pt x="296" y="44"/>
                    <a:pt x="283" y="57"/>
                    <a:pt x="267" y="57"/>
                  </a:cubicBezTo>
                  <a:lnTo>
                    <a:pt x="181" y="57"/>
                  </a:lnTo>
                  <a:lnTo>
                    <a:pt x="181" y="327"/>
                  </a:lnTo>
                  <a:cubicBezTo>
                    <a:pt x="181" y="346"/>
                    <a:pt x="167" y="359"/>
                    <a:pt x="149" y="359"/>
                  </a:cubicBezTo>
                  <a:cubicBezTo>
                    <a:pt x="131" y="359"/>
                    <a:pt x="118" y="346"/>
                    <a:pt x="118" y="327"/>
                  </a:cubicBezTo>
                  <a:lnTo>
                    <a:pt x="118" y="57"/>
                  </a:lnTo>
                  <a:lnTo>
                    <a:pt x="115" y="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7C3CDDBB-A1B5-9141-9F65-E0AB12783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950" y="3822700"/>
              <a:ext cx="128588" cy="130175"/>
            </a:xfrm>
            <a:custGeom>
              <a:avLst/>
              <a:gdLst>
                <a:gd name="T0" fmla="*/ 0 w 355"/>
                <a:gd name="T1" fmla="*/ 31 h 363"/>
                <a:gd name="T2" fmla="*/ 31 w 355"/>
                <a:gd name="T3" fmla="*/ 0 h 363"/>
                <a:gd name="T4" fmla="*/ 39 w 355"/>
                <a:gd name="T5" fmla="*/ 0 h 363"/>
                <a:gd name="T6" fmla="*/ 68 w 355"/>
                <a:gd name="T7" fmla="*/ 16 h 363"/>
                <a:gd name="T8" fmla="*/ 175 w 355"/>
                <a:gd name="T9" fmla="*/ 186 h 363"/>
                <a:gd name="T10" fmla="*/ 286 w 355"/>
                <a:gd name="T11" fmla="*/ 16 h 363"/>
                <a:gd name="T12" fmla="*/ 314 w 355"/>
                <a:gd name="T13" fmla="*/ 0 h 363"/>
                <a:gd name="T14" fmla="*/ 322 w 355"/>
                <a:gd name="T15" fmla="*/ 0 h 363"/>
                <a:gd name="T16" fmla="*/ 354 w 355"/>
                <a:gd name="T17" fmla="*/ 31 h 363"/>
                <a:gd name="T18" fmla="*/ 354 w 355"/>
                <a:gd name="T19" fmla="*/ 330 h 363"/>
                <a:gd name="T20" fmla="*/ 322 w 355"/>
                <a:gd name="T21" fmla="*/ 362 h 363"/>
                <a:gd name="T22" fmla="*/ 291 w 355"/>
                <a:gd name="T23" fmla="*/ 330 h 363"/>
                <a:gd name="T24" fmla="*/ 291 w 355"/>
                <a:gd name="T25" fmla="*/ 115 h 363"/>
                <a:gd name="T26" fmla="*/ 204 w 355"/>
                <a:gd name="T27" fmla="*/ 246 h 363"/>
                <a:gd name="T28" fmla="*/ 178 w 355"/>
                <a:gd name="T29" fmla="*/ 262 h 363"/>
                <a:gd name="T30" fmla="*/ 152 w 355"/>
                <a:gd name="T31" fmla="*/ 246 h 363"/>
                <a:gd name="T32" fmla="*/ 65 w 355"/>
                <a:gd name="T33" fmla="*/ 115 h 363"/>
                <a:gd name="T34" fmla="*/ 65 w 355"/>
                <a:gd name="T35" fmla="*/ 330 h 363"/>
                <a:gd name="T36" fmla="*/ 34 w 355"/>
                <a:gd name="T37" fmla="*/ 362 h 363"/>
                <a:gd name="T38" fmla="*/ 2 w 355"/>
                <a:gd name="T39" fmla="*/ 330 h 363"/>
                <a:gd name="T40" fmla="*/ 2 w 355"/>
                <a:gd name="T41" fmla="*/ 31 h 363"/>
                <a:gd name="T42" fmla="*/ 0 w 355"/>
                <a:gd name="T43" fmla="*/ 3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5" h="363">
                  <a:moveTo>
                    <a:pt x="0" y="31"/>
                  </a:moveTo>
                  <a:cubicBezTo>
                    <a:pt x="0" y="13"/>
                    <a:pt x="13" y="0"/>
                    <a:pt x="31" y="0"/>
                  </a:cubicBezTo>
                  <a:lnTo>
                    <a:pt x="39" y="0"/>
                  </a:lnTo>
                  <a:cubicBezTo>
                    <a:pt x="52" y="0"/>
                    <a:pt x="63" y="8"/>
                    <a:pt x="68" y="16"/>
                  </a:cubicBezTo>
                  <a:lnTo>
                    <a:pt x="175" y="186"/>
                  </a:lnTo>
                  <a:lnTo>
                    <a:pt x="286" y="16"/>
                  </a:lnTo>
                  <a:cubicBezTo>
                    <a:pt x="293" y="5"/>
                    <a:pt x="301" y="0"/>
                    <a:pt x="314" y="0"/>
                  </a:cubicBezTo>
                  <a:lnTo>
                    <a:pt x="322" y="0"/>
                  </a:lnTo>
                  <a:cubicBezTo>
                    <a:pt x="341" y="0"/>
                    <a:pt x="354" y="13"/>
                    <a:pt x="354" y="31"/>
                  </a:cubicBezTo>
                  <a:lnTo>
                    <a:pt x="354" y="330"/>
                  </a:lnTo>
                  <a:cubicBezTo>
                    <a:pt x="354" y="349"/>
                    <a:pt x="341" y="362"/>
                    <a:pt x="322" y="362"/>
                  </a:cubicBezTo>
                  <a:cubicBezTo>
                    <a:pt x="307" y="362"/>
                    <a:pt x="291" y="349"/>
                    <a:pt x="291" y="330"/>
                  </a:cubicBezTo>
                  <a:lnTo>
                    <a:pt x="291" y="115"/>
                  </a:lnTo>
                  <a:lnTo>
                    <a:pt x="204" y="246"/>
                  </a:lnTo>
                  <a:cubicBezTo>
                    <a:pt x="196" y="257"/>
                    <a:pt x="189" y="262"/>
                    <a:pt x="178" y="262"/>
                  </a:cubicBezTo>
                  <a:cubicBezTo>
                    <a:pt x="168" y="262"/>
                    <a:pt x="160" y="257"/>
                    <a:pt x="152" y="246"/>
                  </a:cubicBezTo>
                  <a:lnTo>
                    <a:pt x="65" y="115"/>
                  </a:lnTo>
                  <a:lnTo>
                    <a:pt x="65" y="330"/>
                  </a:lnTo>
                  <a:cubicBezTo>
                    <a:pt x="65" y="349"/>
                    <a:pt x="52" y="362"/>
                    <a:pt x="34" y="362"/>
                  </a:cubicBezTo>
                  <a:cubicBezTo>
                    <a:pt x="16" y="362"/>
                    <a:pt x="2" y="349"/>
                    <a:pt x="2" y="330"/>
                  </a:cubicBezTo>
                  <a:lnTo>
                    <a:pt x="2" y="31"/>
                  </a:lnTo>
                  <a:lnTo>
                    <a:pt x="0" y="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4">
              <a:extLst>
                <a:ext uri="{FF2B5EF4-FFF2-40B4-BE49-F238E27FC236}">
                  <a16:creationId xmlns:a16="http://schemas.microsoft.com/office/drawing/2014/main" id="{50DCBBD5-9DCD-4A4E-AAA9-C4D6EA407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950" y="3159125"/>
              <a:ext cx="949325" cy="795338"/>
            </a:xfrm>
            <a:custGeom>
              <a:avLst/>
              <a:gdLst>
                <a:gd name="T0" fmla="*/ 2163 w 2638"/>
                <a:gd name="T1" fmla="*/ 0 h 2210"/>
                <a:gd name="T2" fmla="*/ 2079 w 2638"/>
                <a:gd name="T3" fmla="*/ 84 h 2210"/>
                <a:gd name="T4" fmla="*/ 2079 w 2638"/>
                <a:gd name="T5" fmla="*/ 1515 h 2210"/>
                <a:gd name="T6" fmla="*/ 1610 w 2638"/>
                <a:gd name="T7" fmla="*/ 1715 h 2210"/>
                <a:gd name="T8" fmla="*/ 1319 w 2638"/>
                <a:gd name="T9" fmla="*/ 1715 h 2210"/>
                <a:gd name="T10" fmla="*/ 1028 w 2638"/>
                <a:gd name="T11" fmla="*/ 1715 h 2210"/>
                <a:gd name="T12" fmla="*/ 558 w 2638"/>
                <a:gd name="T13" fmla="*/ 1515 h 2210"/>
                <a:gd name="T14" fmla="*/ 558 w 2638"/>
                <a:gd name="T15" fmla="*/ 84 h 2210"/>
                <a:gd name="T16" fmla="*/ 474 w 2638"/>
                <a:gd name="T17" fmla="*/ 0 h 2210"/>
                <a:gd name="T18" fmla="*/ 84 w 2638"/>
                <a:gd name="T19" fmla="*/ 0 h 2210"/>
                <a:gd name="T20" fmla="*/ 0 w 2638"/>
                <a:gd name="T21" fmla="*/ 84 h 2210"/>
                <a:gd name="T22" fmla="*/ 0 w 2638"/>
                <a:gd name="T23" fmla="*/ 1547 h 2210"/>
                <a:gd name="T24" fmla="*/ 320 w 2638"/>
                <a:gd name="T25" fmla="*/ 2083 h 2210"/>
                <a:gd name="T26" fmla="*/ 1161 w 2638"/>
                <a:gd name="T27" fmla="*/ 2204 h 2210"/>
                <a:gd name="T28" fmla="*/ 1319 w 2638"/>
                <a:gd name="T29" fmla="*/ 2204 h 2210"/>
                <a:gd name="T30" fmla="*/ 1476 w 2638"/>
                <a:gd name="T31" fmla="*/ 2204 h 2210"/>
                <a:gd name="T32" fmla="*/ 2317 w 2638"/>
                <a:gd name="T33" fmla="*/ 2083 h 2210"/>
                <a:gd name="T34" fmla="*/ 2637 w 2638"/>
                <a:gd name="T35" fmla="*/ 1547 h 2210"/>
                <a:gd name="T36" fmla="*/ 2637 w 2638"/>
                <a:gd name="T37" fmla="*/ 84 h 2210"/>
                <a:gd name="T38" fmla="*/ 2553 w 2638"/>
                <a:gd name="T39" fmla="*/ 0 h 2210"/>
                <a:gd name="T40" fmla="*/ 2163 w 2638"/>
                <a:gd name="T41" fmla="*/ 0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8" h="2210">
                  <a:moveTo>
                    <a:pt x="2163" y="0"/>
                  </a:moveTo>
                  <a:cubicBezTo>
                    <a:pt x="2116" y="0"/>
                    <a:pt x="2079" y="39"/>
                    <a:pt x="2079" y="84"/>
                  </a:cubicBezTo>
                  <a:lnTo>
                    <a:pt x="2079" y="1515"/>
                  </a:lnTo>
                  <a:cubicBezTo>
                    <a:pt x="2079" y="1667"/>
                    <a:pt x="1869" y="1715"/>
                    <a:pt x="1610" y="1715"/>
                  </a:cubicBezTo>
                  <a:lnTo>
                    <a:pt x="1319" y="1715"/>
                  </a:lnTo>
                  <a:lnTo>
                    <a:pt x="1028" y="1715"/>
                  </a:lnTo>
                  <a:cubicBezTo>
                    <a:pt x="768" y="1715"/>
                    <a:pt x="558" y="1667"/>
                    <a:pt x="558" y="1515"/>
                  </a:cubicBezTo>
                  <a:lnTo>
                    <a:pt x="558" y="84"/>
                  </a:lnTo>
                  <a:cubicBezTo>
                    <a:pt x="558" y="37"/>
                    <a:pt x="519" y="0"/>
                    <a:pt x="474" y="0"/>
                  </a:cubicBezTo>
                  <a:lnTo>
                    <a:pt x="84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1547"/>
                  </a:lnTo>
                  <a:cubicBezTo>
                    <a:pt x="0" y="1797"/>
                    <a:pt x="110" y="1957"/>
                    <a:pt x="320" y="2083"/>
                  </a:cubicBezTo>
                  <a:cubicBezTo>
                    <a:pt x="530" y="2209"/>
                    <a:pt x="1017" y="2204"/>
                    <a:pt x="1161" y="2204"/>
                  </a:cubicBezTo>
                  <a:lnTo>
                    <a:pt x="1319" y="2204"/>
                  </a:lnTo>
                  <a:lnTo>
                    <a:pt x="1476" y="2204"/>
                  </a:lnTo>
                  <a:cubicBezTo>
                    <a:pt x="1620" y="2204"/>
                    <a:pt x="2107" y="2209"/>
                    <a:pt x="2317" y="2083"/>
                  </a:cubicBezTo>
                  <a:cubicBezTo>
                    <a:pt x="2526" y="1957"/>
                    <a:pt x="2637" y="1797"/>
                    <a:pt x="2637" y="1547"/>
                  </a:cubicBezTo>
                  <a:lnTo>
                    <a:pt x="2637" y="84"/>
                  </a:lnTo>
                  <a:cubicBezTo>
                    <a:pt x="2637" y="37"/>
                    <a:pt x="2601" y="0"/>
                    <a:pt x="2553" y="0"/>
                  </a:cubicBezTo>
                  <a:lnTo>
                    <a:pt x="216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3A68453-55AD-B34D-97D6-126AAF111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0DC3D4F-65D0-C249-AB0B-8E8489D18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00DDECF-BF8D-E946-B902-2C4FF3F2D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DDD14FDE-81AC-5644-8559-68EEB8A20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363" y="3159125"/>
              <a:ext cx="869950" cy="793750"/>
            </a:xfrm>
            <a:custGeom>
              <a:avLst/>
              <a:gdLst>
                <a:gd name="T0" fmla="*/ 1486 w 2418"/>
                <a:gd name="T1" fmla="*/ 543 h 2205"/>
                <a:gd name="T2" fmla="*/ 1539 w 2418"/>
                <a:gd name="T3" fmla="*/ 490 h 2205"/>
                <a:gd name="T4" fmla="*/ 2333 w 2418"/>
                <a:gd name="T5" fmla="*/ 490 h 2205"/>
                <a:gd name="T6" fmla="*/ 2417 w 2418"/>
                <a:gd name="T7" fmla="*/ 406 h 2205"/>
                <a:gd name="T8" fmla="*/ 2417 w 2418"/>
                <a:gd name="T9" fmla="*/ 84 h 2205"/>
                <a:gd name="T10" fmla="*/ 2333 w 2418"/>
                <a:gd name="T11" fmla="*/ 0 h 2205"/>
                <a:gd name="T12" fmla="*/ 84 w 2418"/>
                <a:gd name="T13" fmla="*/ 0 h 2205"/>
                <a:gd name="T14" fmla="*/ 0 w 2418"/>
                <a:gd name="T15" fmla="*/ 84 h 2205"/>
                <a:gd name="T16" fmla="*/ 0 w 2418"/>
                <a:gd name="T17" fmla="*/ 406 h 2205"/>
                <a:gd name="T18" fmla="*/ 84 w 2418"/>
                <a:gd name="T19" fmla="*/ 490 h 2205"/>
                <a:gd name="T20" fmla="*/ 878 w 2418"/>
                <a:gd name="T21" fmla="*/ 490 h 2205"/>
                <a:gd name="T22" fmla="*/ 930 w 2418"/>
                <a:gd name="T23" fmla="*/ 543 h 2205"/>
                <a:gd name="T24" fmla="*/ 930 w 2418"/>
                <a:gd name="T25" fmla="*/ 2120 h 2205"/>
                <a:gd name="T26" fmla="*/ 1014 w 2418"/>
                <a:gd name="T27" fmla="*/ 2204 h 2205"/>
                <a:gd name="T28" fmla="*/ 1402 w 2418"/>
                <a:gd name="T29" fmla="*/ 2204 h 2205"/>
                <a:gd name="T30" fmla="*/ 1486 w 2418"/>
                <a:gd name="T31" fmla="*/ 2120 h 2205"/>
                <a:gd name="T32" fmla="*/ 1486 w 2418"/>
                <a:gd name="T33" fmla="*/ 543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8" h="2205">
                  <a:moveTo>
                    <a:pt x="1486" y="543"/>
                  </a:moveTo>
                  <a:cubicBezTo>
                    <a:pt x="1486" y="514"/>
                    <a:pt x="1510" y="490"/>
                    <a:pt x="1539" y="490"/>
                  </a:cubicBezTo>
                  <a:lnTo>
                    <a:pt x="2333" y="490"/>
                  </a:lnTo>
                  <a:cubicBezTo>
                    <a:pt x="2380" y="490"/>
                    <a:pt x="2417" y="451"/>
                    <a:pt x="2417" y="406"/>
                  </a:cubicBezTo>
                  <a:lnTo>
                    <a:pt x="2417" y="84"/>
                  </a:lnTo>
                  <a:cubicBezTo>
                    <a:pt x="2417" y="37"/>
                    <a:pt x="2378" y="0"/>
                    <a:pt x="2333" y="0"/>
                  </a:cubicBezTo>
                  <a:lnTo>
                    <a:pt x="84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406"/>
                  </a:lnTo>
                  <a:cubicBezTo>
                    <a:pt x="0" y="454"/>
                    <a:pt x="39" y="490"/>
                    <a:pt x="84" y="490"/>
                  </a:cubicBezTo>
                  <a:lnTo>
                    <a:pt x="878" y="490"/>
                  </a:lnTo>
                  <a:cubicBezTo>
                    <a:pt x="907" y="490"/>
                    <a:pt x="930" y="514"/>
                    <a:pt x="930" y="543"/>
                  </a:cubicBezTo>
                  <a:lnTo>
                    <a:pt x="930" y="2120"/>
                  </a:lnTo>
                  <a:cubicBezTo>
                    <a:pt x="930" y="2167"/>
                    <a:pt x="970" y="2204"/>
                    <a:pt x="1014" y="2204"/>
                  </a:cubicBezTo>
                  <a:lnTo>
                    <a:pt x="1402" y="2204"/>
                  </a:lnTo>
                  <a:cubicBezTo>
                    <a:pt x="1450" y="2204"/>
                    <a:pt x="1486" y="2164"/>
                    <a:pt x="1486" y="2120"/>
                  </a:cubicBezTo>
                  <a:lnTo>
                    <a:pt x="1486" y="54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F2DB374-3C99-714F-91A1-D7FEAC736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363" y="3146425"/>
              <a:ext cx="952500" cy="819150"/>
            </a:xfrm>
            <a:custGeom>
              <a:avLst/>
              <a:gdLst>
                <a:gd name="T0" fmla="*/ 2050 w 2646"/>
                <a:gd name="T1" fmla="*/ 1416 h 2276"/>
                <a:gd name="T2" fmla="*/ 2087 w 2646"/>
                <a:gd name="T3" fmla="*/ 1379 h 2276"/>
                <a:gd name="T4" fmla="*/ 2087 w 2646"/>
                <a:gd name="T5" fmla="*/ 121 h 2276"/>
                <a:gd name="T6" fmla="*/ 2171 w 2646"/>
                <a:gd name="T7" fmla="*/ 37 h 2276"/>
                <a:gd name="T8" fmla="*/ 2561 w 2646"/>
                <a:gd name="T9" fmla="*/ 37 h 2276"/>
                <a:gd name="T10" fmla="*/ 2645 w 2646"/>
                <a:gd name="T11" fmla="*/ 121 h 2276"/>
                <a:gd name="T12" fmla="*/ 2645 w 2646"/>
                <a:gd name="T13" fmla="*/ 1945 h 2276"/>
                <a:gd name="T14" fmla="*/ 2501 w 2646"/>
                <a:gd name="T15" fmla="*/ 2243 h 2276"/>
                <a:gd name="T16" fmla="*/ 2084 w 2646"/>
                <a:gd name="T17" fmla="*/ 2149 h 2276"/>
                <a:gd name="T18" fmla="*/ 689 w 2646"/>
                <a:gd name="T19" fmla="*/ 934 h 2276"/>
                <a:gd name="T20" fmla="*/ 611 w 2646"/>
                <a:gd name="T21" fmla="*/ 863 h 2276"/>
                <a:gd name="T22" fmla="*/ 592 w 2646"/>
                <a:gd name="T23" fmla="*/ 855 h 2276"/>
                <a:gd name="T24" fmla="*/ 561 w 2646"/>
                <a:gd name="T25" fmla="*/ 886 h 2276"/>
                <a:gd name="T26" fmla="*/ 561 w 2646"/>
                <a:gd name="T27" fmla="*/ 2152 h 2276"/>
                <a:gd name="T28" fmla="*/ 477 w 2646"/>
                <a:gd name="T29" fmla="*/ 2236 h 2276"/>
                <a:gd name="T30" fmla="*/ 84 w 2646"/>
                <a:gd name="T31" fmla="*/ 2236 h 2276"/>
                <a:gd name="T32" fmla="*/ 0 w 2646"/>
                <a:gd name="T33" fmla="*/ 2152 h 2276"/>
                <a:gd name="T34" fmla="*/ 0 w 2646"/>
                <a:gd name="T35" fmla="*/ 331 h 2276"/>
                <a:gd name="T36" fmla="*/ 144 w 2646"/>
                <a:gd name="T37" fmla="*/ 32 h 2276"/>
                <a:gd name="T38" fmla="*/ 561 w 2646"/>
                <a:gd name="T39" fmla="*/ 126 h 2276"/>
                <a:gd name="T40" fmla="*/ 1956 w 2646"/>
                <a:gd name="T41" fmla="*/ 1343 h 2276"/>
                <a:gd name="T42" fmla="*/ 2024 w 2646"/>
                <a:gd name="T43" fmla="*/ 1406 h 2276"/>
                <a:gd name="T44" fmla="*/ 2050 w 2646"/>
                <a:gd name="T45" fmla="*/ 1416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6" h="2276">
                  <a:moveTo>
                    <a:pt x="2050" y="1416"/>
                  </a:moveTo>
                  <a:cubicBezTo>
                    <a:pt x="2068" y="1416"/>
                    <a:pt x="2087" y="1400"/>
                    <a:pt x="2087" y="1379"/>
                  </a:cubicBezTo>
                  <a:lnTo>
                    <a:pt x="2087" y="121"/>
                  </a:lnTo>
                  <a:cubicBezTo>
                    <a:pt x="2087" y="74"/>
                    <a:pt x="2126" y="37"/>
                    <a:pt x="2171" y="37"/>
                  </a:cubicBezTo>
                  <a:lnTo>
                    <a:pt x="2561" y="37"/>
                  </a:lnTo>
                  <a:cubicBezTo>
                    <a:pt x="2608" y="37"/>
                    <a:pt x="2645" y="76"/>
                    <a:pt x="2645" y="121"/>
                  </a:cubicBezTo>
                  <a:lnTo>
                    <a:pt x="2645" y="1945"/>
                  </a:lnTo>
                  <a:cubicBezTo>
                    <a:pt x="2645" y="2131"/>
                    <a:pt x="2572" y="2212"/>
                    <a:pt x="2501" y="2243"/>
                  </a:cubicBezTo>
                  <a:cubicBezTo>
                    <a:pt x="2430" y="2275"/>
                    <a:pt x="2215" y="2262"/>
                    <a:pt x="2084" y="2149"/>
                  </a:cubicBezTo>
                  <a:cubicBezTo>
                    <a:pt x="1956" y="2036"/>
                    <a:pt x="689" y="934"/>
                    <a:pt x="689" y="934"/>
                  </a:cubicBezTo>
                  <a:cubicBezTo>
                    <a:pt x="689" y="934"/>
                    <a:pt x="616" y="868"/>
                    <a:pt x="611" y="863"/>
                  </a:cubicBezTo>
                  <a:cubicBezTo>
                    <a:pt x="605" y="858"/>
                    <a:pt x="598" y="855"/>
                    <a:pt x="592" y="855"/>
                  </a:cubicBezTo>
                  <a:cubicBezTo>
                    <a:pt x="574" y="855"/>
                    <a:pt x="561" y="868"/>
                    <a:pt x="561" y="886"/>
                  </a:cubicBezTo>
                  <a:lnTo>
                    <a:pt x="561" y="2152"/>
                  </a:lnTo>
                  <a:cubicBezTo>
                    <a:pt x="561" y="2199"/>
                    <a:pt x="522" y="2236"/>
                    <a:pt x="477" y="2236"/>
                  </a:cubicBezTo>
                  <a:lnTo>
                    <a:pt x="84" y="2236"/>
                  </a:lnTo>
                  <a:cubicBezTo>
                    <a:pt x="37" y="2236"/>
                    <a:pt x="0" y="2196"/>
                    <a:pt x="0" y="2152"/>
                  </a:cubicBezTo>
                  <a:lnTo>
                    <a:pt x="0" y="331"/>
                  </a:lnTo>
                  <a:cubicBezTo>
                    <a:pt x="0" y="145"/>
                    <a:pt x="73" y="63"/>
                    <a:pt x="144" y="32"/>
                  </a:cubicBezTo>
                  <a:cubicBezTo>
                    <a:pt x="215" y="0"/>
                    <a:pt x="430" y="13"/>
                    <a:pt x="561" y="126"/>
                  </a:cubicBezTo>
                  <a:cubicBezTo>
                    <a:pt x="692" y="239"/>
                    <a:pt x="1956" y="1343"/>
                    <a:pt x="1956" y="1343"/>
                  </a:cubicBezTo>
                  <a:cubicBezTo>
                    <a:pt x="1956" y="1343"/>
                    <a:pt x="2021" y="1400"/>
                    <a:pt x="2024" y="1406"/>
                  </a:cubicBezTo>
                  <a:cubicBezTo>
                    <a:pt x="2032" y="1411"/>
                    <a:pt x="2040" y="1416"/>
                    <a:pt x="2050" y="1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4DA560CA-6A4B-3844-8E0F-E1088EB66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088" y="3146425"/>
              <a:ext cx="950912" cy="819150"/>
            </a:xfrm>
            <a:custGeom>
              <a:avLst/>
              <a:gdLst>
                <a:gd name="T0" fmla="*/ 2047 w 2643"/>
                <a:gd name="T1" fmla="*/ 1416 h 2276"/>
                <a:gd name="T2" fmla="*/ 2084 w 2643"/>
                <a:gd name="T3" fmla="*/ 1379 h 2276"/>
                <a:gd name="T4" fmla="*/ 2084 w 2643"/>
                <a:gd name="T5" fmla="*/ 121 h 2276"/>
                <a:gd name="T6" fmla="*/ 2168 w 2643"/>
                <a:gd name="T7" fmla="*/ 37 h 2276"/>
                <a:gd name="T8" fmla="*/ 2559 w 2643"/>
                <a:gd name="T9" fmla="*/ 37 h 2276"/>
                <a:gd name="T10" fmla="*/ 2642 w 2643"/>
                <a:gd name="T11" fmla="*/ 121 h 2276"/>
                <a:gd name="T12" fmla="*/ 2642 w 2643"/>
                <a:gd name="T13" fmla="*/ 1945 h 2276"/>
                <a:gd name="T14" fmla="*/ 2498 w 2643"/>
                <a:gd name="T15" fmla="*/ 2243 h 2276"/>
                <a:gd name="T16" fmla="*/ 2081 w 2643"/>
                <a:gd name="T17" fmla="*/ 2149 h 2276"/>
                <a:gd name="T18" fmla="*/ 687 w 2643"/>
                <a:gd name="T19" fmla="*/ 934 h 2276"/>
                <a:gd name="T20" fmla="*/ 608 w 2643"/>
                <a:gd name="T21" fmla="*/ 863 h 2276"/>
                <a:gd name="T22" fmla="*/ 590 w 2643"/>
                <a:gd name="T23" fmla="*/ 855 h 2276"/>
                <a:gd name="T24" fmla="*/ 558 w 2643"/>
                <a:gd name="T25" fmla="*/ 886 h 2276"/>
                <a:gd name="T26" fmla="*/ 558 w 2643"/>
                <a:gd name="T27" fmla="*/ 2152 h 2276"/>
                <a:gd name="T28" fmla="*/ 474 w 2643"/>
                <a:gd name="T29" fmla="*/ 2236 h 2276"/>
                <a:gd name="T30" fmla="*/ 84 w 2643"/>
                <a:gd name="T31" fmla="*/ 2236 h 2276"/>
                <a:gd name="T32" fmla="*/ 0 w 2643"/>
                <a:gd name="T33" fmla="*/ 2152 h 2276"/>
                <a:gd name="T34" fmla="*/ 0 w 2643"/>
                <a:gd name="T35" fmla="*/ 331 h 2276"/>
                <a:gd name="T36" fmla="*/ 144 w 2643"/>
                <a:gd name="T37" fmla="*/ 32 h 2276"/>
                <a:gd name="T38" fmla="*/ 561 w 2643"/>
                <a:gd name="T39" fmla="*/ 126 h 2276"/>
                <a:gd name="T40" fmla="*/ 1956 w 2643"/>
                <a:gd name="T41" fmla="*/ 1343 h 2276"/>
                <a:gd name="T42" fmla="*/ 2021 w 2643"/>
                <a:gd name="T43" fmla="*/ 1406 h 2276"/>
                <a:gd name="T44" fmla="*/ 2047 w 2643"/>
                <a:gd name="T45" fmla="*/ 1416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3" h="2276">
                  <a:moveTo>
                    <a:pt x="2047" y="1416"/>
                  </a:moveTo>
                  <a:cubicBezTo>
                    <a:pt x="2068" y="1416"/>
                    <a:pt x="2084" y="1400"/>
                    <a:pt x="2084" y="1379"/>
                  </a:cubicBezTo>
                  <a:lnTo>
                    <a:pt x="2084" y="121"/>
                  </a:lnTo>
                  <a:cubicBezTo>
                    <a:pt x="2084" y="74"/>
                    <a:pt x="2123" y="37"/>
                    <a:pt x="2168" y="37"/>
                  </a:cubicBezTo>
                  <a:lnTo>
                    <a:pt x="2559" y="37"/>
                  </a:lnTo>
                  <a:cubicBezTo>
                    <a:pt x="2606" y="37"/>
                    <a:pt x="2642" y="76"/>
                    <a:pt x="2642" y="121"/>
                  </a:cubicBezTo>
                  <a:lnTo>
                    <a:pt x="2642" y="1945"/>
                  </a:lnTo>
                  <a:cubicBezTo>
                    <a:pt x="2642" y="2131"/>
                    <a:pt x="2569" y="2212"/>
                    <a:pt x="2498" y="2243"/>
                  </a:cubicBezTo>
                  <a:cubicBezTo>
                    <a:pt x="2427" y="2275"/>
                    <a:pt x="2212" y="2262"/>
                    <a:pt x="2081" y="2149"/>
                  </a:cubicBezTo>
                  <a:cubicBezTo>
                    <a:pt x="1953" y="2036"/>
                    <a:pt x="687" y="934"/>
                    <a:pt x="687" y="934"/>
                  </a:cubicBezTo>
                  <a:cubicBezTo>
                    <a:pt x="687" y="934"/>
                    <a:pt x="613" y="868"/>
                    <a:pt x="608" y="863"/>
                  </a:cubicBezTo>
                  <a:cubicBezTo>
                    <a:pt x="603" y="858"/>
                    <a:pt x="595" y="855"/>
                    <a:pt x="590" y="855"/>
                  </a:cubicBezTo>
                  <a:cubicBezTo>
                    <a:pt x="571" y="855"/>
                    <a:pt x="558" y="868"/>
                    <a:pt x="558" y="886"/>
                  </a:cubicBezTo>
                  <a:lnTo>
                    <a:pt x="558" y="2152"/>
                  </a:lnTo>
                  <a:cubicBezTo>
                    <a:pt x="558" y="2199"/>
                    <a:pt x="519" y="2236"/>
                    <a:pt x="474" y="2236"/>
                  </a:cubicBezTo>
                  <a:lnTo>
                    <a:pt x="84" y="2236"/>
                  </a:lnTo>
                  <a:cubicBezTo>
                    <a:pt x="37" y="2236"/>
                    <a:pt x="0" y="2196"/>
                    <a:pt x="0" y="2152"/>
                  </a:cubicBezTo>
                  <a:lnTo>
                    <a:pt x="0" y="331"/>
                  </a:lnTo>
                  <a:cubicBezTo>
                    <a:pt x="0" y="145"/>
                    <a:pt x="73" y="63"/>
                    <a:pt x="144" y="32"/>
                  </a:cubicBezTo>
                  <a:cubicBezTo>
                    <a:pt x="215" y="0"/>
                    <a:pt x="430" y="13"/>
                    <a:pt x="561" y="126"/>
                  </a:cubicBezTo>
                  <a:cubicBezTo>
                    <a:pt x="689" y="239"/>
                    <a:pt x="1956" y="1343"/>
                    <a:pt x="1956" y="1343"/>
                  </a:cubicBezTo>
                  <a:cubicBezTo>
                    <a:pt x="1956" y="1343"/>
                    <a:pt x="2016" y="1400"/>
                    <a:pt x="2021" y="1406"/>
                  </a:cubicBezTo>
                  <a:cubicBezTo>
                    <a:pt x="2029" y="1411"/>
                    <a:pt x="2037" y="1416"/>
                    <a:pt x="2047" y="1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775AE05-31C4-7842-B6A7-FF53DBC04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8" y="3159125"/>
              <a:ext cx="201612" cy="793750"/>
            </a:xfrm>
            <a:custGeom>
              <a:avLst/>
              <a:gdLst>
                <a:gd name="T0" fmla="*/ 0 w 560"/>
                <a:gd name="T1" fmla="*/ 84 h 2205"/>
                <a:gd name="T2" fmla="*/ 84 w 560"/>
                <a:gd name="T3" fmla="*/ 0 h 2205"/>
                <a:gd name="T4" fmla="*/ 475 w 560"/>
                <a:gd name="T5" fmla="*/ 0 h 2205"/>
                <a:gd name="T6" fmla="*/ 559 w 560"/>
                <a:gd name="T7" fmla="*/ 84 h 2205"/>
                <a:gd name="T8" fmla="*/ 559 w 560"/>
                <a:gd name="T9" fmla="*/ 2120 h 2205"/>
                <a:gd name="T10" fmla="*/ 475 w 560"/>
                <a:gd name="T11" fmla="*/ 2204 h 2205"/>
                <a:gd name="T12" fmla="*/ 84 w 560"/>
                <a:gd name="T13" fmla="*/ 2204 h 2205"/>
                <a:gd name="T14" fmla="*/ 0 w 560"/>
                <a:gd name="T15" fmla="*/ 2120 h 2205"/>
                <a:gd name="T16" fmla="*/ 0 w 560"/>
                <a:gd name="T17" fmla="*/ 84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05">
                  <a:moveTo>
                    <a:pt x="0" y="84"/>
                  </a:moveTo>
                  <a:cubicBezTo>
                    <a:pt x="0" y="37"/>
                    <a:pt x="40" y="0"/>
                    <a:pt x="84" y="0"/>
                  </a:cubicBezTo>
                  <a:lnTo>
                    <a:pt x="475" y="0"/>
                  </a:lnTo>
                  <a:cubicBezTo>
                    <a:pt x="522" y="0"/>
                    <a:pt x="559" y="39"/>
                    <a:pt x="559" y="84"/>
                  </a:cubicBezTo>
                  <a:lnTo>
                    <a:pt x="559" y="2120"/>
                  </a:lnTo>
                  <a:cubicBezTo>
                    <a:pt x="559" y="2167"/>
                    <a:pt x="519" y="2204"/>
                    <a:pt x="475" y="2204"/>
                  </a:cubicBezTo>
                  <a:lnTo>
                    <a:pt x="84" y="2204"/>
                  </a:lnTo>
                  <a:cubicBezTo>
                    <a:pt x="37" y="2204"/>
                    <a:pt x="0" y="2164"/>
                    <a:pt x="0" y="2120"/>
                  </a:cubicBezTo>
                  <a:lnTo>
                    <a:pt x="0" y="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0842B31-E7A5-5A41-A7CB-EEC1A3CC3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438" y="3155950"/>
              <a:ext cx="1196975" cy="798513"/>
            </a:xfrm>
            <a:custGeom>
              <a:avLst/>
              <a:gdLst>
                <a:gd name="T0" fmla="*/ 1931 w 3324"/>
                <a:gd name="T1" fmla="*/ 141 h 2217"/>
                <a:gd name="T2" fmla="*/ 1662 w 3324"/>
                <a:gd name="T3" fmla="*/ 0 h 2217"/>
                <a:gd name="T4" fmla="*/ 1392 w 3324"/>
                <a:gd name="T5" fmla="*/ 141 h 2217"/>
                <a:gd name="T6" fmla="*/ 13 w 3324"/>
                <a:gd name="T7" fmla="*/ 2130 h 2217"/>
                <a:gd name="T8" fmla="*/ 0 w 3324"/>
                <a:gd name="T9" fmla="*/ 2164 h 2217"/>
                <a:gd name="T10" fmla="*/ 53 w 3324"/>
                <a:gd name="T11" fmla="*/ 2216 h 2217"/>
                <a:gd name="T12" fmla="*/ 556 w 3324"/>
                <a:gd name="T13" fmla="*/ 2216 h 2217"/>
                <a:gd name="T14" fmla="*/ 601 w 3324"/>
                <a:gd name="T15" fmla="*/ 2190 h 2217"/>
                <a:gd name="T16" fmla="*/ 957 w 3324"/>
                <a:gd name="T17" fmla="*/ 1675 h 2217"/>
                <a:gd name="T18" fmla="*/ 1004 w 3324"/>
                <a:gd name="T19" fmla="*/ 1646 h 2217"/>
                <a:gd name="T20" fmla="*/ 2319 w 3324"/>
                <a:gd name="T21" fmla="*/ 1646 h 2217"/>
                <a:gd name="T22" fmla="*/ 2366 w 3324"/>
                <a:gd name="T23" fmla="*/ 1675 h 2217"/>
                <a:gd name="T24" fmla="*/ 2723 w 3324"/>
                <a:gd name="T25" fmla="*/ 2190 h 2217"/>
                <a:gd name="T26" fmla="*/ 2768 w 3324"/>
                <a:gd name="T27" fmla="*/ 2216 h 2217"/>
                <a:gd name="T28" fmla="*/ 3271 w 3324"/>
                <a:gd name="T29" fmla="*/ 2216 h 2217"/>
                <a:gd name="T30" fmla="*/ 3323 w 3324"/>
                <a:gd name="T31" fmla="*/ 2164 h 2217"/>
                <a:gd name="T32" fmla="*/ 3310 w 3324"/>
                <a:gd name="T33" fmla="*/ 2130 h 2217"/>
                <a:gd name="T34" fmla="*/ 1931 w 3324"/>
                <a:gd name="T35" fmla="*/ 141 h 2217"/>
                <a:gd name="T36" fmla="*/ 1377 w 3324"/>
                <a:gd name="T37" fmla="*/ 1153 h 2217"/>
                <a:gd name="T38" fmla="*/ 1345 w 3324"/>
                <a:gd name="T39" fmla="*/ 1122 h 2217"/>
                <a:gd name="T40" fmla="*/ 1353 w 3324"/>
                <a:gd name="T41" fmla="*/ 1101 h 2217"/>
                <a:gd name="T42" fmla="*/ 1633 w 3324"/>
                <a:gd name="T43" fmla="*/ 697 h 2217"/>
                <a:gd name="T44" fmla="*/ 1639 w 3324"/>
                <a:gd name="T45" fmla="*/ 692 h 2217"/>
                <a:gd name="T46" fmla="*/ 1644 w 3324"/>
                <a:gd name="T47" fmla="*/ 686 h 2217"/>
                <a:gd name="T48" fmla="*/ 1657 w 3324"/>
                <a:gd name="T49" fmla="*/ 684 h 2217"/>
                <a:gd name="T50" fmla="*/ 1660 w 3324"/>
                <a:gd name="T51" fmla="*/ 684 h 2217"/>
                <a:gd name="T52" fmla="*/ 1662 w 3324"/>
                <a:gd name="T53" fmla="*/ 684 h 2217"/>
                <a:gd name="T54" fmla="*/ 1675 w 3324"/>
                <a:gd name="T55" fmla="*/ 686 h 2217"/>
                <a:gd name="T56" fmla="*/ 1681 w 3324"/>
                <a:gd name="T57" fmla="*/ 692 h 2217"/>
                <a:gd name="T58" fmla="*/ 1686 w 3324"/>
                <a:gd name="T59" fmla="*/ 697 h 2217"/>
                <a:gd name="T60" fmla="*/ 1965 w 3324"/>
                <a:gd name="T61" fmla="*/ 1101 h 2217"/>
                <a:gd name="T62" fmla="*/ 1973 w 3324"/>
                <a:gd name="T63" fmla="*/ 1122 h 2217"/>
                <a:gd name="T64" fmla="*/ 1944 w 3324"/>
                <a:gd name="T65" fmla="*/ 1153 h 2217"/>
                <a:gd name="T66" fmla="*/ 1377 w 3324"/>
                <a:gd name="T67" fmla="*/ 1153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24" h="2217">
                  <a:moveTo>
                    <a:pt x="1931" y="141"/>
                  </a:moveTo>
                  <a:cubicBezTo>
                    <a:pt x="1871" y="55"/>
                    <a:pt x="1774" y="0"/>
                    <a:pt x="1662" y="0"/>
                  </a:cubicBezTo>
                  <a:cubicBezTo>
                    <a:pt x="1549" y="0"/>
                    <a:pt x="1450" y="57"/>
                    <a:pt x="1392" y="141"/>
                  </a:cubicBezTo>
                  <a:lnTo>
                    <a:pt x="13" y="2130"/>
                  </a:lnTo>
                  <a:cubicBezTo>
                    <a:pt x="5" y="2138"/>
                    <a:pt x="0" y="2151"/>
                    <a:pt x="0" y="2164"/>
                  </a:cubicBezTo>
                  <a:cubicBezTo>
                    <a:pt x="0" y="2193"/>
                    <a:pt x="24" y="2216"/>
                    <a:pt x="53" y="2216"/>
                  </a:cubicBezTo>
                  <a:lnTo>
                    <a:pt x="556" y="2216"/>
                  </a:lnTo>
                  <a:cubicBezTo>
                    <a:pt x="574" y="2216"/>
                    <a:pt x="593" y="2206"/>
                    <a:pt x="601" y="2190"/>
                  </a:cubicBezTo>
                  <a:lnTo>
                    <a:pt x="957" y="1675"/>
                  </a:lnTo>
                  <a:cubicBezTo>
                    <a:pt x="965" y="1656"/>
                    <a:pt x="983" y="1646"/>
                    <a:pt x="1004" y="1646"/>
                  </a:cubicBezTo>
                  <a:lnTo>
                    <a:pt x="2319" y="1646"/>
                  </a:lnTo>
                  <a:cubicBezTo>
                    <a:pt x="2340" y="1646"/>
                    <a:pt x="2359" y="1659"/>
                    <a:pt x="2366" y="1675"/>
                  </a:cubicBezTo>
                  <a:lnTo>
                    <a:pt x="2723" y="2190"/>
                  </a:lnTo>
                  <a:cubicBezTo>
                    <a:pt x="2731" y="2206"/>
                    <a:pt x="2749" y="2216"/>
                    <a:pt x="2768" y="2216"/>
                  </a:cubicBezTo>
                  <a:lnTo>
                    <a:pt x="3271" y="2216"/>
                  </a:lnTo>
                  <a:cubicBezTo>
                    <a:pt x="3300" y="2216"/>
                    <a:pt x="3323" y="2193"/>
                    <a:pt x="3323" y="2164"/>
                  </a:cubicBezTo>
                  <a:cubicBezTo>
                    <a:pt x="3321" y="2151"/>
                    <a:pt x="3315" y="2138"/>
                    <a:pt x="3310" y="2130"/>
                  </a:cubicBezTo>
                  <a:lnTo>
                    <a:pt x="1931" y="141"/>
                  </a:lnTo>
                  <a:close/>
                  <a:moveTo>
                    <a:pt x="1377" y="1153"/>
                  </a:moveTo>
                  <a:cubicBezTo>
                    <a:pt x="1358" y="1153"/>
                    <a:pt x="1345" y="1140"/>
                    <a:pt x="1345" y="1122"/>
                  </a:cubicBezTo>
                  <a:cubicBezTo>
                    <a:pt x="1345" y="1114"/>
                    <a:pt x="1348" y="1106"/>
                    <a:pt x="1353" y="1101"/>
                  </a:cubicBezTo>
                  <a:lnTo>
                    <a:pt x="1633" y="697"/>
                  </a:lnTo>
                  <a:lnTo>
                    <a:pt x="1639" y="692"/>
                  </a:lnTo>
                  <a:lnTo>
                    <a:pt x="1644" y="686"/>
                  </a:lnTo>
                  <a:cubicBezTo>
                    <a:pt x="1647" y="684"/>
                    <a:pt x="1652" y="684"/>
                    <a:pt x="1657" y="684"/>
                  </a:cubicBezTo>
                  <a:lnTo>
                    <a:pt x="1660" y="684"/>
                  </a:lnTo>
                  <a:lnTo>
                    <a:pt x="1662" y="684"/>
                  </a:lnTo>
                  <a:cubicBezTo>
                    <a:pt x="1668" y="684"/>
                    <a:pt x="1670" y="684"/>
                    <a:pt x="1675" y="686"/>
                  </a:cubicBezTo>
                  <a:cubicBezTo>
                    <a:pt x="1678" y="686"/>
                    <a:pt x="1678" y="689"/>
                    <a:pt x="1681" y="692"/>
                  </a:cubicBezTo>
                  <a:cubicBezTo>
                    <a:pt x="1683" y="694"/>
                    <a:pt x="1686" y="694"/>
                    <a:pt x="1686" y="697"/>
                  </a:cubicBezTo>
                  <a:lnTo>
                    <a:pt x="1965" y="1101"/>
                  </a:lnTo>
                  <a:cubicBezTo>
                    <a:pt x="1971" y="1106"/>
                    <a:pt x="1973" y="1114"/>
                    <a:pt x="1973" y="1122"/>
                  </a:cubicBezTo>
                  <a:cubicBezTo>
                    <a:pt x="1976" y="1140"/>
                    <a:pt x="1963" y="1153"/>
                    <a:pt x="1944" y="1153"/>
                  </a:cubicBezTo>
                  <a:lnTo>
                    <a:pt x="1377" y="115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231922"/>
            <a:ext cx="9144000" cy="692497"/>
          </a:xfrm>
        </p:spPr>
        <p:txBody>
          <a:bodyPr anchor="ctr"/>
          <a:lstStyle>
            <a:lvl1pPr algn="ctr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756383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Teal_Thank you slide">
    <p:bg>
      <p:bgPr>
        <a:gradFill>
          <a:gsLst>
            <a:gs pos="50000">
              <a:srgbClr val="1586B0"/>
            </a:gs>
            <a:gs pos="0">
              <a:schemeClr val="accent1"/>
            </a:gs>
            <a:gs pos="100000">
              <a:schemeClr val="accent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BCDF122-8555-7B41-A3D0-67E29D37E09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77052" y="476918"/>
            <a:ext cx="8437896" cy="5904164"/>
            <a:chOff x="6935788" y="3157538"/>
            <a:chExt cx="1136650" cy="795337"/>
          </a:xfrm>
          <a:solidFill>
            <a:schemeClr val="bg1">
              <a:alpha val="10000"/>
            </a:schemeClr>
          </a:solidFill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09EEB6E-588D-BD40-A284-E8AFF9CE9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5BA86735-9237-0E41-B5CB-EF3CE8794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48DA2662-5E1D-D946-B31C-0BAC13D86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1392844-4C1B-794E-BDC5-91FBFB7ED4A7}"/>
              </a:ext>
            </a:extLst>
          </p:cNvPr>
          <p:cNvGrpSpPr/>
          <p:nvPr userDrawn="1"/>
        </p:nvGrpSpPr>
        <p:grpSpPr>
          <a:xfrm>
            <a:off x="4821936" y="2467320"/>
            <a:ext cx="2548128" cy="315914"/>
            <a:chOff x="1757363" y="3146425"/>
            <a:chExt cx="6607175" cy="819150"/>
          </a:xfrm>
          <a:solidFill>
            <a:schemeClr val="bg1"/>
          </a:solidFill>
        </p:grpSpPr>
        <p:sp>
          <p:nvSpPr>
            <p:cNvPr id="39" name="Freeform 1">
              <a:extLst>
                <a:ext uri="{FF2B5EF4-FFF2-40B4-BE49-F238E27FC236}">
                  <a16:creationId xmlns:a16="http://schemas.microsoft.com/office/drawing/2014/main" id="{CF62CECC-1B2E-0747-B8A8-572DD95A5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8" y="3159125"/>
              <a:ext cx="201612" cy="793750"/>
            </a:xfrm>
            <a:custGeom>
              <a:avLst/>
              <a:gdLst>
                <a:gd name="T0" fmla="*/ 50 w 560"/>
                <a:gd name="T1" fmla="*/ 0 h 2205"/>
                <a:gd name="T2" fmla="*/ 0 w 560"/>
                <a:gd name="T3" fmla="*/ 50 h 2205"/>
                <a:gd name="T4" fmla="*/ 0 w 560"/>
                <a:gd name="T5" fmla="*/ 2154 h 2205"/>
                <a:gd name="T6" fmla="*/ 50 w 560"/>
                <a:gd name="T7" fmla="*/ 2204 h 2205"/>
                <a:gd name="T8" fmla="*/ 509 w 560"/>
                <a:gd name="T9" fmla="*/ 2204 h 2205"/>
                <a:gd name="T10" fmla="*/ 559 w 560"/>
                <a:gd name="T11" fmla="*/ 2154 h 2205"/>
                <a:gd name="T12" fmla="*/ 559 w 560"/>
                <a:gd name="T13" fmla="*/ 50 h 2205"/>
                <a:gd name="T14" fmla="*/ 509 w 560"/>
                <a:gd name="T15" fmla="*/ 0 h 2205"/>
                <a:gd name="T16" fmla="*/ 50 w 560"/>
                <a:gd name="T17" fmla="*/ 0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05">
                  <a:moveTo>
                    <a:pt x="50" y="0"/>
                  </a:moveTo>
                  <a:cubicBezTo>
                    <a:pt x="21" y="0"/>
                    <a:pt x="0" y="24"/>
                    <a:pt x="0" y="50"/>
                  </a:cubicBezTo>
                  <a:lnTo>
                    <a:pt x="0" y="2154"/>
                  </a:lnTo>
                  <a:cubicBezTo>
                    <a:pt x="0" y="2183"/>
                    <a:pt x="24" y="2204"/>
                    <a:pt x="50" y="2204"/>
                  </a:cubicBezTo>
                  <a:lnTo>
                    <a:pt x="509" y="2204"/>
                  </a:lnTo>
                  <a:cubicBezTo>
                    <a:pt x="538" y="2204"/>
                    <a:pt x="559" y="2180"/>
                    <a:pt x="559" y="2154"/>
                  </a:cubicBezTo>
                  <a:lnTo>
                    <a:pt x="559" y="50"/>
                  </a:lnTo>
                  <a:cubicBezTo>
                    <a:pt x="559" y="21"/>
                    <a:pt x="535" y="0"/>
                    <a:pt x="509" y="0"/>
                  </a:cubicBezTo>
                  <a:lnTo>
                    <a:pt x="5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>
              <a:extLst>
                <a:ext uri="{FF2B5EF4-FFF2-40B4-BE49-F238E27FC236}">
                  <a16:creationId xmlns:a16="http://schemas.microsoft.com/office/drawing/2014/main" id="{19F24F82-469C-C145-92D5-EA1F2591D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7363" y="3824288"/>
              <a:ext cx="106362" cy="130175"/>
            </a:xfrm>
            <a:custGeom>
              <a:avLst/>
              <a:gdLst>
                <a:gd name="T0" fmla="*/ 115 w 297"/>
                <a:gd name="T1" fmla="*/ 57 h 360"/>
                <a:gd name="T2" fmla="*/ 28 w 297"/>
                <a:gd name="T3" fmla="*/ 57 h 360"/>
                <a:gd name="T4" fmla="*/ 0 w 297"/>
                <a:gd name="T5" fmla="*/ 28 h 360"/>
                <a:gd name="T6" fmla="*/ 28 w 297"/>
                <a:gd name="T7" fmla="*/ 0 h 360"/>
                <a:gd name="T8" fmla="*/ 267 w 297"/>
                <a:gd name="T9" fmla="*/ 0 h 360"/>
                <a:gd name="T10" fmla="*/ 296 w 297"/>
                <a:gd name="T11" fmla="*/ 28 h 360"/>
                <a:gd name="T12" fmla="*/ 267 w 297"/>
                <a:gd name="T13" fmla="*/ 57 h 360"/>
                <a:gd name="T14" fmla="*/ 181 w 297"/>
                <a:gd name="T15" fmla="*/ 57 h 360"/>
                <a:gd name="T16" fmla="*/ 181 w 297"/>
                <a:gd name="T17" fmla="*/ 327 h 360"/>
                <a:gd name="T18" fmla="*/ 149 w 297"/>
                <a:gd name="T19" fmla="*/ 359 h 360"/>
                <a:gd name="T20" fmla="*/ 118 w 297"/>
                <a:gd name="T21" fmla="*/ 327 h 360"/>
                <a:gd name="T22" fmla="*/ 118 w 297"/>
                <a:gd name="T23" fmla="*/ 57 h 360"/>
                <a:gd name="T24" fmla="*/ 115 w 297"/>
                <a:gd name="T25" fmla="*/ 57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360">
                  <a:moveTo>
                    <a:pt x="115" y="57"/>
                  </a:moveTo>
                  <a:lnTo>
                    <a:pt x="28" y="57"/>
                  </a:lnTo>
                  <a:cubicBezTo>
                    <a:pt x="13" y="57"/>
                    <a:pt x="0" y="44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lnTo>
                    <a:pt x="267" y="0"/>
                  </a:lnTo>
                  <a:cubicBezTo>
                    <a:pt x="283" y="0"/>
                    <a:pt x="296" y="13"/>
                    <a:pt x="296" y="28"/>
                  </a:cubicBezTo>
                  <a:cubicBezTo>
                    <a:pt x="296" y="44"/>
                    <a:pt x="283" y="57"/>
                    <a:pt x="267" y="57"/>
                  </a:cubicBezTo>
                  <a:lnTo>
                    <a:pt x="181" y="57"/>
                  </a:lnTo>
                  <a:lnTo>
                    <a:pt x="181" y="327"/>
                  </a:lnTo>
                  <a:cubicBezTo>
                    <a:pt x="181" y="346"/>
                    <a:pt x="167" y="359"/>
                    <a:pt x="149" y="359"/>
                  </a:cubicBezTo>
                  <a:cubicBezTo>
                    <a:pt x="131" y="359"/>
                    <a:pt x="118" y="346"/>
                    <a:pt x="118" y="327"/>
                  </a:cubicBezTo>
                  <a:lnTo>
                    <a:pt x="118" y="57"/>
                  </a:lnTo>
                  <a:lnTo>
                    <a:pt x="115" y="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">
              <a:extLst>
                <a:ext uri="{FF2B5EF4-FFF2-40B4-BE49-F238E27FC236}">
                  <a16:creationId xmlns:a16="http://schemas.microsoft.com/office/drawing/2014/main" id="{7C3CDDBB-A1B5-9141-9F65-E0AB12783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950" y="3822700"/>
              <a:ext cx="128588" cy="130175"/>
            </a:xfrm>
            <a:custGeom>
              <a:avLst/>
              <a:gdLst>
                <a:gd name="T0" fmla="*/ 0 w 355"/>
                <a:gd name="T1" fmla="*/ 31 h 363"/>
                <a:gd name="T2" fmla="*/ 31 w 355"/>
                <a:gd name="T3" fmla="*/ 0 h 363"/>
                <a:gd name="T4" fmla="*/ 39 w 355"/>
                <a:gd name="T5" fmla="*/ 0 h 363"/>
                <a:gd name="T6" fmla="*/ 68 w 355"/>
                <a:gd name="T7" fmla="*/ 16 h 363"/>
                <a:gd name="T8" fmla="*/ 175 w 355"/>
                <a:gd name="T9" fmla="*/ 186 h 363"/>
                <a:gd name="T10" fmla="*/ 286 w 355"/>
                <a:gd name="T11" fmla="*/ 16 h 363"/>
                <a:gd name="T12" fmla="*/ 314 w 355"/>
                <a:gd name="T13" fmla="*/ 0 h 363"/>
                <a:gd name="T14" fmla="*/ 322 w 355"/>
                <a:gd name="T15" fmla="*/ 0 h 363"/>
                <a:gd name="T16" fmla="*/ 354 w 355"/>
                <a:gd name="T17" fmla="*/ 31 h 363"/>
                <a:gd name="T18" fmla="*/ 354 w 355"/>
                <a:gd name="T19" fmla="*/ 330 h 363"/>
                <a:gd name="T20" fmla="*/ 322 w 355"/>
                <a:gd name="T21" fmla="*/ 362 h 363"/>
                <a:gd name="T22" fmla="*/ 291 w 355"/>
                <a:gd name="T23" fmla="*/ 330 h 363"/>
                <a:gd name="T24" fmla="*/ 291 w 355"/>
                <a:gd name="T25" fmla="*/ 115 h 363"/>
                <a:gd name="T26" fmla="*/ 204 w 355"/>
                <a:gd name="T27" fmla="*/ 246 h 363"/>
                <a:gd name="T28" fmla="*/ 178 w 355"/>
                <a:gd name="T29" fmla="*/ 262 h 363"/>
                <a:gd name="T30" fmla="*/ 152 w 355"/>
                <a:gd name="T31" fmla="*/ 246 h 363"/>
                <a:gd name="T32" fmla="*/ 65 w 355"/>
                <a:gd name="T33" fmla="*/ 115 h 363"/>
                <a:gd name="T34" fmla="*/ 65 w 355"/>
                <a:gd name="T35" fmla="*/ 330 h 363"/>
                <a:gd name="T36" fmla="*/ 34 w 355"/>
                <a:gd name="T37" fmla="*/ 362 h 363"/>
                <a:gd name="T38" fmla="*/ 2 w 355"/>
                <a:gd name="T39" fmla="*/ 330 h 363"/>
                <a:gd name="T40" fmla="*/ 2 w 355"/>
                <a:gd name="T41" fmla="*/ 31 h 363"/>
                <a:gd name="T42" fmla="*/ 0 w 355"/>
                <a:gd name="T43" fmla="*/ 3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5" h="363">
                  <a:moveTo>
                    <a:pt x="0" y="31"/>
                  </a:moveTo>
                  <a:cubicBezTo>
                    <a:pt x="0" y="13"/>
                    <a:pt x="13" y="0"/>
                    <a:pt x="31" y="0"/>
                  </a:cubicBezTo>
                  <a:lnTo>
                    <a:pt x="39" y="0"/>
                  </a:lnTo>
                  <a:cubicBezTo>
                    <a:pt x="52" y="0"/>
                    <a:pt x="63" y="8"/>
                    <a:pt x="68" y="16"/>
                  </a:cubicBezTo>
                  <a:lnTo>
                    <a:pt x="175" y="186"/>
                  </a:lnTo>
                  <a:lnTo>
                    <a:pt x="286" y="16"/>
                  </a:lnTo>
                  <a:cubicBezTo>
                    <a:pt x="293" y="5"/>
                    <a:pt x="301" y="0"/>
                    <a:pt x="314" y="0"/>
                  </a:cubicBezTo>
                  <a:lnTo>
                    <a:pt x="322" y="0"/>
                  </a:lnTo>
                  <a:cubicBezTo>
                    <a:pt x="341" y="0"/>
                    <a:pt x="354" y="13"/>
                    <a:pt x="354" y="31"/>
                  </a:cubicBezTo>
                  <a:lnTo>
                    <a:pt x="354" y="330"/>
                  </a:lnTo>
                  <a:cubicBezTo>
                    <a:pt x="354" y="349"/>
                    <a:pt x="341" y="362"/>
                    <a:pt x="322" y="362"/>
                  </a:cubicBezTo>
                  <a:cubicBezTo>
                    <a:pt x="307" y="362"/>
                    <a:pt x="291" y="349"/>
                    <a:pt x="291" y="330"/>
                  </a:cubicBezTo>
                  <a:lnTo>
                    <a:pt x="291" y="115"/>
                  </a:lnTo>
                  <a:lnTo>
                    <a:pt x="204" y="246"/>
                  </a:lnTo>
                  <a:cubicBezTo>
                    <a:pt x="196" y="257"/>
                    <a:pt x="189" y="262"/>
                    <a:pt x="178" y="262"/>
                  </a:cubicBezTo>
                  <a:cubicBezTo>
                    <a:pt x="168" y="262"/>
                    <a:pt x="160" y="257"/>
                    <a:pt x="152" y="246"/>
                  </a:cubicBezTo>
                  <a:lnTo>
                    <a:pt x="65" y="115"/>
                  </a:lnTo>
                  <a:lnTo>
                    <a:pt x="65" y="330"/>
                  </a:lnTo>
                  <a:cubicBezTo>
                    <a:pt x="65" y="349"/>
                    <a:pt x="52" y="362"/>
                    <a:pt x="34" y="362"/>
                  </a:cubicBezTo>
                  <a:cubicBezTo>
                    <a:pt x="16" y="362"/>
                    <a:pt x="2" y="349"/>
                    <a:pt x="2" y="330"/>
                  </a:cubicBezTo>
                  <a:lnTo>
                    <a:pt x="2" y="31"/>
                  </a:lnTo>
                  <a:lnTo>
                    <a:pt x="0" y="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4">
              <a:extLst>
                <a:ext uri="{FF2B5EF4-FFF2-40B4-BE49-F238E27FC236}">
                  <a16:creationId xmlns:a16="http://schemas.microsoft.com/office/drawing/2014/main" id="{50DCBBD5-9DCD-4A4E-AAA9-C4D6EA407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950" y="3159125"/>
              <a:ext cx="949325" cy="795338"/>
            </a:xfrm>
            <a:custGeom>
              <a:avLst/>
              <a:gdLst>
                <a:gd name="T0" fmla="*/ 2163 w 2638"/>
                <a:gd name="T1" fmla="*/ 0 h 2210"/>
                <a:gd name="T2" fmla="*/ 2079 w 2638"/>
                <a:gd name="T3" fmla="*/ 84 h 2210"/>
                <a:gd name="T4" fmla="*/ 2079 w 2638"/>
                <a:gd name="T5" fmla="*/ 1515 h 2210"/>
                <a:gd name="T6" fmla="*/ 1610 w 2638"/>
                <a:gd name="T7" fmla="*/ 1715 h 2210"/>
                <a:gd name="T8" fmla="*/ 1319 w 2638"/>
                <a:gd name="T9" fmla="*/ 1715 h 2210"/>
                <a:gd name="T10" fmla="*/ 1028 w 2638"/>
                <a:gd name="T11" fmla="*/ 1715 h 2210"/>
                <a:gd name="T12" fmla="*/ 558 w 2638"/>
                <a:gd name="T13" fmla="*/ 1515 h 2210"/>
                <a:gd name="T14" fmla="*/ 558 w 2638"/>
                <a:gd name="T15" fmla="*/ 84 h 2210"/>
                <a:gd name="T16" fmla="*/ 474 w 2638"/>
                <a:gd name="T17" fmla="*/ 0 h 2210"/>
                <a:gd name="T18" fmla="*/ 84 w 2638"/>
                <a:gd name="T19" fmla="*/ 0 h 2210"/>
                <a:gd name="T20" fmla="*/ 0 w 2638"/>
                <a:gd name="T21" fmla="*/ 84 h 2210"/>
                <a:gd name="T22" fmla="*/ 0 w 2638"/>
                <a:gd name="T23" fmla="*/ 1547 h 2210"/>
                <a:gd name="T24" fmla="*/ 320 w 2638"/>
                <a:gd name="T25" fmla="*/ 2083 h 2210"/>
                <a:gd name="T26" fmla="*/ 1161 w 2638"/>
                <a:gd name="T27" fmla="*/ 2204 h 2210"/>
                <a:gd name="T28" fmla="*/ 1319 w 2638"/>
                <a:gd name="T29" fmla="*/ 2204 h 2210"/>
                <a:gd name="T30" fmla="*/ 1476 w 2638"/>
                <a:gd name="T31" fmla="*/ 2204 h 2210"/>
                <a:gd name="T32" fmla="*/ 2317 w 2638"/>
                <a:gd name="T33" fmla="*/ 2083 h 2210"/>
                <a:gd name="T34" fmla="*/ 2637 w 2638"/>
                <a:gd name="T35" fmla="*/ 1547 h 2210"/>
                <a:gd name="T36" fmla="*/ 2637 w 2638"/>
                <a:gd name="T37" fmla="*/ 84 h 2210"/>
                <a:gd name="T38" fmla="*/ 2553 w 2638"/>
                <a:gd name="T39" fmla="*/ 0 h 2210"/>
                <a:gd name="T40" fmla="*/ 2163 w 2638"/>
                <a:gd name="T41" fmla="*/ 0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8" h="2210">
                  <a:moveTo>
                    <a:pt x="2163" y="0"/>
                  </a:moveTo>
                  <a:cubicBezTo>
                    <a:pt x="2116" y="0"/>
                    <a:pt x="2079" y="39"/>
                    <a:pt x="2079" y="84"/>
                  </a:cubicBezTo>
                  <a:lnTo>
                    <a:pt x="2079" y="1515"/>
                  </a:lnTo>
                  <a:cubicBezTo>
                    <a:pt x="2079" y="1667"/>
                    <a:pt x="1869" y="1715"/>
                    <a:pt x="1610" y="1715"/>
                  </a:cubicBezTo>
                  <a:lnTo>
                    <a:pt x="1319" y="1715"/>
                  </a:lnTo>
                  <a:lnTo>
                    <a:pt x="1028" y="1715"/>
                  </a:lnTo>
                  <a:cubicBezTo>
                    <a:pt x="768" y="1715"/>
                    <a:pt x="558" y="1667"/>
                    <a:pt x="558" y="1515"/>
                  </a:cubicBezTo>
                  <a:lnTo>
                    <a:pt x="558" y="84"/>
                  </a:lnTo>
                  <a:cubicBezTo>
                    <a:pt x="558" y="37"/>
                    <a:pt x="519" y="0"/>
                    <a:pt x="474" y="0"/>
                  </a:cubicBezTo>
                  <a:lnTo>
                    <a:pt x="84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1547"/>
                  </a:lnTo>
                  <a:cubicBezTo>
                    <a:pt x="0" y="1797"/>
                    <a:pt x="110" y="1957"/>
                    <a:pt x="320" y="2083"/>
                  </a:cubicBezTo>
                  <a:cubicBezTo>
                    <a:pt x="530" y="2209"/>
                    <a:pt x="1017" y="2204"/>
                    <a:pt x="1161" y="2204"/>
                  </a:cubicBezTo>
                  <a:lnTo>
                    <a:pt x="1319" y="2204"/>
                  </a:lnTo>
                  <a:lnTo>
                    <a:pt x="1476" y="2204"/>
                  </a:lnTo>
                  <a:cubicBezTo>
                    <a:pt x="1620" y="2204"/>
                    <a:pt x="2107" y="2209"/>
                    <a:pt x="2317" y="2083"/>
                  </a:cubicBezTo>
                  <a:cubicBezTo>
                    <a:pt x="2526" y="1957"/>
                    <a:pt x="2637" y="1797"/>
                    <a:pt x="2637" y="1547"/>
                  </a:cubicBezTo>
                  <a:lnTo>
                    <a:pt x="2637" y="84"/>
                  </a:lnTo>
                  <a:cubicBezTo>
                    <a:pt x="2637" y="37"/>
                    <a:pt x="2601" y="0"/>
                    <a:pt x="2553" y="0"/>
                  </a:cubicBezTo>
                  <a:lnTo>
                    <a:pt x="216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43A68453-55AD-B34D-97D6-126AAF111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0DC3D4F-65D0-C249-AB0B-8E8489D18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00DDECF-BF8D-E946-B902-2C4FF3F2D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DDD14FDE-81AC-5644-8559-68EEB8A20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363" y="3159125"/>
              <a:ext cx="869950" cy="793750"/>
            </a:xfrm>
            <a:custGeom>
              <a:avLst/>
              <a:gdLst>
                <a:gd name="T0" fmla="*/ 1486 w 2418"/>
                <a:gd name="T1" fmla="*/ 543 h 2205"/>
                <a:gd name="T2" fmla="*/ 1539 w 2418"/>
                <a:gd name="T3" fmla="*/ 490 h 2205"/>
                <a:gd name="T4" fmla="*/ 2333 w 2418"/>
                <a:gd name="T5" fmla="*/ 490 h 2205"/>
                <a:gd name="T6" fmla="*/ 2417 w 2418"/>
                <a:gd name="T7" fmla="*/ 406 h 2205"/>
                <a:gd name="T8" fmla="*/ 2417 w 2418"/>
                <a:gd name="T9" fmla="*/ 84 h 2205"/>
                <a:gd name="T10" fmla="*/ 2333 w 2418"/>
                <a:gd name="T11" fmla="*/ 0 h 2205"/>
                <a:gd name="T12" fmla="*/ 84 w 2418"/>
                <a:gd name="T13" fmla="*/ 0 h 2205"/>
                <a:gd name="T14" fmla="*/ 0 w 2418"/>
                <a:gd name="T15" fmla="*/ 84 h 2205"/>
                <a:gd name="T16" fmla="*/ 0 w 2418"/>
                <a:gd name="T17" fmla="*/ 406 h 2205"/>
                <a:gd name="T18" fmla="*/ 84 w 2418"/>
                <a:gd name="T19" fmla="*/ 490 h 2205"/>
                <a:gd name="T20" fmla="*/ 878 w 2418"/>
                <a:gd name="T21" fmla="*/ 490 h 2205"/>
                <a:gd name="T22" fmla="*/ 930 w 2418"/>
                <a:gd name="T23" fmla="*/ 543 h 2205"/>
                <a:gd name="T24" fmla="*/ 930 w 2418"/>
                <a:gd name="T25" fmla="*/ 2120 h 2205"/>
                <a:gd name="T26" fmla="*/ 1014 w 2418"/>
                <a:gd name="T27" fmla="*/ 2204 h 2205"/>
                <a:gd name="T28" fmla="*/ 1402 w 2418"/>
                <a:gd name="T29" fmla="*/ 2204 h 2205"/>
                <a:gd name="T30" fmla="*/ 1486 w 2418"/>
                <a:gd name="T31" fmla="*/ 2120 h 2205"/>
                <a:gd name="T32" fmla="*/ 1486 w 2418"/>
                <a:gd name="T33" fmla="*/ 543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8" h="2205">
                  <a:moveTo>
                    <a:pt x="1486" y="543"/>
                  </a:moveTo>
                  <a:cubicBezTo>
                    <a:pt x="1486" y="514"/>
                    <a:pt x="1510" y="490"/>
                    <a:pt x="1539" y="490"/>
                  </a:cubicBezTo>
                  <a:lnTo>
                    <a:pt x="2333" y="490"/>
                  </a:lnTo>
                  <a:cubicBezTo>
                    <a:pt x="2380" y="490"/>
                    <a:pt x="2417" y="451"/>
                    <a:pt x="2417" y="406"/>
                  </a:cubicBezTo>
                  <a:lnTo>
                    <a:pt x="2417" y="84"/>
                  </a:lnTo>
                  <a:cubicBezTo>
                    <a:pt x="2417" y="37"/>
                    <a:pt x="2378" y="0"/>
                    <a:pt x="2333" y="0"/>
                  </a:cubicBezTo>
                  <a:lnTo>
                    <a:pt x="84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406"/>
                  </a:lnTo>
                  <a:cubicBezTo>
                    <a:pt x="0" y="454"/>
                    <a:pt x="39" y="490"/>
                    <a:pt x="84" y="490"/>
                  </a:cubicBezTo>
                  <a:lnTo>
                    <a:pt x="878" y="490"/>
                  </a:lnTo>
                  <a:cubicBezTo>
                    <a:pt x="907" y="490"/>
                    <a:pt x="930" y="514"/>
                    <a:pt x="930" y="543"/>
                  </a:cubicBezTo>
                  <a:lnTo>
                    <a:pt x="930" y="2120"/>
                  </a:lnTo>
                  <a:cubicBezTo>
                    <a:pt x="930" y="2167"/>
                    <a:pt x="970" y="2204"/>
                    <a:pt x="1014" y="2204"/>
                  </a:cubicBezTo>
                  <a:lnTo>
                    <a:pt x="1402" y="2204"/>
                  </a:lnTo>
                  <a:cubicBezTo>
                    <a:pt x="1450" y="2204"/>
                    <a:pt x="1486" y="2164"/>
                    <a:pt x="1486" y="2120"/>
                  </a:cubicBezTo>
                  <a:lnTo>
                    <a:pt x="1486" y="54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F2DB374-3C99-714F-91A1-D7FEAC736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363" y="3146425"/>
              <a:ext cx="952500" cy="819150"/>
            </a:xfrm>
            <a:custGeom>
              <a:avLst/>
              <a:gdLst>
                <a:gd name="T0" fmla="*/ 2050 w 2646"/>
                <a:gd name="T1" fmla="*/ 1416 h 2276"/>
                <a:gd name="T2" fmla="*/ 2087 w 2646"/>
                <a:gd name="T3" fmla="*/ 1379 h 2276"/>
                <a:gd name="T4" fmla="*/ 2087 w 2646"/>
                <a:gd name="T5" fmla="*/ 121 h 2276"/>
                <a:gd name="T6" fmla="*/ 2171 w 2646"/>
                <a:gd name="T7" fmla="*/ 37 h 2276"/>
                <a:gd name="T8" fmla="*/ 2561 w 2646"/>
                <a:gd name="T9" fmla="*/ 37 h 2276"/>
                <a:gd name="T10" fmla="*/ 2645 w 2646"/>
                <a:gd name="T11" fmla="*/ 121 h 2276"/>
                <a:gd name="T12" fmla="*/ 2645 w 2646"/>
                <a:gd name="T13" fmla="*/ 1945 h 2276"/>
                <a:gd name="T14" fmla="*/ 2501 w 2646"/>
                <a:gd name="T15" fmla="*/ 2243 h 2276"/>
                <a:gd name="T16" fmla="*/ 2084 w 2646"/>
                <a:gd name="T17" fmla="*/ 2149 h 2276"/>
                <a:gd name="T18" fmla="*/ 689 w 2646"/>
                <a:gd name="T19" fmla="*/ 934 h 2276"/>
                <a:gd name="T20" fmla="*/ 611 w 2646"/>
                <a:gd name="T21" fmla="*/ 863 h 2276"/>
                <a:gd name="T22" fmla="*/ 592 w 2646"/>
                <a:gd name="T23" fmla="*/ 855 h 2276"/>
                <a:gd name="T24" fmla="*/ 561 w 2646"/>
                <a:gd name="T25" fmla="*/ 886 h 2276"/>
                <a:gd name="T26" fmla="*/ 561 w 2646"/>
                <a:gd name="T27" fmla="*/ 2152 h 2276"/>
                <a:gd name="T28" fmla="*/ 477 w 2646"/>
                <a:gd name="T29" fmla="*/ 2236 h 2276"/>
                <a:gd name="T30" fmla="*/ 84 w 2646"/>
                <a:gd name="T31" fmla="*/ 2236 h 2276"/>
                <a:gd name="T32" fmla="*/ 0 w 2646"/>
                <a:gd name="T33" fmla="*/ 2152 h 2276"/>
                <a:gd name="T34" fmla="*/ 0 w 2646"/>
                <a:gd name="T35" fmla="*/ 331 h 2276"/>
                <a:gd name="T36" fmla="*/ 144 w 2646"/>
                <a:gd name="T37" fmla="*/ 32 h 2276"/>
                <a:gd name="T38" fmla="*/ 561 w 2646"/>
                <a:gd name="T39" fmla="*/ 126 h 2276"/>
                <a:gd name="T40" fmla="*/ 1956 w 2646"/>
                <a:gd name="T41" fmla="*/ 1343 h 2276"/>
                <a:gd name="T42" fmla="*/ 2024 w 2646"/>
                <a:gd name="T43" fmla="*/ 1406 h 2276"/>
                <a:gd name="T44" fmla="*/ 2050 w 2646"/>
                <a:gd name="T45" fmla="*/ 1416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6" h="2276">
                  <a:moveTo>
                    <a:pt x="2050" y="1416"/>
                  </a:moveTo>
                  <a:cubicBezTo>
                    <a:pt x="2068" y="1416"/>
                    <a:pt x="2087" y="1400"/>
                    <a:pt x="2087" y="1379"/>
                  </a:cubicBezTo>
                  <a:lnTo>
                    <a:pt x="2087" y="121"/>
                  </a:lnTo>
                  <a:cubicBezTo>
                    <a:pt x="2087" y="74"/>
                    <a:pt x="2126" y="37"/>
                    <a:pt x="2171" y="37"/>
                  </a:cubicBezTo>
                  <a:lnTo>
                    <a:pt x="2561" y="37"/>
                  </a:lnTo>
                  <a:cubicBezTo>
                    <a:pt x="2608" y="37"/>
                    <a:pt x="2645" y="76"/>
                    <a:pt x="2645" y="121"/>
                  </a:cubicBezTo>
                  <a:lnTo>
                    <a:pt x="2645" y="1945"/>
                  </a:lnTo>
                  <a:cubicBezTo>
                    <a:pt x="2645" y="2131"/>
                    <a:pt x="2572" y="2212"/>
                    <a:pt x="2501" y="2243"/>
                  </a:cubicBezTo>
                  <a:cubicBezTo>
                    <a:pt x="2430" y="2275"/>
                    <a:pt x="2215" y="2262"/>
                    <a:pt x="2084" y="2149"/>
                  </a:cubicBezTo>
                  <a:cubicBezTo>
                    <a:pt x="1956" y="2036"/>
                    <a:pt x="689" y="934"/>
                    <a:pt x="689" y="934"/>
                  </a:cubicBezTo>
                  <a:cubicBezTo>
                    <a:pt x="689" y="934"/>
                    <a:pt x="616" y="868"/>
                    <a:pt x="611" y="863"/>
                  </a:cubicBezTo>
                  <a:cubicBezTo>
                    <a:pt x="605" y="858"/>
                    <a:pt x="598" y="855"/>
                    <a:pt x="592" y="855"/>
                  </a:cubicBezTo>
                  <a:cubicBezTo>
                    <a:pt x="574" y="855"/>
                    <a:pt x="561" y="868"/>
                    <a:pt x="561" y="886"/>
                  </a:cubicBezTo>
                  <a:lnTo>
                    <a:pt x="561" y="2152"/>
                  </a:lnTo>
                  <a:cubicBezTo>
                    <a:pt x="561" y="2199"/>
                    <a:pt x="522" y="2236"/>
                    <a:pt x="477" y="2236"/>
                  </a:cubicBezTo>
                  <a:lnTo>
                    <a:pt x="84" y="2236"/>
                  </a:lnTo>
                  <a:cubicBezTo>
                    <a:pt x="37" y="2236"/>
                    <a:pt x="0" y="2196"/>
                    <a:pt x="0" y="2152"/>
                  </a:cubicBezTo>
                  <a:lnTo>
                    <a:pt x="0" y="331"/>
                  </a:lnTo>
                  <a:cubicBezTo>
                    <a:pt x="0" y="145"/>
                    <a:pt x="73" y="63"/>
                    <a:pt x="144" y="32"/>
                  </a:cubicBezTo>
                  <a:cubicBezTo>
                    <a:pt x="215" y="0"/>
                    <a:pt x="430" y="13"/>
                    <a:pt x="561" y="126"/>
                  </a:cubicBezTo>
                  <a:cubicBezTo>
                    <a:pt x="692" y="239"/>
                    <a:pt x="1956" y="1343"/>
                    <a:pt x="1956" y="1343"/>
                  </a:cubicBezTo>
                  <a:cubicBezTo>
                    <a:pt x="1956" y="1343"/>
                    <a:pt x="2021" y="1400"/>
                    <a:pt x="2024" y="1406"/>
                  </a:cubicBezTo>
                  <a:cubicBezTo>
                    <a:pt x="2032" y="1411"/>
                    <a:pt x="2040" y="1416"/>
                    <a:pt x="2050" y="1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4DA560CA-6A4B-3844-8E0F-E1088EB66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088" y="3146425"/>
              <a:ext cx="950912" cy="819150"/>
            </a:xfrm>
            <a:custGeom>
              <a:avLst/>
              <a:gdLst>
                <a:gd name="T0" fmla="*/ 2047 w 2643"/>
                <a:gd name="T1" fmla="*/ 1416 h 2276"/>
                <a:gd name="T2" fmla="*/ 2084 w 2643"/>
                <a:gd name="T3" fmla="*/ 1379 h 2276"/>
                <a:gd name="T4" fmla="*/ 2084 w 2643"/>
                <a:gd name="T5" fmla="*/ 121 h 2276"/>
                <a:gd name="T6" fmla="*/ 2168 w 2643"/>
                <a:gd name="T7" fmla="*/ 37 h 2276"/>
                <a:gd name="T8" fmla="*/ 2559 w 2643"/>
                <a:gd name="T9" fmla="*/ 37 h 2276"/>
                <a:gd name="T10" fmla="*/ 2642 w 2643"/>
                <a:gd name="T11" fmla="*/ 121 h 2276"/>
                <a:gd name="T12" fmla="*/ 2642 w 2643"/>
                <a:gd name="T13" fmla="*/ 1945 h 2276"/>
                <a:gd name="T14" fmla="*/ 2498 w 2643"/>
                <a:gd name="T15" fmla="*/ 2243 h 2276"/>
                <a:gd name="T16" fmla="*/ 2081 w 2643"/>
                <a:gd name="T17" fmla="*/ 2149 h 2276"/>
                <a:gd name="T18" fmla="*/ 687 w 2643"/>
                <a:gd name="T19" fmla="*/ 934 h 2276"/>
                <a:gd name="T20" fmla="*/ 608 w 2643"/>
                <a:gd name="T21" fmla="*/ 863 h 2276"/>
                <a:gd name="T22" fmla="*/ 590 w 2643"/>
                <a:gd name="T23" fmla="*/ 855 h 2276"/>
                <a:gd name="T24" fmla="*/ 558 w 2643"/>
                <a:gd name="T25" fmla="*/ 886 h 2276"/>
                <a:gd name="T26" fmla="*/ 558 w 2643"/>
                <a:gd name="T27" fmla="*/ 2152 h 2276"/>
                <a:gd name="T28" fmla="*/ 474 w 2643"/>
                <a:gd name="T29" fmla="*/ 2236 h 2276"/>
                <a:gd name="T30" fmla="*/ 84 w 2643"/>
                <a:gd name="T31" fmla="*/ 2236 h 2276"/>
                <a:gd name="T32" fmla="*/ 0 w 2643"/>
                <a:gd name="T33" fmla="*/ 2152 h 2276"/>
                <a:gd name="T34" fmla="*/ 0 w 2643"/>
                <a:gd name="T35" fmla="*/ 331 h 2276"/>
                <a:gd name="T36" fmla="*/ 144 w 2643"/>
                <a:gd name="T37" fmla="*/ 32 h 2276"/>
                <a:gd name="T38" fmla="*/ 561 w 2643"/>
                <a:gd name="T39" fmla="*/ 126 h 2276"/>
                <a:gd name="T40" fmla="*/ 1956 w 2643"/>
                <a:gd name="T41" fmla="*/ 1343 h 2276"/>
                <a:gd name="T42" fmla="*/ 2021 w 2643"/>
                <a:gd name="T43" fmla="*/ 1406 h 2276"/>
                <a:gd name="T44" fmla="*/ 2047 w 2643"/>
                <a:gd name="T45" fmla="*/ 1416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3" h="2276">
                  <a:moveTo>
                    <a:pt x="2047" y="1416"/>
                  </a:moveTo>
                  <a:cubicBezTo>
                    <a:pt x="2068" y="1416"/>
                    <a:pt x="2084" y="1400"/>
                    <a:pt x="2084" y="1379"/>
                  </a:cubicBezTo>
                  <a:lnTo>
                    <a:pt x="2084" y="121"/>
                  </a:lnTo>
                  <a:cubicBezTo>
                    <a:pt x="2084" y="74"/>
                    <a:pt x="2123" y="37"/>
                    <a:pt x="2168" y="37"/>
                  </a:cubicBezTo>
                  <a:lnTo>
                    <a:pt x="2559" y="37"/>
                  </a:lnTo>
                  <a:cubicBezTo>
                    <a:pt x="2606" y="37"/>
                    <a:pt x="2642" y="76"/>
                    <a:pt x="2642" y="121"/>
                  </a:cubicBezTo>
                  <a:lnTo>
                    <a:pt x="2642" y="1945"/>
                  </a:lnTo>
                  <a:cubicBezTo>
                    <a:pt x="2642" y="2131"/>
                    <a:pt x="2569" y="2212"/>
                    <a:pt x="2498" y="2243"/>
                  </a:cubicBezTo>
                  <a:cubicBezTo>
                    <a:pt x="2427" y="2275"/>
                    <a:pt x="2212" y="2262"/>
                    <a:pt x="2081" y="2149"/>
                  </a:cubicBezTo>
                  <a:cubicBezTo>
                    <a:pt x="1953" y="2036"/>
                    <a:pt x="687" y="934"/>
                    <a:pt x="687" y="934"/>
                  </a:cubicBezTo>
                  <a:cubicBezTo>
                    <a:pt x="687" y="934"/>
                    <a:pt x="613" y="868"/>
                    <a:pt x="608" y="863"/>
                  </a:cubicBezTo>
                  <a:cubicBezTo>
                    <a:pt x="603" y="858"/>
                    <a:pt x="595" y="855"/>
                    <a:pt x="590" y="855"/>
                  </a:cubicBezTo>
                  <a:cubicBezTo>
                    <a:pt x="571" y="855"/>
                    <a:pt x="558" y="868"/>
                    <a:pt x="558" y="886"/>
                  </a:cubicBezTo>
                  <a:lnTo>
                    <a:pt x="558" y="2152"/>
                  </a:lnTo>
                  <a:cubicBezTo>
                    <a:pt x="558" y="2199"/>
                    <a:pt x="519" y="2236"/>
                    <a:pt x="474" y="2236"/>
                  </a:cubicBezTo>
                  <a:lnTo>
                    <a:pt x="84" y="2236"/>
                  </a:lnTo>
                  <a:cubicBezTo>
                    <a:pt x="37" y="2236"/>
                    <a:pt x="0" y="2196"/>
                    <a:pt x="0" y="2152"/>
                  </a:cubicBezTo>
                  <a:lnTo>
                    <a:pt x="0" y="331"/>
                  </a:lnTo>
                  <a:cubicBezTo>
                    <a:pt x="0" y="145"/>
                    <a:pt x="73" y="63"/>
                    <a:pt x="144" y="32"/>
                  </a:cubicBezTo>
                  <a:cubicBezTo>
                    <a:pt x="215" y="0"/>
                    <a:pt x="430" y="13"/>
                    <a:pt x="561" y="126"/>
                  </a:cubicBezTo>
                  <a:cubicBezTo>
                    <a:pt x="689" y="239"/>
                    <a:pt x="1956" y="1343"/>
                    <a:pt x="1956" y="1343"/>
                  </a:cubicBezTo>
                  <a:cubicBezTo>
                    <a:pt x="1956" y="1343"/>
                    <a:pt x="2016" y="1400"/>
                    <a:pt x="2021" y="1406"/>
                  </a:cubicBezTo>
                  <a:cubicBezTo>
                    <a:pt x="2029" y="1411"/>
                    <a:pt x="2037" y="1416"/>
                    <a:pt x="2047" y="1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C775AE05-31C4-7842-B6A7-FF53DBC04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8" y="3159125"/>
              <a:ext cx="201612" cy="793750"/>
            </a:xfrm>
            <a:custGeom>
              <a:avLst/>
              <a:gdLst>
                <a:gd name="T0" fmla="*/ 0 w 560"/>
                <a:gd name="T1" fmla="*/ 84 h 2205"/>
                <a:gd name="T2" fmla="*/ 84 w 560"/>
                <a:gd name="T3" fmla="*/ 0 h 2205"/>
                <a:gd name="T4" fmla="*/ 475 w 560"/>
                <a:gd name="T5" fmla="*/ 0 h 2205"/>
                <a:gd name="T6" fmla="*/ 559 w 560"/>
                <a:gd name="T7" fmla="*/ 84 h 2205"/>
                <a:gd name="T8" fmla="*/ 559 w 560"/>
                <a:gd name="T9" fmla="*/ 2120 h 2205"/>
                <a:gd name="T10" fmla="*/ 475 w 560"/>
                <a:gd name="T11" fmla="*/ 2204 h 2205"/>
                <a:gd name="T12" fmla="*/ 84 w 560"/>
                <a:gd name="T13" fmla="*/ 2204 h 2205"/>
                <a:gd name="T14" fmla="*/ 0 w 560"/>
                <a:gd name="T15" fmla="*/ 2120 h 2205"/>
                <a:gd name="T16" fmla="*/ 0 w 560"/>
                <a:gd name="T17" fmla="*/ 84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05">
                  <a:moveTo>
                    <a:pt x="0" y="84"/>
                  </a:moveTo>
                  <a:cubicBezTo>
                    <a:pt x="0" y="37"/>
                    <a:pt x="40" y="0"/>
                    <a:pt x="84" y="0"/>
                  </a:cubicBezTo>
                  <a:lnTo>
                    <a:pt x="475" y="0"/>
                  </a:lnTo>
                  <a:cubicBezTo>
                    <a:pt x="522" y="0"/>
                    <a:pt x="559" y="39"/>
                    <a:pt x="559" y="84"/>
                  </a:cubicBezTo>
                  <a:lnTo>
                    <a:pt x="559" y="2120"/>
                  </a:lnTo>
                  <a:cubicBezTo>
                    <a:pt x="559" y="2167"/>
                    <a:pt x="519" y="2204"/>
                    <a:pt x="475" y="2204"/>
                  </a:cubicBezTo>
                  <a:lnTo>
                    <a:pt x="84" y="2204"/>
                  </a:lnTo>
                  <a:cubicBezTo>
                    <a:pt x="37" y="2204"/>
                    <a:pt x="0" y="2164"/>
                    <a:pt x="0" y="2120"/>
                  </a:cubicBezTo>
                  <a:lnTo>
                    <a:pt x="0" y="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80842B31-E7A5-5A41-A7CB-EEC1A3CC3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438" y="3155950"/>
              <a:ext cx="1196975" cy="798513"/>
            </a:xfrm>
            <a:custGeom>
              <a:avLst/>
              <a:gdLst>
                <a:gd name="T0" fmla="*/ 1931 w 3324"/>
                <a:gd name="T1" fmla="*/ 141 h 2217"/>
                <a:gd name="T2" fmla="*/ 1662 w 3324"/>
                <a:gd name="T3" fmla="*/ 0 h 2217"/>
                <a:gd name="T4" fmla="*/ 1392 w 3324"/>
                <a:gd name="T5" fmla="*/ 141 h 2217"/>
                <a:gd name="T6" fmla="*/ 13 w 3324"/>
                <a:gd name="T7" fmla="*/ 2130 h 2217"/>
                <a:gd name="T8" fmla="*/ 0 w 3324"/>
                <a:gd name="T9" fmla="*/ 2164 h 2217"/>
                <a:gd name="T10" fmla="*/ 53 w 3324"/>
                <a:gd name="T11" fmla="*/ 2216 h 2217"/>
                <a:gd name="T12" fmla="*/ 556 w 3324"/>
                <a:gd name="T13" fmla="*/ 2216 h 2217"/>
                <a:gd name="T14" fmla="*/ 601 w 3324"/>
                <a:gd name="T15" fmla="*/ 2190 h 2217"/>
                <a:gd name="T16" fmla="*/ 957 w 3324"/>
                <a:gd name="T17" fmla="*/ 1675 h 2217"/>
                <a:gd name="T18" fmla="*/ 1004 w 3324"/>
                <a:gd name="T19" fmla="*/ 1646 h 2217"/>
                <a:gd name="T20" fmla="*/ 2319 w 3324"/>
                <a:gd name="T21" fmla="*/ 1646 h 2217"/>
                <a:gd name="T22" fmla="*/ 2366 w 3324"/>
                <a:gd name="T23" fmla="*/ 1675 h 2217"/>
                <a:gd name="T24" fmla="*/ 2723 w 3324"/>
                <a:gd name="T25" fmla="*/ 2190 h 2217"/>
                <a:gd name="T26" fmla="*/ 2768 w 3324"/>
                <a:gd name="T27" fmla="*/ 2216 h 2217"/>
                <a:gd name="T28" fmla="*/ 3271 w 3324"/>
                <a:gd name="T29" fmla="*/ 2216 h 2217"/>
                <a:gd name="T30" fmla="*/ 3323 w 3324"/>
                <a:gd name="T31" fmla="*/ 2164 h 2217"/>
                <a:gd name="T32" fmla="*/ 3310 w 3324"/>
                <a:gd name="T33" fmla="*/ 2130 h 2217"/>
                <a:gd name="T34" fmla="*/ 1931 w 3324"/>
                <a:gd name="T35" fmla="*/ 141 h 2217"/>
                <a:gd name="T36" fmla="*/ 1377 w 3324"/>
                <a:gd name="T37" fmla="*/ 1153 h 2217"/>
                <a:gd name="T38" fmla="*/ 1345 w 3324"/>
                <a:gd name="T39" fmla="*/ 1122 h 2217"/>
                <a:gd name="T40" fmla="*/ 1353 w 3324"/>
                <a:gd name="T41" fmla="*/ 1101 h 2217"/>
                <a:gd name="T42" fmla="*/ 1633 w 3324"/>
                <a:gd name="T43" fmla="*/ 697 h 2217"/>
                <a:gd name="T44" fmla="*/ 1639 w 3324"/>
                <a:gd name="T45" fmla="*/ 692 h 2217"/>
                <a:gd name="T46" fmla="*/ 1644 w 3324"/>
                <a:gd name="T47" fmla="*/ 686 h 2217"/>
                <a:gd name="T48" fmla="*/ 1657 w 3324"/>
                <a:gd name="T49" fmla="*/ 684 h 2217"/>
                <a:gd name="T50" fmla="*/ 1660 w 3324"/>
                <a:gd name="T51" fmla="*/ 684 h 2217"/>
                <a:gd name="T52" fmla="*/ 1662 w 3324"/>
                <a:gd name="T53" fmla="*/ 684 h 2217"/>
                <a:gd name="T54" fmla="*/ 1675 w 3324"/>
                <a:gd name="T55" fmla="*/ 686 h 2217"/>
                <a:gd name="T56" fmla="*/ 1681 w 3324"/>
                <a:gd name="T57" fmla="*/ 692 h 2217"/>
                <a:gd name="T58" fmla="*/ 1686 w 3324"/>
                <a:gd name="T59" fmla="*/ 697 h 2217"/>
                <a:gd name="T60" fmla="*/ 1965 w 3324"/>
                <a:gd name="T61" fmla="*/ 1101 h 2217"/>
                <a:gd name="T62" fmla="*/ 1973 w 3324"/>
                <a:gd name="T63" fmla="*/ 1122 h 2217"/>
                <a:gd name="T64" fmla="*/ 1944 w 3324"/>
                <a:gd name="T65" fmla="*/ 1153 h 2217"/>
                <a:gd name="T66" fmla="*/ 1377 w 3324"/>
                <a:gd name="T67" fmla="*/ 1153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24" h="2217">
                  <a:moveTo>
                    <a:pt x="1931" y="141"/>
                  </a:moveTo>
                  <a:cubicBezTo>
                    <a:pt x="1871" y="55"/>
                    <a:pt x="1774" y="0"/>
                    <a:pt x="1662" y="0"/>
                  </a:cubicBezTo>
                  <a:cubicBezTo>
                    <a:pt x="1549" y="0"/>
                    <a:pt x="1450" y="57"/>
                    <a:pt x="1392" y="141"/>
                  </a:cubicBezTo>
                  <a:lnTo>
                    <a:pt x="13" y="2130"/>
                  </a:lnTo>
                  <a:cubicBezTo>
                    <a:pt x="5" y="2138"/>
                    <a:pt x="0" y="2151"/>
                    <a:pt x="0" y="2164"/>
                  </a:cubicBezTo>
                  <a:cubicBezTo>
                    <a:pt x="0" y="2193"/>
                    <a:pt x="24" y="2216"/>
                    <a:pt x="53" y="2216"/>
                  </a:cubicBezTo>
                  <a:lnTo>
                    <a:pt x="556" y="2216"/>
                  </a:lnTo>
                  <a:cubicBezTo>
                    <a:pt x="574" y="2216"/>
                    <a:pt x="593" y="2206"/>
                    <a:pt x="601" y="2190"/>
                  </a:cubicBezTo>
                  <a:lnTo>
                    <a:pt x="957" y="1675"/>
                  </a:lnTo>
                  <a:cubicBezTo>
                    <a:pt x="965" y="1656"/>
                    <a:pt x="983" y="1646"/>
                    <a:pt x="1004" y="1646"/>
                  </a:cubicBezTo>
                  <a:lnTo>
                    <a:pt x="2319" y="1646"/>
                  </a:lnTo>
                  <a:cubicBezTo>
                    <a:pt x="2340" y="1646"/>
                    <a:pt x="2359" y="1659"/>
                    <a:pt x="2366" y="1675"/>
                  </a:cubicBezTo>
                  <a:lnTo>
                    <a:pt x="2723" y="2190"/>
                  </a:lnTo>
                  <a:cubicBezTo>
                    <a:pt x="2731" y="2206"/>
                    <a:pt x="2749" y="2216"/>
                    <a:pt x="2768" y="2216"/>
                  </a:cubicBezTo>
                  <a:lnTo>
                    <a:pt x="3271" y="2216"/>
                  </a:lnTo>
                  <a:cubicBezTo>
                    <a:pt x="3300" y="2216"/>
                    <a:pt x="3323" y="2193"/>
                    <a:pt x="3323" y="2164"/>
                  </a:cubicBezTo>
                  <a:cubicBezTo>
                    <a:pt x="3321" y="2151"/>
                    <a:pt x="3315" y="2138"/>
                    <a:pt x="3310" y="2130"/>
                  </a:cubicBezTo>
                  <a:lnTo>
                    <a:pt x="1931" y="141"/>
                  </a:lnTo>
                  <a:close/>
                  <a:moveTo>
                    <a:pt x="1377" y="1153"/>
                  </a:moveTo>
                  <a:cubicBezTo>
                    <a:pt x="1358" y="1153"/>
                    <a:pt x="1345" y="1140"/>
                    <a:pt x="1345" y="1122"/>
                  </a:cubicBezTo>
                  <a:cubicBezTo>
                    <a:pt x="1345" y="1114"/>
                    <a:pt x="1348" y="1106"/>
                    <a:pt x="1353" y="1101"/>
                  </a:cubicBezTo>
                  <a:lnTo>
                    <a:pt x="1633" y="697"/>
                  </a:lnTo>
                  <a:lnTo>
                    <a:pt x="1639" y="692"/>
                  </a:lnTo>
                  <a:lnTo>
                    <a:pt x="1644" y="686"/>
                  </a:lnTo>
                  <a:cubicBezTo>
                    <a:pt x="1647" y="684"/>
                    <a:pt x="1652" y="684"/>
                    <a:pt x="1657" y="684"/>
                  </a:cubicBezTo>
                  <a:lnTo>
                    <a:pt x="1660" y="684"/>
                  </a:lnTo>
                  <a:lnTo>
                    <a:pt x="1662" y="684"/>
                  </a:lnTo>
                  <a:cubicBezTo>
                    <a:pt x="1668" y="684"/>
                    <a:pt x="1670" y="684"/>
                    <a:pt x="1675" y="686"/>
                  </a:cubicBezTo>
                  <a:cubicBezTo>
                    <a:pt x="1678" y="686"/>
                    <a:pt x="1678" y="689"/>
                    <a:pt x="1681" y="692"/>
                  </a:cubicBezTo>
                  <a:cubicBezTo>
                    <a:pt x="1683" y="694"/>
                    <a:pt x="1686" y="694"/>
                    <a:pt x="1686" y="697"/>
                  </a:cubicBezTo>
                  <a:lnTo>
                    <a:pt x="1965" y="1101"/>
                  </a:lnTo>
                  <a:cubicBezTo>
                    <a:pt x="1971" y="1106"/>
                    <a:pt x="1973" y="1114"/>
                    <a:pt x="1973" y="1122"/>
                  </a:cubicBezTo>
                  <a:cubicBezTo>
                    <a:pt x="1976" y="1140"/>
                    <a:pt x="1963" y="1153"/>
                    <a:pt x="1944" y="1153"/>
                  </a:cubicBezTo>
                  <a:lnTo>
                    <a:pt x="1377" y="115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231922"/>
            <a:ext cx="9144000" cy="692497"/>
          </a:xfrm>
        </p:spPr>
        <p:txBody>
          <a:bodyPr anchor="ctr"/>
          <a:lstStyle>
            <a:lvl1pPr algn="ctr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03470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Teal_Thank you slide">
    <p:bg>
      <p:bgPr>
        <a:gradFill>
          <a:gsLst>
            <a:gs pos="50000">
              <a:srgbClr val="5D72A7"/>
            </a:gs>
            <a:gs pos="0">
              <a:schemeClr val="accent3"/>
            </a:gs>
            <a:gs pos="100000">
              <a:schemeClr val="accent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BCDF122-8555-7B41-A3D0-67E29D37E09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77052" y="476918"/>
            <a:ext cx="8437896" cy="5904164"/>
            <a:chOff x="6935788" y="3157538"/>
            <a:chExt cx="1136650" cy="795337"/>
          </a:xfrm>
          <a:solidFill>
            <a:schemeClr val="bg1">
              <a:alpha val="10000"/>
            </a:schemeClr>
          </a:solidFill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09EEB6E-588D-BD40-A284-E8AFF9CE9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BA86735-9237-0E41-B5CB-EF3CE8794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8DA2662-5E1D-D946-B31C-0BAC13D86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1392844-4C1B-794E-BDC5-91FBFB7ED4A7}"/>
              </a:ext>
            </a:extLst>
          </p:cNvPr>
          <p:cNvGrpSpPr/>
          <p:nvPr userDrawn="1"/>
        </p:nvGrpSpPr>
        <p:grpSpPr>
          <a:xfrm>
            <a:off x="4821936" y="2467320"/>
            <a:ext cx="2548128" cy="315914"/>
            <a:chOff x="1757363" y="3146425"/>
            <a:chExt cx="6607175" cy="819150"/>
          </a:xfrm>
          <a:solidFill>
            <a:schemeClr val="bg1"/>
          </a:solidFill>
        </p:grpSpPr>
        <p:sp>
          <p:nvSpPr>
            <p:cNvPr id="39" name="Freeform 1">
              <a:extLst>
                <a:ext uri="{FF2B5EF4-FFF2-40B4-BE49-F238E27FC236}">
                  <a16:creationId xmlns:a16="http://schemas.microsoft.com/office/drawing/2014/main" id="{CF62CECC-1B2E-0747-B8A8-572DD95A5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8" y="3159125"/>
              <a:ext cx="201612" cy="793750"/>
            </a:xfrm>
            <a:custGeom>
              <a:avLst/>
              <a:gdLst>
                <a:gd name="T0" fmla="*/ 50 w 560"/>
                <a:gd name="T1" fmla="*/ 0 h 2205"/>
                <a:gd name="T2" fmla="*/ 0 w 560"/>
                <a:gd name="T3" fmla="*/ 50 h 2205"/>
                <a:gd name="T4" fmla="*/ 0 w 560"/>
                <a:gd name="T5" fmla="*/ 2154 h 2205"/>
                <a:gd name="T6" fmla="*/ 50 w 560"/>
                <a:gd name="T7" fmla="*/ 2204 h 2205"/>
                <a:gd name="T8" fmla="*/ 509 w 560"/>
                <a:gd name="T9" fmla="*/ 2204 h 2205"/>
                <a:gd name="T10" fmla="*/ 559 w 560"/>
                <a:gd name="T11" fmla="*/ 2154 h 2205"/>
                <a:gd name="T12" fmla="*/ 559 w 560"/>
                <a:gd name="T13" fmla="*/ 50 h 2205"/>
                <a:gd name="T14" fmla="*/ 509 w 560"/>
                <a:gd name="T15" fmla="*/ 0 h 2205"/>
                <a:gd name="T16" fmla="*/ 50 w 560"/>
                <a:gd name="T17" fmla="*/ 0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05">
                  <a:moveTo>
                    <a:pt x="50" y="0"/>
                  </a:moveTo>
                  <a:cubicBezTo>
                    <a:pt x="21" y="0"/>
                    <a:pt x="0" y="24"/>
                    <a:pt x="0" y="50"/>
                  </a:cubicBezTo>
                  <a:lnTo>
                    <a:pt x="0" y="2154"/>
                  </a:lnTo>
                  <a:cubicBezTo>
                    <a:pt x="0" y="2183"/>
                    <a:pt x="24" y="2204"/>
                    <a:pt x="50" y="2204"/>
                  </a:cubicBezTo>
                  <a:lnTo>
                    <a:pt x="509" y="2204"/>
                  </a:lnTo>
                  <a:cubicBezTo>
                    <a:pt x="538" y="2204"/>
                    <a:pt x="559" y="2180"/>
                    <a:pt x="559" y="2154"/>
                  </a:cubicBezTo>
                  <a:lnTo>
                    <a:pt x="559" y="50"/>
                  </a:lnTo>
                  <a:cubicBezTo>
                    <a:pt x="559" y="21"/>
                    <a:pt x="535" y="0"/>
                    <a:pt x="509" y="0"/>
                  </a:cubicBezTo>
                  <a:lnTo>
                    <a:pt x="5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>
              <a:extLst>
                <a:ext uri="{FF2B5EF4-FFF2-40B4-BE49-F238E27FC236}">
                  <a16:creationId xmlns:a16="http://schemas.microsoft.com/office/drawing/2014/main" id="{19F24F82-469C-C145-92D5-EA1F2591D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7363" y="3824288"/>
              <a:ext cx="106362" cy="130175"/>
            </a:xfrm>
            <a:custGeom>
              <a:avLst/>
              <a:gdLst>
                <a:gd name="T0" fmla="*/ 115 w 297"/>
                <a:gd name="T1" fmla="*/ 57 h 360"/>
                <a:gd name="T2" fmla="*/ 28 w 297"/>
                <a:gd name="T3" fmla="*/ 57 h 360"/>
                <a:gd name="T4" fmla="*/ 0 w 297"/>
                <a:gd name="T5" fmla="*/ 28 h 360"/>
                <a:gd name="T6" fmla="*/ 28 w 297"/>
                <a:gd name="T7" fmla="*/ 0 h 360"/>
                <a:gd name="T8" fmla="*/ 267 w 297"/>
                <a:gd name="T9" fmla="*/ 0 h 360"/>
                <a:gd name="T10" fmla="*/ 296 w 297"/>
                <a:gd name="T11" fmla="*/ 28 h 360"/>
                <a:gd name="T12" fmla="*/ 267 w 297"/>
                <a:gd name="T13" fmla="*/ 57 h 360"/>
                <a:gd name="T14" fmla="*/ 181 w 297"/>
                <a:gd name="T15" fmla="*/ 57 h 360"/>
                <a:gd name="T16" fmla="*/ 181 w 297"/>
                <a:gd name="T17" fmla="*/ 327 h 360"/>
                <a:gd name="T18" fmla="*/ 149 w 297"/>
                <a:gd name="T19" fmla="*/ 359 h 360"/>
                <a:gd name="T20" fmla="*/ 118 w 297"/>
                <a:gd name="T21" fmla="*/ 327 h 360"/>
                <a:gd name="T22" fmla="*/ 118 w 297"/>
                <a:gd name="T23" fmla="*/ 57 h 360"/>
                <a:gd name="T24" fmla="*/ 115 w 297"/>
                <a:gd name="T25" fmla="*/ 57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360">
                  <a:moveTo>
                    <a:pt x="115" y="57"/>
                  </a:moveTo>
                  <a:lnTo>
                    <a:pt x="28" y="57"/>
                  </a:lnTo>
                  <a:cubicBezTo>
                    <a:pt x="13" y="57"/>
                    <a:pt x="0" y="44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lnTo>
                    <a:pt x="267" y="0"/>
                  </a:lnTo>
                  <a:cubicBezTo>
                    <a:pt x="283" y="0"/>
                    <a:pt x="296" y="13"/>
                    <a:pt x="296" y="28"/>
                  </a:cubicBezTo>
                  <a:cubicBezTo>
                    <a:pt x="296" y="44"/>
                    <a:pt x="283" y="57"/>
                    <a:pt x="267" y="57"/>
                  </a:cubicBezTo>
                  <a:lnTo>
                    <a:pt x="181" y="57"/>
                  </a:lnTo>
                  <a:lnTo>
                    <a:pt x="181" y="327"/>
                  </a:lnTo>
                  <a:cubicBezTo>
                    <a:pt x="181" y="346"/>
                    <a:pt x="167" y="359"/>
                    <a:pt x="149" y="359"/>
                  </a:cubicBezTo>
                  <a:cubicBezTo>
                    <a:pt x="131" y="359"/>
                    <a:pt x="118" y="346"/>
                    <a:pt x="118" y="327"/>
                  </a:cubicBezTo>
                  <a:lnTo>
                    <a:pt x="118" y="57"/>
                  </a:lnTo>
                  <a:lnTo>
                    <a:pt x="115" y="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">
              <a:extLst>
                <a:ext uri="{FF2B5EF4-FFF2-40B4-BE49-F238E27FC236}">
                  <a16:creationId xmlns:a16="http://schemas.microsoft.com/office/drawing/2014/main" id="{7C3CDDBB-A1B5-9141-9F65-E0AB12783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950" y="3822700"/>
              <a:ext cx="128588" cy="130175"/>
            </a:xfrm>
            <a:custGeom>
              <a:avLst/>
              <a:gdLst>
                <a:gd name="T0" fmla="*/ 0 w 355"/>
                <a:gd name="T1" fmla="*/ 31 h 363"/>
                <a:gd name="T2" fmla="*/ 31 w 355"/>
                <a:gd name="T3" fmla="*/ 0 h 363"/>
                <a:gd name="T4" fmla="*/ 39 w 355"/>
                <a:gd name="T5" fmla="*/ 0 h 363"/>
                <a:gd name="T6" fmla="*/ 68 w 355"/>
                <a:gd name="T7" fmla="*/ 16 h 363"/>
                <a:gd name="T8" fmla="*/ 175 w 355"/>
                <a:gd name="T9" fmla="*/ 186 h 363"/>
                <a:gd name="T10" fmla="*/ 286 w 355"/>
                <a:gd name="T11" fmla="*/ 16 h 363"/>
                <a:gd name="T12" fmla="*/ 314 w 355"/>
                <a:gd name="T13" fmla="*/ 0 h 363"/>
                <a:gd name="T14" fmla="*/ 322 w 355"/>
                <a:gd name="T15" fmla="*/ 0 h 363"/>
                <a:gd name="T16" fmla="*/ 354 w 355"/>
                <a:gd name="T17" fmla="*/ 31 h 363"/>
                <a:gd name="T18" fmla="*/ 354 w 355"/>
                <a:gd name="T19" fmla="*/ 330 h 363"/>
                <a:gd name="T20" fmla="*/ 322 w 355"/>
                <a:gd name="T21" fmla="*/ 362 h 363"/>
                <a:gd name="T22" fmla="*/ 291 w 355"/>
                <a:gd name="T23" fmla="*/ 330 h 363"/>
                <a:gd name="T24" fmla="*/ 291 w 355"/>
                <a:gd name="T25" fmla="*/ 115 h 363"/>
                <a:gd name="T26" fmla="*/ 204 w 355"/>
                <a:gd name="T27" fmla="*/ 246 h 363"/>
                <a:gd name="T28" fmla="*/ 178 w 355"/>
                <a:gd name="T29" fmla="*/ 262 h 363"/>
                <a:gd name="T30" fmla="*/ 152 w 355"/>
                <a:gd name="T31" fmla="*/ 246 h 363"/>
                <a:gd name="T32" fmla="*/ 65 w 355"/>
                <a:gd name="T33" fmla="*/ 115 h 363"/>
                <a:gd name="T34" fmla="*/ 65 w 355"/>
                <a:gd name="T35" fmla="*/ 330 h 363"/>
                <a:gd name="T36" fmla="*/ 34 w 355"/>
                <a:gd name="T37" fmla="*/ 362 h 363"/>
                <a:gd name="T38" fmla="*/ 2 w 355"/>
                <a:gd name="T39" fmla="*/ 330 h 363"/>
                <a:gd name="T40" fmla="*/ 2 w 355"/>
                <a:gd name="T41" fmla="*/ 31 h 363"/>
                <a:gd name="T42" fmla="*/ 0 w 355"/>
                <a:gd name="T43" fmla="*/ 3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5" h="363">
                  <a:moveTo>
                    <a:pt x="0" y="31"/>
                  </a:moveTo>
                  <a:cubicBezTo>
                    <a:pt x="0" y="13"/>
                    <a:pt x="13" y="0"/>
                    <a:pt x="31" y="0"/>
                  </a:cubicBezTo>
                  <a:lnTo>
                    <a:pt x="39" y="0"/>
                  </a:lnTo>
                  <a:cubicBezTo>
                    <a:pt x="52" y="0"/>
                    <a:pt x="63" y="8"/>
                    <a:pt x="68" y="16"/>
                  </a:cubicBezTo>
                  <a:lnTo>
                    <a:pt x="175" y="186"/>
                  </a:lnTo>
                  <a:lnTo>
                    <a:pt x="286" y="16"/>
                  </a:lnTo>
                  <a:cubicBezTo>
                    <a:pt x="293" y="5"/>
                    <a:pt x="301" y="0"/>
                    <a:pt x="314" y="0"/>
                  </a:cubicBezTo>
                  <a:lnTo>
                    <a:pt x="322" y="0"/>
                  </a:lnTo>
                  <a:cubicBezTo>
                    <a:pt x="341" y="0"/>
                    <a:pt x="354" y="13"/>
                    <a:pt x="354" y="31"/>
                  </a:cubicBezTo>
                  <a:lnTo>
                    <a:pt x="354" y="330"/>
                  </a:lnTo>
                  <a:cubicBezTo>
                    <a:pt x="354" y="349"/>
                    <a:pt x="341" y="362"/>
                    <a:pt x="322" y="362"/>
                  </a:cubicBezTo>
                  <a:cubicBezTo>
                    <a:pt x="307" y="362"/>
                    <a:pt x="291" y="349"/>
                    <a:pt x="291" y="330"/>
                  </a:cubicBezTo>
                  <a:lnTo>
                    <a:pt x="291" y="115"/>
                  </a:lnTo>
                  <a:lnTo>
                    <a:pt x="204" y="246"/>
                  </a:lnTo>
                  <a:cubicBezTo>
                    <a:pt x="196" y="257"/>
                    <a:pt x="189" y="262"/>
                    <a:pt x="178" y="262"/>
                  </a:cubicBezTo>
                  <a:cubicBezTo>
                    <a:pt x="168" y="262"/>
                    <a:pt x="160" y="257"/>
                    <a:pt x="152" y="246"/>
                  </a:cubicBezTo>
                  <a:lnTo>
                    <a:pt x="65" y="115"/>
                  </a:lnTo>
                  <a:lnTo>
                    <a:pt x="65" y="330"/>
                  </a:lnTo>
                  <a:cubicBezTo>
                    <a:pt x="65" y="349"/>
                    <a:pt x="52" y="362"/>
                    <a:pt x="34" y="362"/>
                  </a:cubicBezTo>
                  <a:cubicBezTo>
                    <a:pt x="16" y="362"/>
                    <a:pt x="2" y="349"/>
                    <a:pt x="2" y="330"/>
                  </a:cubicBezTo>
                  <a:lnTo>
                    <a:pt x="2" y="31"/>
                  </a:lnTo>
                  <a:lnTo>
                    <a:pt x="0" y="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4">
              <a:extLst>
                <a:ext uri="{FF2B5EF4-FFF2-40B4-BE49-F238E27FC236}">
                  <a16:creationId xmlns:a16="http://schemas.microsoft.com/office/drawing/2014/main" id="{50DCBBD5-9DCD-4A4E-AAA9-C4D6EA407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950" y="3159125"/>
              <a:ext cx="949325" cy="795338"/>
            </a:xfrm>
            <a:custGeom>
              <a:avLst/>
              <a:gdLst>
                <a:gd name="T0" fmla="*/ 2163 w 2638"/>
                <a:gd name="T1" fmla="*/ 0 h 2210"/>
                <a:gd name="T2" fmla="*/ 2079 w 2638"/>
                <a:gd name="T3" fmla="*/ 84 h 2210"/>
                <a:gd name="T4" fmla="*/ 2079 w 2638"/>
                <a:gd name="T5" fmla="*/ 1515 h 2210"/>
                <a:gd name="T6" fmla="*/ 1610 w 2638"/>
                <a:gd name="T7" fmla="*/ 1715 h 2210"/>
                <a:gd name="T8" fmla="*/ 1319 w 2638"/>
                <a:gd name="T9" fmla="*/ 1715 h 2210"/>
                <a:gd name="T10" fmla="*/ 1028 w 2638"/>
                <a:gd name="T11" fmla="*/ 1715 h 2210"/>
                <a:gd name="T12" fmla="*/ 558 w 2638"/>
                <a:gd name="T13" fmla="*/ 1515 h 2210"/>
                <a:gd name="T14" fmla="*/ 558 w 2638"/>
                <a:gd name="T15" fmla="*/ 84 h 2210"/>
                <a:gd name="T16" fmla="*/ 474 w 2638"/>
                <a:gd name="T17" fmla="*/ 0 h 2210"/>
                <a:gd name="T18" fmla="*/ 84 w 2638"/>
                <a:gd name="T19" fmla="*/ 0 h 2210"/>
                <a:gd name="T20" fmla="*/ 0 w 2638"/>
                <a:gd name="T21" fmla="*/ 84 h 2210"/>
                <a:gd name="T22" fmla="*/ 0 w 2638"/>
                <a:gd name="T23" fmla="*/ 1547 h 2210"/>
                <a:gd name="T24" fmla="*/ 320 w 2638"/>
                <a:gd name="T25" fmla="*/ 2083 h 2210"/>
                <a:gd name="T26" fmla="*/ 1161 w 2638"/>
                <a:gd name="T27" fmla="*/ 2204 h 2210"/>
                <a:gd name="T28" fmla="*/ 1319 w 2638"/>
                <a:gd name="T29" fmla="*/ 2204 h 2210"/>
                <a:gd name="T30" fmla="*/ 1476 w 2638"/>
                <a:gd name="T31" fmla="*/ 2204 h 2210"/>
                <a:gd name="T32" fmla="*/ 2317 w 2638"/>
                <a:gd name="T33" fmla="*/ 2083 h 2210"/>
                <a:gd name="T34" fmla="*/ 2637 w 2638"/>
                <a:gd name="T35" fmla="*/ 1547 h 2210"/>
                <a:gd name="T36" fmla="*/ 2637 w 2638"/>
                <a:gd name="T37" fmla="*/ 84 h 2210"/>
                <a:gd name="T38" fmla="*/ 2553 w 2638"/>
                <a:gd name="T39" fmla="*/ 0 h 2210"/>
                <a:gd name="T40" fmla="*/ 2163 w 2638"/>
                <a:gd name="T41" fmla="*/ 0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8" h="2210">
                  <a:moveTo>
                    <a:pt x="2163" y="0"/>
                  </a:moveTo>
                  <a:cubicBezTo>
                    <a:pt x="2116" y="0"/>
                    <a:pt x="2079" y="39"/>
                    <a:pt x="2079" y="84"/>
                  </a:cubicBezTo>
                  <a:lnTo>
                    <a:pt x="2079" y="1515"/>
                  </a:lnTo>
                  <a:cubicBezTo>
                    <a:pt x="2079" y="1667"/>
                    <a:pt x="1869" y="1715"/>
                    <a:pt x="1610" y="1715"/>
                  </a:cubicBezTo>
                  <a:lnTo>
                    <a:pt x="1319" y="1715"/>
                  </a:lnTo>
                  <a:lnTo>
                    <a:pt x="1028" y="1715"/>
                  </a:lnTo>
                  <a:cubicBezTo>
                    <a:pt x="768" y="1715"/>
                    <a:pt x="558" y="1667"/>
                    <a:pt x="558" y="1515"/>
                  </a:cubicBezTo>
                  <a:lnTo>
                    <a:pt x="558" y="84"/>
                  </a:lnTo>
                  <a:cubicBezTo>
                    <a:pt x="558" y="37"/>
                    <a:pt x="519" y="0"/>
                    <a:pt x="474" y="0"/>
                  </a:cubicBezTo>
                  <a:lnTo>
                    <a:pt x="84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1547"/>
                  </a:lnTo>
                  <a:cubicBezTo>
                    <a:pt x="0" y="1797"/>
                    <a:pt x="110" y="1957"/>
                    <a:pt x="320" y="2083"/>
                  </a:cubicBezTo>
                  <a:cubicBezTo>
                    <a:pt x="530" y="2209"/>
                    <a:pt x="1017" y="2204"/>
                    <a:pt x="1161" y="2204"/>
                  </a:cubicBezTo>
                  <a:lnTo>
                    <a:pt x="1319" y="2204"/>
                  </a:lnTo>
                  <a:lnTo>
                    <a:pt x="1476" y="2204"/>
                  </a:lnTo>
                  <a:cubicBezTo>
                    <a:pt x="1620" y="2204"/>
                    <a:pt x="2107" y="2209"/>
                    <a:pt x="2317" y="2083"/>
                  </a:cubicBezTo>
                  <a:cubicBezTo>
                    <a:pt x="2526" y="1957"/>
                    <a:pt x="2637" y="1797"/>
                    <a:pt x="2637" y="1547"/>
                  </a:cubicBezTo>
                  <a:lnTo>
                    <a:pt x="2637" y="84"/>
                  </a:lnTo>
                  <a:cubicBezTo>
                    <a:pt x="2637" y="37"/>
                    <a:pt x="2601" y="0"/>
                    <a:pt x="2553" y="0"/>
                  </a:cubicBezTo>
                  <a:lnTo>
                    <a:pt x="216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43A68453-55AD-B34D-97D6-126AAF111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0DC3D4F-65D0-C249-AB0B-8E8489D18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00DDECF-BF8D-E946-B902-2C4FF3F2D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DDD14FDE-81AC-5644-8559-68EEB8A20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363" y="3159125"/>
              <a:ext cx="869950" cy="793750"/>
            </a:xfrm>
            <a:custGeom>
              <a:avLst/>
              <a:gdLst>
                <a:gd name="T0" fmla="*/ 1486 w 2418"/>
                <a:gd name="T1" fmla="*/ 543 h 2205"/>
                <a:gd name="T2" fmla="*/ 1539 w 2418"/>
                <a:gd name="T3" fmla="*/ 490 h 2205"/>
                <a:gd name="T4" fmla="*/ 2333 w 2418"/>
                <a:gd name="T5" fmla="*/ 490 h 2205"/>
                <a:gd name="T6" fmla="*/ 2417 w 2418"/>
                <a:gd name="T7" fmla="*/ 406 h 2205"/>
                <a:gd name="T8" fmla="*/ 2417 w 2418"/>
                <a:gd name="T9" fmla="*/ 84 h 2205"/>
                <a:gd name="T10" fmla="*/ 2333 w 2418"/>
                <a:gd name="T11" fmla="*/ 0 h 2205"/>
                <a:gd name="T12" fmla="*/ 84 w 2418"/>
                <a:gd name="T13" fmla="*/ 0 h 2205"/>
                <a:gd name="T14" fmla="*/ 0 w 2418"/>
                <a:gd name="T15" fmla="*/ 84 h 2205"/>
                <a:gd name="T16" fmla="*/ 0 w 2418"/>
                <a:gd name="T17" fmla="*/ 406 h 2205"/>
                <a:gd name="T18" fmla="*/ 84 w 2418"/>
                <a:gd name="T19" fmla="*/ 490 h 2205"/>
                <a:gd name="T20" fmla="*/ 878 w 2418"/>
                <a:gd name="T21" fmla="*/ 490 h 2205"/>
                <a:gd name="T22" fmla="*/ 930 w 2418"/>
                <a:gd name="T23" fmla="*/ 543 h 2205"/>
                <a:gd name="T24" fmla="*/ 930 w 2418"/>
                <a:gd name="T25" fmla="*/ 2120 h 2205"/>
                <a:gd name="T26" fmla="*/ 1014 w 2418"/>
                <a:gd name="T27" fmla="*/ 2204 h 2205"/>
                <a:gd name="T28" fmla="*/ 1402 w 2418"/>
                <a:gd name="T29" fmla="*/ 2204 h 2205"/>
                <a:gd name="T30" fmla="*/ 1486 w 2418"/>
                <a:gd name="T31" fmla="*/ 2120 h 2205"/>
                <a:gd name="T32" fmla="*/ 1486 w 2418"/>
                <a:gd name="T33" fmla="*/ 543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8" h="2205">
                  <a:moveTo>
                    <a:pt x="1486" y="543"/>
                  </a:moveTo>
                  <a:cubicBezTo>
                    <a:pt x="1486" y="514"/>
                    <a:pt x="1510" y="490"/>
                    <a:pt x="1539" y="490"/>
                  </a:cubicBezTo>
                  <a:lnTo>
                    <a:pt x="2333" y="490"/>
                  </a:lnTo>
                  <a:cubicBezTo>
                    <a:pt x="2380" y="490"/>
                    <a:pt x="2417" y="451"/>
                    <a:pt x="2417" y="406"/>
                  </a:cubicBezTo>
                  <a:lnTo>
                    <a:pt x="2417" y="84"/>
                  </a:lnTo>
                  <a:cubicBezTo>
                    <a:pt x="2417" y="37"/>
                    <a:pt x="2378" y="0"/>
                    <a:pt x="2333" y="0"/>
                  </a:cubicBezTo>
                  <a:lnTo>
                    <a:pt x="84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406"/>
                  </a:lnTo>
                  <a:cubicBezTo>
                    <a:pt x="0" y="454"/>
                    <a:pt x="39" y="490"/>
                    <a:pt x="84" y="490"/>
                  </a:cubicBezTo>
                  <a:lnTo>
                    <a:pt x="878" y="490"/>
                  </a:lnTo>
                  <a:cubicBezTo>
                    <a:pt x="907" y="490"/>
                    <a:pt x="930" y="514"/>
                    <a:pt x="930" y="543"/>
                  </a:cubicBezTo>
                  <a:lnTo>
                    <a:pt x="930" y="2120"/>
                  </a:lnTo>
                  <a:cubicBezTo>
                    <a:pt x="930" y="2167"/>
                    <a:pt x="970" y="2204"/>
                    <a:pt x="1014" y="2204"/>
                  </a:cubicBezTo>
                  <a:lnTo>
                    <a:pt x="1402" y="2204"/>
                  </a:lnTo>
                  <a:cubicBezTo>
                    <a:pt x="1450" y="2204"/>
                    <a:pt x="1486" y="2164"/>
                    <a:pt x="1486" y="2120"/>
                  </a:cubicBezTo>
                  <a:lnTo>
                    <a:pt x="1486" y="54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F2DB374-3C99-714F-91A1-D7FEAC736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363" y="3146425"/>
              <a:ext cx="952500" cy="819150"/>
            </a:xfrm>
            <a:custGeom>
              <a:avLst/>
              <a:gdLst>
                <a:gd name="T0" fmla="*/ 2050 w 2646"/>
                <a:gd name="T1" fmla="*/ 1416 h 2276"/>
                <a:gd name="T2" fmla="*/ 2087 w 2646"/>
                <a:gd name="T3" fmla="*/ 1379 h 2276"/>
                <a:gd name="T4" fmla="*/ 2087 w 2646"/>
                <a:gd name="T5" fmla="*/ 121 h 2276"/>
                <a:gd name="T6" fmla="*/ 2171 w 2646"/>
                <a:gd name="T7" fmla="*/ 37 h 2276"/>
                <a:gd name="T8" fmla="*/ 2561 w 2646"/>
                <a:gd name="T9" fmla="*/ 37 h 2276"/>
                <a:gd name="T10" fmla="*/ 2645 w 2646"/>
                <a:gd name="T11" fmla="*/ 121 h 2276"/>
                <a:gd name="T12" fmla="*/ 2645 w 2646"/>
                <a:gd name="T13" fmla="*/ 1945 h 2276"/>
                <a:gd name="T14" fmla="*/ 2501 w 2646"/>
                <a:gd name="T15" fmla="*/ 2243 h 2276"/>
                <a:gd name="T16" fmla="*/ 2084 w 2646"/>
                <a:gd name="T17" fmla="*/ 2149 h 2276"/>
                <a:gd name="T18" fmla="*/ 689 w 2646"/>
                <a:gd name="T19" fmla="*/ 934 h 2276"/>
                <a:gd name="T20" fmla="*/ 611 w 2646"/>
                <a:gd name="T21" fmla="*/ 863 h 2276"/>
                <a:gd name="T22" fmla="*/ 592 w 2646"/>
                <a:gd name="T23" fmla="*/ 855 h 2276"/>
                <a:gd name="T24" fmla="*/ 561 w 2646"/>
                <a:gd name="T25" fmla="*/ 886 h 2276"/>
                <a:gd name="T26" fmla="*/ 561 w 2646"/>
                <a:gd name="T27" fmla="*/ 2152 h 2276"/>
                <a:gd name="T28" fmla="*/ 477 w 2646"/>
                <a:gd name="T29" fmla="*/ 2236 h 2276"/>
                <a:gd name="T30" fmla="*/ 84 w 2646"/>
                <a:gd name="T31" fmla="*/ 2236 h 2276"/>
                <a:gd name="T32" fmla="*/ 0 w 2646"/>
                <a:gd name="T33" fmla="*/ 2152 h 2276"/>
                <a:gd name="T34" fmla="*/ 0 w 2646"/>
                <a:gd name="T35" fmla="*/ 331 h 2276"/>
                <a:gd name="T36" fmla="*/ 144 w 2646"/>
                <a:gd name="T37" fmla="*/ 32 h 2276"/>
                <a:gd name="T38" fmla="*/ 561 w 2646"/>
                <a:gd name="T39" fmla="*/ 126 h 2276"/>
                <a:gd name="T40" fmla="*/ 1956 w 2646"/>
                <a:gd name="T41" fmla="*/ 1343 h 2276"/>
                <a:gd name="T42" fmla="*/ 2024 w 2646"/>
                <a:gd name="T43" fmla="*/ 1406 h 2276"/>
                <a:gd name="T44" fmla="*/ 2050 w 2646"/>
                <a:gd name="T45" fmla="*/ 1416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6" h="2276">
                  <a:moveTo>
                    <a:pt x="2050" y="1416"/>
                  </a:moveTo>
                  <a:cubicBezTo>
                    <a:pt x="2068" y="1416"/>
                    <a:pt x="2087" y="1400"/>
                    <a:pt x="2087" y="1379"/>
                  </a:cubicBezTo>
                  <a:lnTo>
                    <a:pt x="2087" y="121"/>
                  </a:lnTo>
                  <a:cubicBezTo>
                    <a:pt x="2087" y="74"/>
                    <a:pt x="2126" y="37"/>
                    <a:pt x="2171" y="37"/>
                  </a:cubicBezTo>
                  <a:lnTo>
                    <a:pt x="2561" y="37"/>
                  </a:lnTo>
                  <a:cubicBezTo>
                    <a:pt x="2608" y="37"/>
                    <a:pt x="2645" y="76"/>
                    <a:pt x="2645" y="121"/>
                  </a:cubicBezTo>
                  <a:lnTo>
                    <a:pt x="2645" y="1945"/>
                  </a:lnTo>
                  <a:cubicBezTo>
                    <a:pt x="2645" y="2131"/>
                    <a:pt x="2572" y="2212"/>
                    <a:pt x="2501" y="2243"/>
                  </a:cubicBezTo>
                  <a:cubicBezTo>
                    <a:pt x="2430" y="2275"/>
                    <a:pt x="2215" y="2262"/>
                    <a:pt x="2084" y="2149"/>
                  </a:cubicBezTo>
                  <a:cubicBezTo>
                    <a:pt x="1956" y="2036"/>
                    <a:pt x="689" y="934"/>
                    <a:pt x="689" y="934"/>
                  </a:cubicBezTo>
                  <a:cubicBezTo>
                    <a:pt x="689" y="934"/>
                    <a:pt x="616" y="868"/>
                    <a:pt x="611" y="863"/>
                  </a:cubicBezTo>
                  <a:cubicBezTo>
                    <a:pt x="605" y="858"/>
                    <a:pt x="598" y="855"/>
                    <a:pt x="592" y="855"/>
                  </a:cubicBezTo>
                  <a:cubicBezTo>
                    <a:pt x="574" y="855"/>
                    <a:pt x="561" y="868"/>
                    <a:pt x="561" y="886"/>
                  </a:cubicBezTo>
                  <a:lnTo>
                    <a:pt x="561" y="2152"/>
                  </a:lnTo>
                  <a:cubicBezTo>
                    <a:pt x="561" y="2199"/>
                    <a:pt x="522" y="2236"/>
                    <a:pt x="477" y="2236"/>
                  </a:cubicBezTo>
                  <a:lnTo>
                    <a:pt x="84" y="2236"/>
                  </a:lnTo>
                  <a:cubicBezTo>
                    <a:pt x="37" y="2236"/>
                    <a:pt x="0" y="2196"/>
                    <a:pt x="0" y="2152"/>
                  </a:cubicBezTo>
                  <a:lnTo>
                    <a:pt x="0" y="331"/>
                  </a:lnTo>
                  <a:cubicBezTo>
                    <a:pt x="0" y="145"/>
                    <a:pt x="73" y="63"/>
                    <a:pt x="144" y="32"/>
                  </a:cubicBezTo>
                  <a:cubicBezTo>
                    <a:pt x="215" y="0"/>
                    <a:pt x="430" y="13"/>
                    <a:pt x="561" y="126"/>
                  </a:cubicBezTo>
                  <a:cubicBezTo>
                    <a:pt x="692" y="239"/>
                    <a:pt x="1956" y="1343"/>
                    <a:pt x="1956" y="1343"/>
                  </a:cubicBezTo>
                  <a:cubicBezTo>
                    <a:pt x="1956" y="1343"/>
                    <a:pt x="2021" y="1400"/>
                    <a:pt x="2024" y="1406"/>
                  </a:cubicBezTo>
                  <a:cubicBezTo>
                    <a:pt x="2032" y="1411"/>
                    <a:pt x="2040" y="1416"/>
                    <a:pt x="2050" y="1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4DA560CA-6A4B-3844-8E0F-E1088EB66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088" y="3146425"/>
              <a:ext cx="950912" cy="819150"/>
            </a:xfrm>
            <a:custGeom>
              <a:avLst/>
              <a:gdLst>
                <a:gd name="T0" fmla="*/ 2047 w 2643"/>
                <a:gd name="T1" fmla="*/ 1416 h 2276"/>
                <a:gd name="T2" fmla="*/ 2084 w 2643"/>
                <a:gd name="T3" fmla="*/ 1379 h 2276"/>
                <a:gd name="T4" fmla="*/ 2084 w 2643"/>
                <a:gd name="T5" fmla="*/ 121 h 2276"/>
                <a:gd name="T6" fmla="*/ 2168 w 2643"/>
                <a:gd name="T7" fmla="*/ 37 h 2276"/>
                <a:gd name="T8" fmla="*/ 2559 w 2643"/>
                <a:gd name="T9" fmla="*/ 37 h 2276"/>
                <a:gd name="T10" fmla="*/ 2642 w 2643"/>
                <a:gd name="T11" fmla="*/ 121 h 2276"/>
                <a:gd name="T12" fmla="*/ 2642 w 2643"/>
                <a:gd name="T13" fmla="*/ 1945 h 2276"/>
                <a:gd name="T14" fmla="*/ 2498 w 2643"/>
                <a:gd name="T15" fmla="*/ 2243 h 2276"/>
                <a:gd name="T16" fmla="*/ 2081 w 2643"/>
                <a:gd name="T17" fmla="*/ 2149 h 2276"/>
                <a:gd name="T18" fmla="*/ 687 w 2643"/>
                <a:gd name="T19" fmla="*/ 934 h 2276"/>
                <a:gd name="T20" fmla="*/ 608 w 2643"/>
                <a:gd name="T21" fmla="*/ 863 h 2276"/>
                <a:gd name="T22" fmla="*/ 590 w 2643"/>
                <a:gd name="T23" fmla="*/ 855 h 2276"/>
                <a:gd name="T24" fmla="*/ 558 w 2643"/>
                <a:gd name="T25" fmla="*/ 886 h 2276"/>
                <a:gd name="T26" fmla="*/ 558 w 2643"/>
                <a:gd name="T27" fmla="*/ 2152 h 2276"/>
                <a:gd name="T28" fmla="*/ 474 w 2643"/>
                <a:gd name="T29" fmla="*/ 2236 h 2276"/>
                <a:gd name="T30" fmla="*/ 84 w 2643"/>
                <a:gd name="T31" fmla="*/ 2236 h 2276"/>
                <a:gd name="T32" fmla="*/ 0 w 2643"/>
                <a:gd name="T33" fmla="*/ 2152 h 2276"/>
                <a:gd name="T34" fmla="*/ 0 w 2643"/>
                <a:gd name="T35" fmla="*/ 331 h 2276"/>
                <a:gd name="T36" fmla="*/ 144 w 2643"/>
                <a:gd name="T37" fmla="*/ 32 h 2276"/>
                <a:gd name="T38" fmla="*/ 561 w 2643"/>
                <a:gd name="T39" fmla="*/ 126 h 2276"/>
                <a:gd name="T40" fmla="*/ 1956 w 2643"/>
                <a:gd name="T41" fmla="*/ 1343 h 2276"/>
                <a:gd name="T42" fmla="*/ 2021 w 2643"/>
                <a:gd name="T43" fmla="*/ 1406 h 2276"/>
                <a:gd name="T44" fmla="*/ 2047 w 2643"/>
                <a:gd name="T45" fmla="*/ 1416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3" h="2276">
                  <a:moveTo>
                    <a:pt x="2047" y="1416"/>
                  </a:moveTo>
                  <a:cubicBezTo>
                    <a:pt x="2068" y="1416"/>
                    <a:pt x="2084" y="1400"/>
                    <a:pt x="2084" y="1379"/>
                  </a:cubicBezTo>
                  <a:lnTo>
                    <a:pt x="2084" y="121"/>
                  </a:lnTo>
                  <a:cubicBezTo>
                    <a:pt x="2084" y="74"/>
                    <a:pt x="2123" y="37"/>
                    <a:pt x="2168" y="37"/>
                  </a:cubicBezTo>
                  <a:lnTo>
                    <a:pt x="2559" y="37"/>
                  </a:lnTo>
                  <a:cubicBezTo>
                    <a:pt x="2606" y="37"/>
                    <a:pt x="2642" y="76"/>
                    <a:pt x="2642" y="121"/>
                  </a:cubicBezTo>
                  <a:lnTo>
                    <a:pt x="2642" y="1945"/>
                  </a:lnTo>
                  <a:cubicBezTo>
                    <a:pt x="2642" y="2131"/>
                    <a:pt x="2569" y="2212"/>
                    <a:pt x="2498" y="2243"/>
                  </a:cubicBezTo>
                  <a:cubicBezTo>
                    <a:pt x="2427" y="2275"/>
                    <a:pt x="2212" y="2262"/>
                    <a:pt x="2081" y="2149"/>
                  </a:cubicBezTo>
                  <a:cubicBezTo>
                    <a:pt x="1953" y="2036"/>
                    <a:pt x="687" y="934"/>
                    <a:pt x="687" y="934"/>
                  </a:cubicBezTo>
                  <a:cubicBezTo>
                    <a:pt x="687" y="934"/>
                    <a:pt x="613" y="868"/>
                    <a:pt x="608" y="863"/>
                  </a:cubicBezTo>
                  <a:cubicBezTo>
                    <a:pt x="603" y="858"/>
                    <a:pt x="595" y="855"/>
                    <a:pt x="590" y="855"/>
                  </a:cubicBezTo>
                  <a:cubicBezTo>
                    <a:pt x="571" y="855"/>
                    <a:pt x="558" y="868"/>
                    <a:pt x="558" y="886"/>
                  </a:cubicBezTo>
                  <a:lnTo>
                    <a:pt x="558" y="2152"/>
                  </a:lnTo>
                  <a:cubicBezTo>
                    <a:pt x="558" y="2199"/>
                    <a:pt x="519" y="2236"/>
                    <a:pt x="474" y="2236"/>
                  </a:cubicBezTo>
                  <a:lnTo>
                    <a:pt x="84" y="2236"/>
                  </a:lnTo>
                  <a:cubicBezTo>
                    <a:pt x="37" y="2236"/>
                    <a:pt x="0" y="2196"/>
                    <a:pt x="0" y="2152"/>
                  </a:cubicBezTo>
                  <a:lnTo>
                    <a:pt x="0" y="331"/>
                  </a:lnTo>
                  <a:cubicBezTo>
                    <a:pt x="0" y="145"/>
                    <a:pt x="73" y="63"/>
                    <a:pt x="144" y="32"/>
                  </a:cubicBezTo>
                  <a:cubicBezTo>
                    <a:pt x="215" y="0"/>
                    <a:pt x="430" y="13"/>
                    <a:pt x="561" y="126"/>
                  </a:cubicBezTo>
                  <a:cubicBezTo>
                    <a:pt x="689" y="239"/>
                    <a:pt x="1956" y="1343"/>
                    <a:pt x="1956" y="1343"/>
                  </a:cubicBezTo>
                  <a:cubicBezTo>
                    <a:pt x="1956" y="1343"/>
                    <a:pt x="2016" y="1400"/>
                    <a:pt x="2021" y="1406"/>
                  </a:cubicBezTo>
                  <a:cubicBezTo>
                    <a:pt x="2029" y="1411"/>
                    <a:pt x="2037" y="1416"/>
                    <a:pt x="2047" y="1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C775AE05-31C4-7842-B6A7-FF53DBC04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8" y="3159125"/>
              <a:ext cx="201612" cy="793750"/>
            </a:xfrm>
            <a:custGeom>
              <a:avLst/>
              <a:gdLst>
                <a:gd name="T0" fmla="*/ 0 w 560"/>
                <a:gd name="T1" fmla="*/ 84 h 2205"/>
                <a:gd name="T2" fmla="*/ 84 w 560"/>
                <a:gd name="T3" fmla="*/ 0 h 2205"/>
                <a:gd name="T4" fmla="*/ 475 w 560"/>
                <a:gd name="T5" fmla="*/ 0 h 2205"/>
                <a:gd name="T6" fmla="*/ 559 w 560"/>
                <a:gd name="T7" fmla="*/ 84 h 2205"/>
                <a:gd name="T8" fmla="*/ 559 w 560"/>
                <a:gd name="T9" fmla="*/ 2120 h 2205"/>
                <a:gd name="T10" fmla="*/ 475 w 560"/>
                <a:gd name="T11" fmla="*/ 2204 h 2205"/>
                <a:gd name="T12" fmla="*/ 84 w 560"/>
                <a:gd name="T13" fmla="*/ 2204 h 2205"/>
                <a:gd name="T14" fmla="*/ 0 w 560"/>
                <a:gd name="T15" fmla="*/ 2120 h 2205"/>
                <a:gd name="T16" fmla="*/ 0 w 560"/>
                <a:gd name="T17" fmla="*/ 84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05">
                  <a:moveTo>
                    <a:pt x="0" y="84"/>
                  </a:moveTo>
                  <a:cubicBezTo>
                    <a:pt x="0" y="37"/>
                    <a:pt x="40" y="0"/>
                    <a:pt x="84" y="0"/>
                  </a:cubicBezTo>
                  <a:lnTo>
                    <a:pt x="475" y="0"/>
                  </a:lnTo>
                  <a:cubicBezTo>
                    <a:pt x="522" y="0"/>
                    <a:pt x="559" y="39"/>
                    <a:pt x="559" y="84"/>
                  </a:cubicBezTo>
                  <a:lnTo>
                    <a:pt x="559" y="2120"/>
                  </a:lnTo>
                  <a:cubicBezTo>
                    <a:pt x="559" y="2167"/>
                    <a:pt x="519" y="2204"/>
                    <a:pt x="475" y="2204"/>
                  </a:cubicBezTo>
                  <a:lnTo>
                    <a:pt x="84" y="2204"/>
                  </a:lnTo>
                  <a:cubicBezTo>
                    <a:pt x="37" y="2204"/>
                    <a:pt x="0" y="2164"/>
                    <a:pt x="0" y="2120"/>
                  </a:cubicBezTo>
                  <a:lnTo>
                    <a:pt x="0" y="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80842B31-E7A5-5A41-A7CB-EEC1A3CC3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438" y="3155950"/>
              <a:ext cx="1196975" cy="798513"/>
            </a:xfrm>
            <a:custGeom>
              <a:avLst/>
              <a:gdLst>
                <a:gd name="T0" fmla="*/ 1931 w 3324"/>
                <a:gd name="T1" fmla="*/ 141 h 2217"/>
                <a:gd name="T2" fmla="*/ 1662 w 3324"/>
                <a:gd name="T3" fmla="*/ 0 h 2217"/>
                <a:gd name="T4" fmla="*/ 1392 w 3324"/>
                <a:gd name="T5" fmla="*/ 141 h 2217"/>
                <a:gd name="T6" fmla="*/ 13 w 3324"/>
                <a:gd name="T7" fmla="*/ 2130 h 2217"/>
                <a:gd name="T8" fmla="*/ 0 w 3324"/>
                <a:gd name="T9" fmla="*/ 2164 h 2217"/>
                <a:gd name="T10" fmla="*/ 53 w 3324"/>
                <a:gd name="T11" fmla="*/ 2216 h 2217"/>
                <a:gd name="T12" fmla="*/ 556 w 3324"/>
                <a:gd name="T13" fmla="*/ 2216 h 2217"/>
                <a:gd name="T14" fmla="*/ 601 w 3324"/>
                <a:gd name="T15" fmla="*/ 2190 h 2217"/>
                <a:gd name="T16" fmla="*/ 957 w 3324"/>
                <a:gd name="T17" fmla="*/ 1675 h 2217"/>
                <a:gd name="T18" fmla="*/ 1004 w 3324"/>
                <a:gd name="T19" fmla="*/ 1646 h 2217"/>
                <a:gd name="T20" fmla="*/ 2319 w 3324"/>
                <a:gd name="T21" fmla="*/ 1646 h 2217"/>
                <a:gd name="T22" fmla="*/ 2366 w 3324"/>
                <a:gd name="T23" fmla="*/ 1675 h 2217"/>
                <a:gd name="T24" fmla="*/ 2723 w 3324"/>
                <a:gd name="T25" fmla="*/ 2190 h 2217"/>
                <a:gd name="T26" fmla="*/ 2768 w 3324"/>
                <a:gd name="T27" fmla="*/ 2216 h 2217"/>
                <a:gd name="T28" fmla="*/ 3271 w 3324"/>
                <a:gd name="T29" fmla="*/ 2216 h 2217"/>
                <a:gd name="T30" fmla="*/ 3323 w 3324"/>
                <a:gd name="T31" fmla="*/ 2164 h 2217"/>
                <a:gd name="T32" fmla="*/ 3310 w 3324"/>
                <a:gd name="T33" fmla="*/ 2130 h 2217"/>
                <a:gd name="T34" fmla="*/ 1931 w 3324"/>
                <a:gd name="T35" fmla="*/ 141 h 2217"/>
                <a:gd name="T36" fmla="*/ 1377 w 3324"/>
                <a:gd name="T37" fmla="*/ 1153 h 2217"/>
                <a:gd name="T38" fmla="*/ 1345 w 3324"/>
                <a:gd name="T39" fmla="*/ 1122 h 2217"/>
                <a:gd name="T40" fmla="*/ 1353 w 3324"/>
                <a:gd name="T41" fmla="*/ 1101 h 2217"/>
                <a:gd name="T42" fmla="*/ 1633 w 3324"/>
                <a:gd name="T43" fmla="*/ 697 h 2217"/>
                <a:gd name="T44" fmla="*/ 1639 w 3324"/>
                <a:gd name="T45" fmla="*/ 692 h 2217"/>
                <a:gd name="T46" fmla="*/ 1644 w 3324"/>
                <a:gd name="T47" fmla="*/ 686 h 2217"/>
                <a:gd name="T48" fmla="*/ 1657 w 3324"/>
                <a:gd name="T49" fmla="*/ 684 h 2217"/>
                <a:gd name="T50" fmla="*/ 1660 w 3324"/>
                <a:gd name="T51" fmla="*/ 684 h 2217"/>
                <a:gd name="T52" fmla="*/ 1662 w 3324"/>
                <a:gd name="T53" fmla="*/ 684 h 2217"/>
                <a:gd name="T54" fmla="*/ 1675 w 3324"/>
                <a:gd name="T55" fmla="*/ 686 h 2217"/>
                <a:gd name="T56" fmla="*/ 1681 w 3324"/>
                <a:gd name="T57" fmla="*/ 692 h 2217"/>
                <a:gd name="T58" fmla="*/ 1686 w 3324"/>
                <a:gd name="T59" fmla="*/ 697 h 2217"/>
                <a:gd name="T60" fmla="*/ 1965 w 3324"/>
                <a:gd name="T61" fmla="*/ 1101 h 2217"/>
                <a:gd name="T62" fmla="*/ 1973 w 3324"/>
                <a:gd name="T63" fmla="*/ 1122 h 2217"/>
                <a:gd name="T64" fmla="*/ 1944 w 3324"/>
                <a:gd name="T65" fmla="*/ 1153 h 2217"/>
                <a:gd name="T66" fmla="*/ 1377 w 3324"/>
                <a:gd name="T67" fmla="*/ 1153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24" h="2217">
                  <a:moveTo>
                    <a:pt x="1931" y="141"/>
                  </a:moveTo>
                  <a:cubicBezTo>
                    <a:pt x="1871" y="55"/>
                    <a:pt x="1774" y="0"/>
                    <a:pt x="1662" y="0"/>
                  </a:cubicBezTo>
                  <a:cubicBezTo>
                    <a:pt x="1549" y="0"/>
                    <a:pt x="1450" y="57"/>
                    <a:pt x="1392" y="141"/>
                  </a:cubicBezTo>
                  <a:lnTo>
                    <a:pt x="13" y="2130"/>
                  </a:lnTo>
                  <a:cubicBezTo>
                    <a:pt x="5" y="2138"/>
                    <a:pt x="0" y="2151"/>
                    <a:pt x="0" y="2164"/>
                  </a:cubicBezTo>
                  <a:cubicBezTo>
                    <a:pt x="0" y="2193"/>
                    <a:pt x="24" y="2216"/>
                    <a:pt x="53" y="2216"/>
                  </a:cubicBezTo>
                  <a:lnTo>
                    <a:pt x="556" y="2216"/>
                  </a:lnTo>
                  <a:cubicBezTo>
                    <a:pt x="574" y="2216"/>
                    <a:pt x="593" y="2206"/>
                    <a:pt x="601" y="2190"/>
                  </a:cubicBezTo>
                  <a:lnTo>
                    <a:pt x="957" y="1675"/>
                  </a:lnTo>
                  <a:cubicBezTo>
                    <a:pt x="965" y="1656"/>
                    <a:pt x="983" y="1646"/>
                    <a:pt x="1004" y="1646"/>
                  </a:cubicBezTo>
                  <a:lnTo>
                    <a:pt x="2319" y="1646"/>
                  </a:lnTo>
                  <a:cubicBezTo>
                    <a:pt x="2340" y="1646"/>
                    <a:pt x="2359" y="1659"/>
                    <a:pt x="2366" y="1675"/>
                  </a:cubicBezTo>
                  <a:lnTo>
                    <a:pt x="2723" y="2190"/>
                  </a:lnTo>
                  <a:cubicBezTo>
                    <a:pt x="2731" y="2206"/>
                    <a:pt x="2749" y="2216"/>
                    <a:pt x="2768" y="2216"/>
                  </a:cubicBezTo>
                  <a:lnTo>
                    <a:pt x="3271" y="2216"/>
                  </a:lnTo>
                  <a:cubicBezTo>
                    <a:pt x="3300" y="2216"/>
                    <a:pt x="3323" y="2193"/>
                    <a:pt x="3323" y="2164"/>
                  </a:cubicBezTo>
                  <a:cubicBezTo>
                    <a:pt x="3321" y="2151"/>
                    <a:pt x="3315" y="2138"/>
                    <a:pt x="3310" y="2130"/>
                  </a:cubicBezTo>
                  <a:lnTo>
                    <a:pt x="1931" y="141"/>
                  </a:lnTo>
                  <a:close/>
                  <a:moveTo>
                    <a:pt x="1377" y="1153"/>
                  </a:moveTo>
                  <a:cubicBezTo>
                    <a:pt x="1358" y="1153"/>
                    <a:pt x="1345" y="1140"/>
                    <a:pt x="1345" y="1122"/>
                  </a:cubicBezTo>
                  <a:cubicBezTo>
                    <a:pt x="1345" y="1114"/>
                    <a:pt x="1348" y="1106"/>
                    <a:pt x="1353" y="1101"/>
                  </a:cubicBezTo>
                  <a:lnTo>
                    <a:pt x="1633" y="697"/>
                  </a:lnTo>
                  <a:lnTo>
                    <a:pt x="1639" y="692"/>
                  </a:lnTo>
                  <a:lnTo>
                    <a:pt x="1644" y="686"/>
                  </a:lnTo>
                  <a:cubicBezTo>
                    <a:pt x="1647" y="684"/>
                    <a:pt x="1652" y="684"/>
                    <a:pt x="1657" y="684"/>
                  </a:cubicBezTo>
                  <a:lnTo>
                    <a:pt x="1660" y="684"/>
                  </a:lnTo>
                  <a:lnTo>
                    <a:pt x="1662" y="684"/>
                  </a:lnTo>
                  <a:cubicBezTo>
                    <a:pt x="1668" y="684"/>
                    <a:pt x="1670" y="684"/>
                    <a:pt x="1675" y="686"/>
                  </a:cubicBezTo>
                  <a:cubicBezTo>
                    <a:pt x="1678" y="686"/>
                    <a:pt x="1678" y="689"/>
                    <a:pt x="1681" y="692"/>
                  </a:cubicBezTo>
                  <a:cubicBezTo>
                    <a:pt x="1683" y="694"/>
                    <a:pt x="1686" y="694"/>
                    <a:pt x="1686" y="697"/>
                  </a:cubicBezTo>
                  <a:lnTo>
                    <a:pt x="1965" y="1101"/>
                  </a:lnTo>
                  <a:cubicBezTo>
                    <a:pt x="1971" y="1106"/>
                    <a:pt x="1973" y="1114"/>
                    <a:pt x="1973" y="1122"/>
                  </a:cubicBezTo>
                  <a:cubicBezTo>
                    <a:pt x="1976" y="1140"/>
                    <a:pt x="1963" y="1153"/>
                    <a:pt x="1944" y="1153"/>
                  </a:cubicBezTo>
                  <a:lnTo>
                    <a:pt x="1377" y="115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231922"/>
            <a:ext cx="9144000" cy="692497"/>
          </a:xfrm>
        </p:spPr>
        <p:txBody>
          <a:bodyPr anchor="ctr"/>
          <a:lstStyle>
            <a:lvl1pPr algn="ctr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26896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Orange_Thank you slide">
    <p:bg>
      <p:bgPr>
        <a:gradFill>
          <a:gsLst>
            <a:gs pos="0">
              <a:schemeClr val="accent5"/>
            </a:gs>
            <a:gs pos="50000">
              <a:srgbClr val="8D9770"/>
            </a:gs>
            <a:gs pos="100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BCDF122-8555-7B41-A3D0-67E29D37E09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77052" y="476918"/>
            <a:ext cx="8437896" cy="5904164"/>
            <a:chOff x="6935788" y="3157538"/>
            <a:chExt cx="1136650" cy="795337"/>
          </a:xfrm>
          <a:solidFill>
            <a:schemeClr val="bg1">
              <a:alpha val="10000"/>
            </a:schemeClr>
          </a:solidFill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09EEB6E-588D-BD40-A284-E8AFF9CE9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BA86735-9237-0E41-B5CB-EF3CE8794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8DA2662-5E1D-D946-B31C-0BAC13D86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1392844-4C1B-794E-BDC5-91FBFB7ED4A7}"/>
              </a:ext>
            </a:extLst>
          </p:cNvPr>
          <p:cNvGrpSpPr/>
          <p:nvPr userDrawn="1"/>
        </p:nvGrpSpPr>
        <p:grpSpPr>
          <a:xfrm>
            <a:off x="4821936" y="2467320"/>
            <a:ext cx="2548128" cy="315914"/>
            <a:chOff x="1757363" y="3146425"/>
            <a:chExt cx="6607175" cy="819150"/>
          </a:xfrm>
          <a:solidFill>
            <a:schemeClr val="bg1"/>
          </a:solidFill>
        </p:grpSpPr>
        <p:sp>
          <p:nvSpPr>
            <p:cNvPr id="39" name="Freeform 1">
              <a:extLst>
                <a:ext uri="{FF2B5EF4-FFF2-40B4-BE49-F238E27FC236}">
                  <a16:creationId xmlns:a16="http://schemas.microsoft.com/office/drawing/2014/main" id="{CF62CECC-1B2E-0747-B8A8-572DD95A5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8" y="3159125"/>
              <a:ext cx="201612" cy="793750"/>
            </a:xfrm>
            <a:custGeom>
              <a:avLst/>
              <a:gdLst>
                <a:gd name="T0" fmla="*/ 50 w 560"/>
                <a:gd name="T1" fmla="*/ 0 h 2205"/>
                <a:gd name="T2" fmla="*/ 0 w 560"/>
                <a:gd name="T3" fmla="*/ 50 h 2205"/>
                <a:gd name="T4" fmla="*/ 0 w 560"/>
                <a:gd name="T5" fmla="*/ 2154 h 2205"/>
                <a:gd name="T6" fmla="*/ 50 w 560"/>
                <a:gd name="T7" fmla="*/ 2204 h 2205"/>
                <a:gd name="T8" fmla="*/ 509 w 560"/>
                <a:gd name="T9" fmla="*/ 2204 h 2205"/>
                <a:gd name="T10" fmla="*/ 559 w 560"/>
                <a:gd name="T11" fmla="*/ 2154 h 2205"/>
                <a:gd name="T12" fmla="*/ 559 w 560"/>
                <a:gd name="T13" fmla="*/ 50 h 2205"/>
                <a:gd name="T14" fmla="*/ 509 w 560"/>
                <a:gd name="T15" fmla="*/ 0 h 2205"/>
                <a:gd name="T16" fmla="*/ 50 w 560"/>
                <a:gd name="T17" fmla="*/ 0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05">
                  <a:moveTo>
                    <a:pt x="50" y="0"/>
                  </a:moveTo>
                  <a:cubicBezTo>
                    <a:pt x="21" y="0"/>
                    <a:pt x="0" y="24"/>
                    <a:pt x="0" y="50"/>
                  </a:cubicBezTo>
                  <a:lnTo>
                    <a:pt x="0" y="2154"/>
                  </a:lnTo>
                  <a:cubicBezTo>
                    <a:pt x="0" y="2183"/>
                    <a:pt x="24" y="2204"/>
                    <a:pt x="50" y="2204"/>
                  </a:cubicBezTo>
                  <a:lnTo>
                    <a:pt x="509" y="2204"/>
                  </a:lnTo>
                  <a:cubicBezTo>
                    <a:pt x="538" y="2204"/>
                    <a:pt x="559" y="2180"/>
                    <a:pt x="559" y="2154"/>
                  </a:cubicBezTo>
                  <a:lnTo>
                    <a:pt x="559" y="50"/>
                  </a:lnTo>
                  <a:cubicBezTo>
                    <a:pt x="559" y="21"/>
                    <a:pt x="535" y="0"/>
                    <a:pt x="509" y="0"/>
                  </a:cubicBezTo>
                  <a:lnTo>
                    <a:pt x="5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>
              <a:extLst>
                <a:ext uri="{FF2B5EF4-FFF2-40B4-BE49-F238E27FC236}">
                  <a16:creationId xmlns:a16="http://schemas.microsoft.com/office/drawing/2014/main" id="{19F24F82-469C-C145-92D5-EA1F2591D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7363" y="3824288"/>
              <a:ext cx="106362" cy="130175"/>
            </a:xfrm>
            <a:custGeom>
              <a:avLst/>
              <a:gdLst>
                <a:gd name="T0" fmla="*/ 115 w 297"/>
                <a:gd name="T1" fmla="*/ 57 h 360"/>
                <a:gd name="T2" fmla="*/ 28 w 297"/>
                <a:gd name="T3" fmla="*/ 57 h 360"/>
                <a:gd name="T4" fmla="*/ 0 w 297"/>
                <a:gd name="T5" fmla="*/ 28 h 360"/>
                <a:gd name="T6" fmla="*/ 28 w 297"/>
                <a:gd name="T7" fmla="*/ 0 h 360"/>
                <a:gd name="T8" fmla="*/ 267 w 297"/>
                <a:gd name="T9" fmla="*/ 0 h 360"/>
                <a:gd name="T10" fmla="*/ 296 w 297"/>
                <a:gd name="T11" fmla="*/ 28 h 360"/>
                <a:gd name="T12" fmla="*/ 267 w 297"/>
                <a:gd name="T13" fmla="*/ 57 h 360"/>
                <a:gd name="T14" fmla="*/ 181 w 297"/>
                <a:gd name="T15" fmla="*/ 57 h 360"/>
                <a:gd name="T16" fmla="*/ 181 w 297"/>
                <a:gd name="T17" fmla="*/ 327 h 360"/>
                <a:gd name="T18" fmla="*/ 149 w 297"/>
                <a:gd name="T19" fmla="*/ 359 h 360"/>
                <a:gd name="T20" fmla="*/ 118 w 297"/>
                <a:gd name="T21" fmla="*/ 327 h 360"/>
                <a:gd name="T22" fmla="*/ 118 w 297"/>
                <a:gd name="T23" fmla="*/ 57 h 360"/>
                <a:gd name="T24" fmla="*/ 115 w 297"/>
                <a:gd name="T25" fmla="*/ 57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360">
                  <a:moveTo>
                    <a:pt x="115" y="57"/>
                  </a:moveTo>
                  <a:lnTo>
                    <a:pt x="28" y="57"/>
                  </a:lnTo>
                  <a:cubicBezTo>
                    <a:pt x="13" y="57"/>
                    <a:pt x="0" y="44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lnTo>
                    <a:pt x="267" y="0"/>
                  </a:lnTo>
                  <a:cubicBezTo>
                    <a:pt x="283" y="0"/>
                    <a:pt x="296" y="13"/>
                    <a:pt x="296" y="28"/>
                  </a:cubicBezTo>
                  <a:cubicBezTo>
                    <a:pt x="296" y="44"/>
                    <a:pt x="283" y="57"/>
                    <a:pt x="267" y="57"/>
                  </a:cubicBezTo>
                  <a:lnTo>
                    <a:pt x="181" y="57"/>
                  </a:lnTo>
                  <a:lnTo>
                    <a:pt x="181" y="327"/>
                  </a:lnTo>
                  <a:cubicBezTo>
                    <a:pt x="181" y="346"/>
                    <a:pt x="167" y="359"/>
                    <a:pt x="149" y="359"/>
                  </a:cubicBezTo>
                  <a:cubicBezTo>
                    <a:pt x="131" y="359"/>
                    <a:pt x="118" y="346"/>
                    <a:pt x="118" y="327"/>
                  </a:cubicBezTo>
                  <a:lnTo>
                    <a:pt x="118" y="57"/>
                  </a:lnTo>
                  <a:lnTo>
                    <a:pt x="115" y="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">
              <a:extLst>
                <a:ext uri="{FF2B5EF4-FFF2-40B4-BE49-F238E27FC236}">
                  <a16:creationId xmlns:a16="http://schemas.microsoft.com/office/drawing/2014/main" id="{7C3CDDBB-A1B5-9141-9F65-E0AB12783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950" y="3822700"/>
              <a:ext cx="128588" cy="130175"/>
            </a:xfrm>
            <a:custGeom>
              <a:avLst/>
              <a:gdLst>
                <a:gd name="T0" fmla="*/ 0 w 355"/>
                <a:gd name="T1" fmla="*/ 31 h 363"/>
                <a:gd name="T2" fmla="*/ 31 w 355"/>
                <a:gd name="T3" fmla="*/ 0 h 363"/>
                <a:gd name="T4" fmla="*/ 39 w 355"/>
                <a:gd name="T5" fmla="*/ 0 h 363"/>
                <a:gd name="T6" fmla="*/ 68 w 355"/>
                <a:gd name="T7" fmla="*/ 16 h 363"/>
                <a:gd name="T8" fmla="*/ 175 w 355"/>
                <a:gd name="T9" fmla="*/ 186 h 363"/>
                <a:gd name="T10" fmla="*/ 286 w 355"/>
                <a:gd name="T11" fmla="*/ 16 h 363"/>
                <a:gd name="T12" fmla="*/ 314 w 355"/>
                <a:gd name="T13" fmla="*/ 0 h 363"/>
                <a:gd name="T14" fmla="*/ 322 w 355"/>
                <a:gd name="T15" fmla="*/ 0 h 363"/>
                <a:gd name="T16" fmla="*/ 354 w 355"/>
                <a:gd name="T17" fmla="*/ 31 h 363"/>
                <a:gd name="T18" fmla="*/ 354 w 355"/>
                <a:gd name="T19" fmla="*/ 330 h 363"/>
                <a:gd name="T20" fmla="*/ 322 w 355"/>
                <a:gd name="T21" fmla="*/ 362 h 363"/>
                <a:gd name="T22" fmla="*/ 291 w 355"/>
                <a:gd name="T23" fmla="*/ 330 h 363"/>
                <a:gd name="T24" fmla="*/ 291 w 355"/>
                <a:gd name="T25" fmla="*/ 115 h 363"/>
                <a:gd name="T26" fmla="*/ 204 w 355"/>
                <a:gd name="T27" fmla="*/ 246 h 363"/>
                <a:gd name="T28" fmla="*/ 178 w 355"/>
                <a:gd name="T29" fmla="*/ 262 h 363"/>
                <a:gd name="T30" fmla="*/ 152 w 355"/>
                <a:gd name="T31" fmla="*/ 246 h 363"/>
                <a:gd name="T32" fmla="*/ 65 w 355"/>
                <a:gd name="T33" fmla="*/ 115 h 363"/>
                <a:gd name="T34" fmla="*/ 65 w 355"/>
                <a:gd name="T35" fmla="*/ 330 h 363"/>
                <a:gd name="T36" fmla="*/ 34 w 355"/>
                <a:gd name="T37" fmla="*/ 362 h 363"/>
                <a:gd name="T38" fmla="*/ 2 w 355"/>
                <a:gd name="T39" fmla="*/ 330 h 363"/>
                <a:gd name="T40" fmla="*/ 2 w 355"/>
                <a:gd name="T41" fmla="*/ 31 h 363"/>
                <a:gd name="T42" fmla="*/ 0 w 355"/>
                <a:gd name="T43" fmla="*/ 3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5" h="363">
                  <a:moveTo>
                    <a:pt x="0" y="31"/>
                  </a:moveTo>
                  <a:cubicBezTo>
                    <a:pt x="0" y="13"/>
                    <a:pt x="13" y="0"/>
                    <a:pt x="31" y="0"/>
                  </a:cubicBezTo>
                  <a:lnTo>
                    <a:pt x="39" y="0"/>
                  </a:lnTo>
                  <a:cubicBezTo>
                    <a:pt x="52" y="0"/>
                    <a:pt x="63" y="8"/>
                    <a:pt x="68" y="16"/>
                  </a:cubicBezTo>
                  <a:lnTo>
                    <a:pt x="175" y="186"/>
                  </a:lnTo>
                  <a:lnTo>
                    <a:pt x="286" y="16"/>
                  </a:lnTo>
                  <a:cubicBezTo>
                    <a:pt x="293" y="5"/>
                    <a:pt x="301" y="0"/>
                    <a:pt x="314" y="0"/>
                  </a:cubicBezTo>
                  <a:lnTo>
                    <a:pt x="322" y="0"/>
                  </a:lnTo>
                  <a:cubicBezTo>
                    <a:pt x="341" y="0"/>
                    <a:pt x="354" y="13"/>
                    <a:pt x="354" y="31"/>
                  </a:cubicBezTo>
                  <a:lnTo>
                    <a:pt x="354" y="330"/>
                  </a:lnTo>
                  <a:cubicBezTo>
                    <a:pt x="354" y="349"/>
                    <a:pt x="341" y="362"/>
                    <a:pt x="322" y="362"/>
                  </a:cubicBezTo>
                  <a:cubicBezTo>
                    <a:pt x="307" y="362"/>
                    <a:pt x="291" y="349"/>
                    <a:pt x="291" y="330"/>
                  </a:cubicBezTo>
                  <a:lnTo>
                    <a:pt x="291" y="115"/>
                  </a:lnTo>
                  <a:lnTo>
                    <a:pt x="204" y="246"/>
                  </a:lnTo>
                  <a:cubicBezTo>
                    <a:pt x="196" y="257"/>
                    <a:pt x="189" y="262"/>
                    <a:pt x="178" y="262"/>
                  </a:cubicBezTo>
                  <a:cubicBezTo>
                    <a:pt x="168" y="262"/>
                    <a:pt x="160" y="257"/>
                    <a:pt x="152" y="246"/>
                  </a:cubicBezTo>
                  <a:lnTo>
                    <a:pt x="65" y="115"/>
                  </a:lnTo>
                  <a:lnTo>
                    <a:pt x="65" y="330"/>
                  </a:lnTo>
                  <a:cubicBezTo>
                    <a:pt x="65" y="349"/>
                    <a:pt x="52" y="362"/>
                    <a:pt x="34" y="362"/>
                  </a:cubicBezTo>
                  <a:cubicBezTo>
                    <a:pt x="16" y="362"/>
                    <a:pt x="2" y="349"/>
                    <a:pt x="2" y="330"/>
                  </a:cubicBezTo>
                  <a:lnTo>
                    <a:pt x="2" y="31"/>
                  </a:lnTo>
                  <a:lnTo>
                    <a:pt x="0" y="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4">
              <a:extLst>
                <a:ext uri="{FF2B5EF4-FFF2-40B4-BE49-F238E27FC236}">
                  <a16:creationId xmlns:a16="http://schemas.microsoft.com/office/drawing/2014/main" id="{50DCBBD5-9DCD-4A4E-AAA9-C4D6EA407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950" y="3159125"/>
              <a:ext cx="949325" cy="795338"/>
            </a:xfrm>
            <a:custGeom>
              <a:avLst/>
              <a:gdLst>
                <a:gd name="T0" fmla="*/ 2163 w 2638"/>
                <a:gd name="T1" fmla="*/ 0 h 2210"/>
                <a:gd name="T2" fmla="*/ 2079 w 2638"/>
                <a:gd name="T3" fmla="*/ 84 h 2210"/>
                <a:gd name="T4" fmla="*/ 2079 w 2638"/>
                <a:gd name="T5" fmla="*/ 1515 h 2210"/>
                <a:gd name="T6" fmla="*/ 1610 w 2638"/>
                <a:gd name="T7" fmla="*/ 1715 h 2210"/>
                <a:gd name="T8" fmla="*/ 1319 w 2638"/>
                <a:gd name="T9" fmla="*/ 1715 h 2210"/>
                <a:gd name="T10" fmla="*/ 1028 w 2638"/>
                <a:gd name="T11" fmla="*/ 1715 h 2210"/>
                <a:gd name="T12" fmla="*/ 558 w 2638"/>
                <a:gd name="T13" fmla="*/ 1515 h 2210"/>
                <a:gd name="T14" fmla="*/ 558 w 2638"/>
                <a:gd name="T15" fmla="*/ 84 h 2210"/>
                <a:gd name="T16" fmla="*/ 474 w 2638"/>
                <a:gd name="T17" fmla="*/ 0 h 2210"/>
                <a:gd name="T18" fmla="*/ 84 w 2638"/>
                <a:gd name="T19" fmla="*/ 0 h 2210"/>
                <a:gd name="T20" fmla="*/ 0 w 2638"/>
                <a:gd name="T21" fmla="*/ 84 h 2210"/>
                <a:gd name="T22" fmla="*/ 0 w 2638"/>
                <a:gd name="T23" fmla="*/ 1547 h 2210"/>
                <a:gd name="T24" fmla="*/ 320 w 2638"/>
                <a:gd name="T25" fmla="*/ 2083 h 2210"/>
                <a:gd name="T26" fmla="*/ 1161 w 2638"/>
                <a:gd name="T27" fmla="*/ 2204 h 2210"/>
                <a:gd name="T28" fmla="*/ 1319 w 2638"/>
                <a:gd name="T29" fmla="*/ 2204 h 2210"/>
                <a:gd name="T30" fmla="*/ 1476 w 2638"/>
                <a:gd name="T31" fmla="*/ 2204 h 2210"/>
                <a:gd name="T32" fmla="*/ 2317 w 2638"/>
                <a:gd name="T33" fmla="*/ 2083 h 2210"/>
                <a:gd name="T34" fmla="*/ 2637 w 2638"/>
                <a:gd name="T35" fmla="*/ 1547 h 2210"/>
                <a:gd name="T36" fmla="*/ 2637 w 2638"/>
                <a:gd name="T37" fmla="*/ 84 h 2210"/>
                <a:gd name="T38" fmla="*/ 2553 w 2638"/>
                <a:gd name="T39" fmla="*/ 0 h 2210"/>
                <a:gd name="T40" fmla="*/ 2163 w 2638"/>
                <a:gd name="T41" fmla="*/ 0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8" h="2210">
                  <a:moveTo>
                    <a:pt x="2163" y="0"/>
                  </a:moveTo>
                  <a:cubicBezTo>
                    <a:pt x="2116" y="0"/>
                    <a:pt x="2079" y="39"/>
                    <a:pt x="2079" y="84"/>
                  </a:cubicBezTo>
                  <a:lnTo>
                    <a:pt x="2079" y="1515"/>
                  </a:lnTo>
                  <a:cubicBezTo>
                    <a:pt x="2079" y="1667"/>
                    <a:pt x="1869" y="1715"/>
                    <a:pt x="1610" y="1715"/>
                  </a:cubicBezTo>
                  <a:lnTo>
                    <a:pt x="1319" y="1715"/>
                  </a:lnTo>
                  <a:lnTo>
                    <a:pt x="1028" y="1715"/>
                  </a:lnTo>
                  <a:cubicBezTo>
                    <a:pt x="768" y="1715"/>
                    <a:pt x="558" y="1667"/>
                    <a:pt x="558" y="1515"/>
                  </a:cubicBezTo>
                  <a:lnTo>
                    <a:pt x="558" y="84"/>
                  </a:lnTo>
                  <a:cubicBezTo>
                    <a:pt x="558" y="37"/>
                    <a:pt x="519" y="0"/>
                    <a:pt x="474" y="0"/>
                  </a:cubicBezTo>
                  <a:lnTo>
                    <a:pt x="84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1547"/>
                  </a:lnTo>
                  <a:cubicBezTo>
                    <a:pt x="0" y="1797"/>
                    <a:pt x="110" y="1957"/>
                    <a:pt x="320" y="2083"/>
                  </a:cubicBezTo>
                  <a:cubicBezTo>
                    <a:pt x="530" y="2209"/>
                    <a:pt x="1017" y="2204"/>
                    <a:pt x="1161" y="2204"/>
                  </a:cubicBezTo>
                  <a:lnTo>
                    <a:pt x="1319" y="2204"/>
                  </a:lnTo>
                  <a:lnTo>
                    <a:pt x="1476" y="2204"/>
                  </a:lnTo>
                  <a:cubicBezTo>
                    <a:pt x="1620" y="2204"/>
                    <a:pt x="2107" y="2209"/>
                    <a:pt x="2317" y="2083"/>
                  </a:cubicBezTo>
                  <a:cubicBezTo>
                    <a:pt x="2526" y="1957"/>
                    <a:pt x="2637" y="1797"/>
                    <a:pt x="2637" y="1547"/>
                  </a:cubicBezTo>
                  <a:lnTo>
                    <a:pt x="2637" y="84"/>
                  </a:lnTo>
                  <a:cubicBezTo>
                    <a:pt x="2637" y="37"/>
                    <a:pt x="2601" y="0"/>
                    <a:pt x="2553" y="0"/>
                  </a:cubicBezTo>
                  <a:lnTo>
                    <a:pt x="216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43A68453-55AD-B34D-97D6-126AAF111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0DC3D4F-65D0-C249-AB0B-8E8489D18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00DDECF-BF8D-E946-B902-2C4FF3F2D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DDD14FDE-81AC-5644-8559-68EEB8A20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363" y="3159125"/>
              <a:ext cx="869950" cy="793750"/>
            </a:xfrm>
            <a:custGeom>
              <a:avLst/>
              <a:gdLst>
                <a:gd name="T0" fmla="*/ 1486 w 2418"/>
                <a:gd name="T1" fmla="*/ 543 h 2205"/>
                <a:gd name="T2" fmla="*/ 1539 w 2418"/>
                <a:gd name="T3" fmla="*/ 490 h 2205"/>
                <a:gd name="T4" fmla="*/ 2333 w 2418"/>
                <a:gd name="T5" fmla="*/ 490 h 2205"/>
                <a:gd name="T6" fmla="*/ 2417 w 2418"/>
                <a:gd name="T7" fmla="*/ 406 h 2205"/>
                <a:gd name="T8" fmla="*/ 2417 w 2418"/>
                <a:gd name="T9" fmla="*/ 84 h 2205"/>
                <a:gd name="T10" fmla="*/ 2333 w 2418"/>
                <a:gd name="T11" fmla="*/ 0 h 2205"/>
                <a:gd name="T12" fmla="*/ 84 w 2418"/>
                <a:gd name="T13" fmla="*/ 0 h 2205"/>
                <a:gd name="T14" fmla="*/ 0 w 2418"/>
                <a:gd name="T15" fmla="*/ 84 h 2205"/>
                <a:gd name="T16" fmla="*/ 0 w 2418"/>
                <a:gd name="T17" fmla="*/ 406 h 2205"/>
                <a:gd name="T18" fmla="*/ 84 w 2418"/>
                <a:gd name="T19" fmla="*/ 490 h 2205"/>
                <a:gd name="T20" fmla="*/ 878 w 2418"/>
                <a:gd name="T21" fmla="*/ 490 h 2205"/>
                <a:gd name="T22" fmla="*/ 930 w 2418"/>
                <a:gd name="T23" fmla="*/ 543 h 2205"/>
                <a:gd name="T24" fmla="*/ 930 w 2418"/>
                <a:gd name="T25" fmla="*/ 2120 h 2205"/>
                <a:gd name="T26" fmla="*/ 1014 w 2418"/>
                <a:gd name="T27" fmla="*/ 2204 h 2205"/>
                <a:gd name="T28" fmla="*/ 1402 w 2418"/>
                <a:gd name="T29" fmla="*/ 2204 h 2205"/>
                <a:gd name="T30" fmla="*/ 1486 w 2418"/>
                <a:gd name="T31" fmla="*/ 2120 h 2205"/>
                <a:gd name="T32" fmla="*/ 1486 w 2418"/>
                <a:gd name="T33" fmla="*/ 543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8" h="2205">
                  <a:moveTo>
                    <a:pt x="1486" y="543"/>
                  </a:moveTo>
                  <a:cubicBezTo>
                    <a:pt x="1486" y="514"/>
                    <a:pt x="1510" y="490"/>
                    <a:pt x="1539" y="490"/>
                  </a:cubicBezTo>
                  <a:lnTo>
                    <a:pt x="2333" y="490"/>
                  </a:lnTo>
                  <a:cubicBezTo>
                    <a:pt x="2380" y="490"/>
                    <a:pt x="2417" y="451"/>
                    <a:pt x="2417" y="406"/>
                  </a:cubicBezTo>
                  <a:lnTo>
                    <a:pt x="2417" y="84"/>
                  </a:lnTo>
                  <a:cubicBezTo>
                    <a:pt x="2417" y="37"/>
                    <a:pt x="2378" y="0"/>
                    <a:pt x="2333" y="0"/>
                  </a:cubicBezTo>
                  <a:lnTo>
                    <a:pt x="84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406"/>
                  </a:lnTo>
                  <a:cubicBezTo>
                    <a:pt x="0" y="454"/>
                    <a:pt x="39" y="490"/>
                    <a:pt x="84" y="490"/>
                  </a:cubicBezTo>
                  <a:lnTo>
                    <a:pt x="878" y="490"/>
                  </a:lnTo>
                  <a:cubicBezTo>
                    <a:pt x="907" y="490"/>
                    <a:pt x="930" y="514"/>
                    <a:pt x="930" y="543"/>
                  </a:cubicBezTo>
                  <a:lnTo>
                    <a:pt x="930" y="2120"/>
                  </a:lnTo>
                  <a:cubicBezTo>
                    <a:pt x="930" y="2167"/>
                    <a:pt x="970" y="2204"/>
                    <a:pt x="1014" y="2204"/>
                  </a:cubicBezTo>
                  <a:lnTo>
                    <a:pt x="1402" y="2204"/>
                  </a:lnTo>
                  <a:cubicBezTo>
                    <a:pt x="1450" y="2204"/>
                    <a:pt x="1486" y="2164"/>
                    <a:pt x="1486" y="2120"/>
                  </a:cubicBezTo>
                  <a:lnTo>
                    <a:pt x="1486" y="54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F2DB374-3C99-714F-91A1-D7FEAC736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363" y="3146425"/>
              <a:ext cx="952500" cy="819150"/>
            </a:xfrm>
            <a:custGeom>
              <a:avLst/>
              <a:gdLst>
                <a:gd name="T0" fmla="*/ 2050 w 2646"/>
                <a:gd name="T1" fmla="*/ 1416 h 2276"/>
                <a:gd name="T2" fmla="*/ 2087 w 2646"/>
                <a:gd name="T3" fmla="*/ 1379 h 2276"/>
                <a:gd name="T4" fmla="*/ 2087 w 2646"/>
                <a:gd name="T5" fmla="*/ 121 h 2276"/>
                <a:gd name="T6" fmla="*/ 2171 w 2646"/>
                <a:gd name="T7" fmla="*/ 37 h 2276"/>
                <a:gd name="T8" fmla="*/ 2561 w 2646"/>
                <a:gd name="T9" fmla="*/ 37 h 2276"/>
                <a:gd name="T10" fmla="*/ 2645 w 2646"/>
                <a:gd name="T11" fmla="*/ 121 h 2276"/>
                <a:gd name="T12" fmla="*/ 2645 w 2646"/>
                <a:gd name="T13" fmla="*/ 1945 h 2276"/>
                <a:gd name="T14" fmla="*/ 2501 w 2646"/>
                <a:gd name="T15" fmla="*/ 2243 h 2276"/>
                <a:gd name="T16" fmla="*/ 2084 w 2646"/>
                <a:gd name="T17" fmla="*/ 2149 h 2276"/>
                <a:gd name="T18" fmla="*/ 689 w 2646"/>
                <a:gd name="T19" fmla="*/ 934 h 2276"/>
                <a:gd name="T20" fmla="*/ 611 w 2646"/>
                <a:gd name="T21" fmla="*/ 863 h 2276"/>
                <a:gd name="T22" fmla="*/ 592 w 2646"/>
                <a:gd name="T23" fmla="*/ 855 h 2276"/>
                <a:gd name="T24" fmla="*/ 561 w 2646"/>
                <a:gd name="T25" fmla="*/ 886 h 2276"/>
                <a:gd name="T26" fmla="*/ 561 w 2646"/>
                <a:gd name="T27" fmla="*/ 2152 h 2276"/>
                <a:gd name="T28" fmla="*/ 477 w 2646"/>
                <a:gd name="T29" fmla="*/ 2236 h 2276"/>
                <a:gd name="T30" fmla="*/ 84 w 2646"/>
                <a:gd name="T31" fmla="*/ 2236 h 2276"/>
                <a:gd name="T32" fmla="*/ 0 w 2646"/>
                <a:gd name="T33" fmla="*/ 2152 h 2276"/>
                <a:gd name="T34" fmla="*/ 0 w 2646"/>
                <a:gd name="T35" fmla="*/ 331 h 2276"/>
                <a:gd name="T36" fmla="*/ 144 w 2646"/>
                <a:gd name="T37" fmla="*/ 32 h 2276"/>
                <a:gd name="T38" fmla="*/ 561 w 2646"/>
                <a:gd name="T39" fmla="*/ 126 h 2276"/>
                <a:gd name="T40" fmla="*/ 1956 w 2646"/>
                <a:gd name="T41" fmla="*/ 1343 h 2276"/>
                <a:gd name="T42" fmla="*/ 2024 w 2646"/>
                <a:gd name="T43" fmla="*/ 1406 h 2276"/>
                <a:gd name="T44" fmla="*/ 2050 w 2646"/>
                <a:gd name="T45" fmla="*/ 1416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6" h="2276">
                  <a:moveTo>
                    <a:pt x="2050" y="1416"/>
                  </a:moveTo>
                  <a:cubicBezTo>
                    <a:pt x="2068" y="1416"/>
                    <a:pt x="2087" y="1400"/>
                    <a:pt x="2087" y="1379"/>
                  </a:cubicBezTo>
                  <a:lnTo>
                    <a:pt x="2087" y="121"/>
                  </a:lnTo>
                  <a:cubicBezTo>
                    <a:pt x="2087" y="74"/>
                    <a:pt x="2126" y="37"/>
                    <a:pt x="2171" y="37"/>
                  </a:cubicBezTo>
                  <a:lnTo>
                    <a:pt x="2561" y="37"/>
                  </a:lnTo>
                  <a:cubicBezTo>
                    <a:pt x="2608" y="37"/>
                    <a:pt x="2645" y="76"/>
                    <a:pt x="2645" y="121"/>
                  </a:cubicBezTo>
                  <a:lnTo>
                    <a:pt x="2645" y="1945"/>
                  </a:lnTo>
                  <a:cubicBezTo>
                    <a:pt x="2645" y="2131"/>
                    <a:pt x="2572" y="2212"/>
                    <a:pt x="2501" y="2243"/>
                  </a:cubicBezTo>
                  <a:cubicBezTo>
                    <a:pt x="2430" y="2275"/>
                    <a:pt x="2215" y="2262"/>
                    <a:pt x="2084" y="2149"/>
                  </a:cubicBezTo>
                  <a:cubicBezTo>
                    <a:pt x="1956" y="2036"/>
                    <a:pt x="689" y="934"/>
                    <a:pt x="689" y="934"/>
                  </a:cubicBezTo>
                  <a:cubicBezTo>
                    <a:pt x="689" y="934"/>
                    <a:pt x="616" y="868"/>
                    <a:pt x="611" y="863"/>
                  </a:cubicBezTo>
                  <a:cubicBezTo>
                    <a:pt x="605" y="858"/>
                    <a:pt x="598" y="855"/>
                    <a:pt x="592" y="855"/>
                  </a:cubicBezTo>
                  <a:cubicBezTo>
                    <a:pt x="574" y="855"/>
                    <a:pt x="561" y="868"/>
                    <a:pt x="561" y="886"/>
                  </a:cubicBezTo>
                  <a:lnTo>
                    <a:pt x="561" y="2152"/>
                  </a:lnTo>
                  <a:cubicBezTo>
                    <a:pt x="561" y="2199"/>
                    <a:pt x="522" y="2236"/>
                    <a:pt x="477" y="2236"/>
                  </a:cubicBezTo>
                  <a:lnTo>
                    <a:pt x="84" y="2236"/>
                  </a:lnTo>
                  <a:cubicBezTo>
                    <a:pt x="37" y="2236"/>
                    <a:pt x="0" y="2196"/>
                    <a:pt x="0" y="2152"/>
                  </a:cubicBezTo>
                  <a:lnTo>
                    <a:pt x="0" y="331"/>
                  </a:lnTo>
                  <a:cubicBezTo>
                    <a:pt x="0" y="145"/>
                    <a:pt x="73" y="63"/>
                    <a:pt x="144" y="32"/>
                  </a:cubicBezTo>
                  <a:cubicBezTo>
                    <a:pt x="215" y="0"/>
                    <a:pt x="430" y="13"/>
                    <a:pt x="561" y="126"/>
                  </a:cubicBezTo>
                  <a:cubicBezTo>
                    <a:pt x="692" y="239"/>
                    <a:pt x="1956" y="1343"/>
                    <a:pt x="1956" y="1343"/>
                  </a:cubicBezTo>
                  <a:cubicBezTo>
                    <a:pt x="1956" y="1343"/>
                    <a:pt x="2021" y="1400"/>
                    <a:pt x="2024" y="1406"/>
                  </a:cubicBezTo>
                  <a:cubicBezTo>
                    <a:pt x="2032" y="1411"/>
                    <a:pt x="2040" y="1416"/>
                    <a:pt x="2050" y="1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4DA560CA-6A4B-3844-8E0F-E1088EB66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088" y="3146425"/>
              <a:ext cx="950912" cy="819150"/>
            </a:xfrm>
            <a:custGeom>
              <a:avLst/>
              <a:gdLst>
                <a:gd name="T0" fmla="*/ 2047 w 2643"/>
                <a:gd name="T1" fmla="*/ 1416 h 2276"/>
                <a:gd name="T2" fmla="*/ 2084 w 2643"/>
                <a:gd name="T3" fmla="*/ 1379 h 2276"/>
                <a:gd name="T4" fmla="*/ 2084 w 2643"/>
                <a:gd name="T5" fmla="*/ 121 h 2276"/>
                <a:gd name="T6" fmla="*/ 2168 w 2643"/>
                <a:gd name="T7" fmla="*/ 37 h 2276"/>
                <a:gd name="T8" fmla="*/ 2559 w 2643"/>
                <a:gd name="T9" fmla="*/ 37 h 2276"/>
                <a:gd name="T10" fmla="*/ 2642 w 2643"/>
                <a:gd name="T11" fmla="*/ 121 h 2276"/>
                <a:gd name="T12" fmla="*/ 2642 w 2643"/>
                <a:gd name="T13" fmla="*/ 1945 h 2276"/>
                <a:gd name="T14" fmla="*/ 2498 w 2643"/>
                <a:gd name="T15" fmla="*/ 2243 h 2276"/>
                <a:gd name="T16" fmla="*/ 2081 w 2643"/>
                <a:gd name="T17" fmla="*/ 2149 h 2276"/>
                <a:gd name="T18" fmla="*/ 687 w 2643"/>
                <a:gd name="T19" fmla="*/ 934 h 2276"/>
                <a:gd name="T20" fmla="*/ 608 w 2643"/>
                <a:gd name="T21" fmla="*/ 863 h 2276"/>
                <a:gd name="T22" fmla="*/ 590 w 2643"/>
                <a:gd name="T23" fmla="*/ 855 h 2276"/>
                <a:gd name="T24" fmla="*/ 558 w 2643"/>
                <a:gd name="T25" fmla="*/ 886 h 2276"/>
                <a:gd name="T26" fmla="*/ 558 w 2643"/>
                <a:gd name="T27" fmla="*/ 2152 h 2276"/>
                <a:gd name="T28" fmla="*/ 474 w 2643"/>
                <a:gd name="T29" fmla="*/ 2236 h 2276"/>
                <a:gd name="T30" fmla="*/ 84 w 2643"/>
                <a:gd name="T31" fmla="*/ 2236 h 2276"/>
                <a:gd name="T32" fmla="*/ 0 w 2643"/>
                <a:gd name="T33" fmla="*/ 2152 h 2276"/>
                <a:gd name="T34" fmla="*/ 0 w 2643"/>
                <a:gd name="T35" fmla="*/ 331 h 2276"/>
                <a:gd name="T36" fmla="*/ 144 w 2643"/>
                <a:gd name="T37" fmla="*/ 32 h 2276"/>
                <a:gd name="T38" fmla="*/ 561 w 2643"/>
                <a:gd name="T39" fmla="*/ 126 h 2276"/>
                <a:gd name="T40" fmla="*/ 1956 w 2643"/>
                <a:gd name="T41" fmla="*/ 1343 h 2276"/>
                <a:gd name="T42" fmla="*/ 2021 w 2643"/>
                <a:gd name="T43" fmla="*/ 1406 h 2276"/>
                <a:gd name="T44" fmla="*/ 2047 w 2643"/>
                <a:gd name="T45" fmla="*/ 1416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3" h="2276">
                  <a:moveTo>
                    <a:pt x="2047" y="1416"/>
                  </a:moveTo>
                  <a:cubicBezTo>
                    <a:pt x="2068" y="1416"/>
                    <a:pt x="2084" y="1400"/>
                    <a:pt x="2084" y="1379"/>
                  </a:cubicBezTo>
                  <a:lnTo>
                    <a:pt x="2084" y="121"/>
                  </a:lnTo>
                  <a:cubicBezTo>
                    <a:pt x="2084" y="74"/>
                    <a:pt x="2123" y="37"/>
                    <a:pt x="2168" y="37"/>
                  </a:cubicBezTo>
                  <a:lnTo>
                    <a:pt x="2559" y="37"/>
                  </a:lnTo>
                  <a:cubicBezTo>
                    <a:pt x="2606" y="37"/>
                    <a:pt x="2642" y="76"/>
                    <a:pt x="2642" y="121"/>
                  </a:cubicBezTo>
                  <a:lnTo>
                    <a:pt x="2642" y="1945"/>
                  </a:lnTo>
                  <a:cubicBezTo>
                    <a:pt x="2642" y="2131"/>
                    <a:pt x="2569" y="2212"/>
                    <a:pt x="2498" y="2243"/>
                  </a:cubicBezTo>
                  <a:cubicBezTo>
                    <a:pt x="2427" y="2275"/>
                    <a:pt x="2212" y="2262"/>
                    <a:pt x="2081" y="2149"/>
                  </a:cubicBezTo>
                  <a:cubicBezTo>
                    <a:pt x="1953" y="2036"/>
                    <a:pt x="687" y="934"/>
                    <a:pt x="687" y="934"/>
                  </a:cubicBezTo>
                  <a:cubicBezTo>
                    <a:pt x="687" y="934"/>
                    <a:pt x="613" y="868"/>
                    <a:pt x="608" y="863"/>
                  </a:cubicBezTo>
                  <a:cubicBezTo>
                    <a:pt x="603" y="858"/>
                    <a:pt x="595" y="855"/>
                    <a:pt x="590" y="855"/>
                  </a:cubicBezTo>
                  <a:cubicBezTo>
                    <a:pt x="571" y="855"/>
                    <a:pt x="558" y="868"/>
                    <a:pt x="558" y="886"/>
                  </a:cubicBezTo>
                  <a:lnTo>
                    <a:pt x="558" y="2152"/>
                  </a:lnTo>
                  <a:cubicBezTo>
                    <a:pt x="558" y="2199"/>
                    <a:pt x="519" y="2236"/>
                    <a:pt x="474" y="2236"/>
                  </a:cubicBezTo>
                  <a:lnTo>
                    <a:pt x="84" y="2236"/>
                  </a:lnTo>
                  <a:cubicBezTo>
                    <a:pt x="37" y="2236"/>
                    <a:pt x="0" y="2196"/>
                    <a:pt x="0" y="2152"/>
                  </a:cubicBezTo>
                  <a:lnTo>
                    <a:pt x="0" y="331"/>
                  </a:lnTo>
                  <a:cubicBezTo>
                    <a:pt x="0" y="145"/>
                    <a:pt x="73" y="63"/>
                    <a:pt x="144" y="32"/>
                  </a:cubicBezTo>
                  <a:cubicBezTo>
                    <a:pt x="215" y="0"/>
                    <a:pt x="430" y="13"/>
                    <a:pt x="561" y="126"/>
                  </a:cubicBezTo>
                  <a:cubicBezTo>
                    <a:pt x="689" y="239"/>
                    <a:pt x="1956" y="1343"/>
                    <a:pt x="1956" y="1343"/>
                  </a:cubicBezTo>
                  <a:cubicBezTo>
                    <a:pt x="1956" y="1343"/>
                    <a:pt x="2016" y="1400"/>
                    <a:pt x="2021" y="1406"/>
                  </a:cubicBezTo>
                  <a:cubicBezTo>
                    <a:pt x="2029" y="1411"/>
                    <a:pt x="2037" y="1416"/>
                    <a:pt x="2047" y="1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C775AE05-31C4-7842-B6A7-FF53DBC04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8" y="3159125"/>
              <a:ext cx="201612" cy="793750"/>
            </a:xfrm>
            <a:custGeom>
              <a:avLst/>
              <a:gdLst>
                <a:gd name="T0" fmla="*/ 0 w 560"/>
                <a:gd name="T1" fmla="*/ 84 h 2205"/>
                <a:gd name="T2" fmla="*/ 84 w 560"/>
                <a:gd name="T3" fmla="*/ 0 h 2205"/>
                <a:gd name="T4" fmla="*/ 475 w 560"/>
                <a:gd name="T5" fmla="*/ 0 h 2205"/>
                <a:gd name="T6" fmla="*/ 559 w 560"/>
                <a:gd name="T7" fmla="*/ 84 h 2205"/>
                <a:gd name="T8" fmla="*/ 559 w 560"/>
                <a:gd name="T9" fmla="*/ 2120 h 2205"/>
                <a:gd name="T10" fmla="*/ 475 w 560"/>
                <a:gd name="T11" fmla="*/ 2204 h 2205"/>
                <a:gd name="T12" fmla="*/ 84 w 560"/>
                <a:gd name="T13" fmla="*/ 2204 h 2205"/>
                <a:gd name="T14" fmla="*/ 0 w 560"/>
                <a:gd name="T15" fmla="*/ 2120 h 2205"/>
                <a:gd name="T16" fmla="*/ 0 w 560"/>
                <a:gd name="T17" fmla="*/ 84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05">
                  <a:moveTo>
                    <a:pt x="0" y="84"/>
                  </a:moveTo>
                  <a:cubicBezTo>
                    <a:pt x="0" y="37"/>
                    <a:pt x="40" y="0"/>
                    <a:pt x="84" y="0"/>
                  </a:cubicBezTo>
                  <a:lnTo>
                    <a:pt x="475" y="0"/>
                  </a:lnTo>
                  <a:cubicBezTo>
                    <a:pt x="522" y="0"/>
                    <a:pt x="559" y="39"/>
                    <a:pt x="559" y="84"/>
                  </a:cubicBezTo>
                  <a:lnTo>
                    <a:pt x="559" y="2120"/>
                  </a:lnTo>
                  <a:cubicBezTo>
                    <a:pt x="559" y="2167"/>
                    <a:pt x="519" y="2204"/>
                    <a:pt x="475" y="2204"/>
                  </a:cubicBezTo>
                  <a:lnTo>
                    <a:pt x="84" y="2204"/>
                  </a:lnTo>
                  <a:cubicBezTo>
                    <a:pt x="37" y="2204"/>
                    <a:pt x="0" y="2164"/>
                    <a:pt x="0" y="2120"/>
                  </a:cubicBezTo>
                  <a:lnTo>
                    <a:pt x="0" y="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80842B31-E7A5-5A41-A7CB-EEC1A3CC3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438" y="3155950"/>
              <a:ext cx="1196975" cy="798513"/>
            </a:xfrm>
            <a:custGeom>
              <a:avLst/>
              <a:gdLst>
                <a:gd name="T0" fmla="*/ 1931 w 3324"/>
                <a:gd name="T1" fmla="*/ 141 h 2217"/>
                <a:gd name="T2" fmla="*/ 1662 w 3324"/>
                <a:gd name="T3" fmla="*/ 0 h 2217"/>
                <a:gd name="T4" fmla="*/ 1392 w 3324"/>
                <a:gd name="T5" fmla="*/ 141 h 2217"/>
                <a:gd name="T6" fmla="*/ 13 w 3324"/>
                <a:gd name="T7" fmla="*/ 2130 h 2217"/>
                <a:gd name="T8" fmla="*/ 0 w 3324"/>
                <a:gd name="T9" fmla="*/ 2164 h 2217"/>
                <a:gd name="T10" fmla="*/ 53 w 3324"/>
                <a:gd name="T11" fmla="*/ 2216 h 2217"/>
                <a:gd name="T12" fmla="*/ 556 w 3324"/>
                <a:gd name="T13" fmla="*/ 2216 h 2217"/>
                <a:gd name="T14" fmla="*/ 601 w 3324"/>
                <a:gd name="T15" fmla="*/ 2190 h 2217"/>
                <a:gd name="T16" fmla="*/ 957 w 3324"/>
                <a:gd name="T17" fmla="*/ 1675 h 2217"/>
                <a:gd name="T18" fmla="*/ 1004 w 3324"/>
                <a:gd name="T19" fmla="*/ 1646 h 2217"/>
                <a:gd name="T20" fmla="*/ 2319 w 3324"/>
                <a:gd name="T21" fmla="*/ 1646 h 2217"/>
                <a:gd name="T22" fmla="*/ 2366 w 3324"/>
                <a:gd name="T23" fmla="*/ 1675 h 2217"/>
                <a:gd name="T24" fmla="*/ 2723 w 3324"/>
                <a:gd name="T25" fmla="*/ 2190 h 2217"/>
                <a:gd name="T26" fmla="*/ 2768 w 3324"/>
                <a:gd name="T27" fmla="*/ 2216 h 2217"/>
                <a:gd name="T28" fmla="*/ 3271 w 3324"/>
                <a:gd name="T29" fmla="*/ 2216 h 2217"/>
                <a:gd name="T30" fmla="*/ 3323 w 3324"/>
                <a:gd name="T31" fmla="*/ 2164 h 2217"/>
                <a:gd name="T32" fmla="*/ 3310 w 3324"/>
                <a:gd name="T33" fmla="*/ 2130 h 2217"/>
                <a:gd name="T34" fmla="*/ 1931 w 3324"/>
                <a:gd name="T35" fmla="*/ 141 h 2217"/>
                <a:gd name="T36" fmla="*/ 1377 w 3324"/>
                <a:gd name="T37" fmla="*/ 1153 h 2217"/>
                <a:gd name="T38" fmla="*/ 1345 w 3324"/>
                <a:gd name="T39" fmla="*/ 1122 h 2217"/>
                <a:gd name="T40" fmla="*/ 1353 w 3324"/>
                <a:gd name="T41" fmla="*/ 1101 h 2217"/>
                <a:gd name="T42" fmla="*/ 1633 w 3324"/>
                <a:gd name="T43" fmla="*/ 697 h 2217"/>
                <a:gd name="T44" fmla="*/ 1639 w 3324"/>
                <a:gd name="T45" fmla="*/ 692 h 2217"/>
                <a:gd name="T46" fmla="*/ 1644 w 3324"/>
                <a:gd name="T47" fmla="*/ 686 h 2217"/>
                <a:gd name="T48" fmla="*/ 1657 w 3324"/>
                <a:gd name="T49" fmla="*/ 684 h 2217"/>
                <a:gd name="T50" fmla="*/ 1660 w 3324"/>
                <a:gd name="T51" fmla="*/ 684 h 2217"/>
                <a:gd name="T52" fmla="*/ 1662 w 3324"/>
                <a:gd name="T53" fmla="*/ 684 h 2217"/>
                <a:gd name="T54" fmla="*/ 1675 w 3324"/>
                <a:gd name="T55" fmla="*/ 686 h 2217"/>
                <a:gd name="T56" fmla="*/ 1681 w 3324"/>
                <a:gd name="T57" fmla="*/ 692 h 2217"/>
                <a:gd name="T58" fmla="*/ 1686 w 3324"/>
                <a:gd name="T59" fmla="*/ 697 h 2217"/>
                <a:gd name="T60" fmla="*/ 1965 w 3324"/>
                <a:gd name="T61" fmla="*/ 1101 h 2217"/>
                <a:gd name="T62" fmla="*/ 1973 w 3324"/>
                <a:gd name="T63" fmla="*/ 1122 h 2217"/>
                <a:gd name="T64" fmla="*/ 1944 w 3324"/>
                <a:gd name="T65" fmla="*/ 1153 h 2217"/>
                <a:gd name="T66" fmla="*/ 1377 w 3324"/>
                <a:gd name="T67" fmla="*/ 1153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24" h="2217">
                  <a:moveTo>
                    <a:pt x="1931" y="141"/>
                  </a:moveTo>
                  <a:cubicBezTo>
                    <a:pt x="1871" y="55"/>
                    <a:pt x="1774" y="0"/>
                    <a:pt x="1662" y="0"/>
                  </a:cubicBezTo>
                  <a:cubicBezTo>
                    <a:pt x="1549" y="0"/>
                    <a:pt x="1450" y="57"/>
                    <a:pt x="1392" y="141"/>
                  </a:cubicBezTo>
                  <a:lnTo>
                    <a:pt x="13" y="2130"/>
                  </a:lnTo>
                  <a:cubicBezTo>
                    <a:pt x="5" y="2138"/>
                    <a:pt x="0" y="2151"/>
                    <a:pt x="0" y="2164"/>
                  </a:cubicBezTo>
                  <a:cubicBezTo>
                    <a:pt x="0" y="2193"/>
                    <a:pt x="24" y="2216"/>
                    <a:pt x="53" y="2216"/>
                  </a:cubicBezTo>
                  <a:lnTo>
                    <a:pt x="556" y="2216"/>
                  </a:lnTo>
                  <a:cubicBezTo>
                    <a:pt x="574" y="2216"/>
                    <a:pt x="593" y="2206"/>
                    <a:pt x="601" y="2190"/>
                  </a:cubicBezTo>
                  <a:lnTo>
                    <a:pt x="957" y="1675"/>
                  </a:lnTo>
                  <a:cubicBezTo>
                    <a:pt x="965" y="1656"/>
                    <a:pt x="983" y="1646"/>
                    <a:pt x="1004" y="1646"/>
                  </a:cubicBezTo>
                  <a:lnTo>
                    <a:pt x="2319" y="1646"/>
                  </a:lnTo>
                  <a:cubicBezTo>
                    <a:pt x="2340" y="1646"/>
                    <a:pt x="2359" y="1659"/>
                    <a:pt x="2366" y="1675"/>
                  </a:cubicBezTo>
                  <a:lnTo>
                    <a:pt x="2723" y="2190"/>
                  </a:lnTo>
                  <a:cubicBezTo>
                    <a:pt x="2731" y="2206"/>
                    <a:pt x="2749" y="2216"/>
                    <a:pt x="2768" y="2216"/>
                  </a:cubicBezTo>
                  <a:lnTo>
                    <a:pt x="3271" y="2216"/>
                  </a:lnTo>
                  <a:cubicBezTo>
                    <a:pt x="3300" y="2216"/>
                    <a:pt x="3323" y="2193"/>
                    <a:pt x="3323" y="2164"/>
                  </a:cubicBezTo>
                  <a:cubicBezTo>
                    <a:pt x="3321" y="2151"/>
                    <a:pt x="3315" y="2138"/>
                    <a:pt x="3310" y="2130"/>
                  </a:cubicBezTo>
                  <a:lnTo>
                    <a:pt x="1931" y="141"/>
                  </a:lnTo>
                  <a:close/>
                  <a:moveTo>
                    <a:pt x="1377" y="1153"/>
                  </a:moveTo>
                  <a:cubicBezTo>
                    <a:pt x="1358" y="1153"/>
                    <a:pt x="1345" y="1140"/>
                    <a:pt x="1345" y="1122"/>
                  </a:cubicBezTo>
                  <a:cubicBezTo>
                    <a:pt x="1345" y="1114"/>
                    <a:pt x="1348" y="1106"/>
                    <a:pt x="1353" y="1101"/>
                  </a:cubicBezTo>
                  <a:lnTo>
                    <a:pt x="1633" y="697"/>
                  </a:lnTo>
                  <a:lnTo>
                    <a:pt x="1639" y="692"/>
                  </a:lnTo>
                  <a:lnTo>
                    <a:pt x="1644" y="686"/>
                  </a:lnTo>
                  <a:cubicBezTo>
                    <a:pt x="1647" y="684"/>
                    <a:pt x="1652" y="684"/>
                    <a:pt x="1657" y="684"/>
                  </a:cubicBezTo>
                  <a:lnTo>
                    <a:pt x="1660" y="684"/>
                  </a:lnTo>
                  <a:lnTo>
                    <a:pt x="1662" y="684"/>
                  </a:lnTo>
                  <a:cubicBezTo>
                    <a:pt x="1668" y="684"/>
                    <a:pt x="1670" y="684"/>
                    <a:pt x="1675" y="686"/>
                  </a:cubicBezTo>
                  <a:cubicBezTo>
                    <a:pt x="1678" y="686"/>
                    <a:pt x="1678" y="689"/>
                    <a:pt x="1681" y="692"/>
                  </a:cubicBezTo>
                  <a:cubicBezTo>
                    <a:pt x="1683" y="694"/>
                    <a:pt x="1686" y="694"/>
                    <a:pt x="1686" y="697"/>
                  </a:cubicBezTo>
                  <a:lnTo>
                    <a:pt x="1965" y="1101"/>
                  </a:lnTo>
                  <a:cubicBezTo>
                    <a:pt x="1971" y="1106"/>
                    <a:pt x="1973" y="1114"/>
                    <a:pt x="1973" y="1122"/>
                  </a:cubicBezTo>
                  <a:cubicBezTo>
                    <a:pt x="1976" y="1140"/>
                    <a:pt x="1963" y="1153"/>
                    <a:pt x="1944" y="1153"/>
                  </a:cubicBezTo>
                  <a:lnTo>
                    <a:pt x="1377" y="115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231922"/>
            <a:ext cx="9144000" cy="692497"/>
          </a:xfrm>
        </p:spPr>
        <p:txBody>
          <a:bodyPr anchor="ctr"/>
          <a:lstStyle>
            <a:lvl1pPr algn="ctr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133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Orange_Title slide">
    <p:bg>
      <p:bgPr>
        <a:gradFill>
          <a:gsLst>
            <a:gs pos="50000">
              <a:srgbClr val="AC6766"/>
            </a:gs>
            <a:gs pos="0">
              <a:schemeClr val="accent6"/>
            </a:gs>
            <a:gs pos="100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082752"/>
            <a:ext cx="9144000" cy="1384995"/>
          </a:xfrm>
        </p:spPr>
        <p:txBody>
          <a:bodyPr anchor="ctr"/>
          <a:lstStyle>
            <a:lvl1pPr algn="ctr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6159483"/>
            <a:ext cx="9144000" cy="221599"/>
          </a:xfrm>
        </p:spPr>
        <p:txBody>
          <a:bodyPr>
            <a:spAutoFit/>
          </a:bodyPr>
          <a:lstStyle>
            <a:lvl1pPr marL="0" indent="0" algn="ctr">
              <a:buNone/>
              <a:defRPr sz="1200" cap="all" spc="3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 | Confidential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257109" y="1062946"/>
            <a:ext cx="2010434" cy="4732109"/>
            <a:chOff x="12257109" y="1105729"/>
            <a:chExt cx="1740570" cy="4005066"/>
          </a:xfrm>
        </p:grpSpPr>
        <p:sp>
          <p:nvSpPr>
            <p:cNvPr id="35" name="TextBox 34"/>
            <p:cNvSpPr txBox="1"/>
            <p:nvPr userDrawn="1"/>
          </p:nvSpPr>
          <p:spPr>
            <a:xfrm>
              <a:off x="12257110" y="1105729"/>
              <a:ext cx="1740569" cy="5470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TO CUSTOMIZE WITH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 A NEW PICTURE</a:t>
              </a:r>
              <a:endParaRPr sz="1200" b="0" dirty="0">
                <a:solidFill>
                  <a:schemeClr val="bg2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12257109" y="1720805"/>
              <a:ext cx="1740570" cy="3389990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Delete</a:t>
              </a:r>
              <a:r>
                <a:rPr sz="1200" b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</a:rPr>
                <a:t>the current picture, if there is one.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</a:rPr>
                <a:t>On the </a:t>
              </a: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dirty="0">
                  <a:solidFill>
                    <a:schemeClr val="bg2"/>
                  </a:solidFill>
                </a:rPr>
                <a:t> tab, click</a:t>
              </a:r>
              <a:r>
                <a:rPr sz="1200" b="0" baseline="0" dirty="0">
                  <a:solidFill>
                    <a:schemeClr val="bg2"/>
                  </a:solidFill>
                </a:rPr>
                <a:t>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Pictures</a:t>
              </a:r>
              <a:r>
                <a:rPr sz="1200" b="0" baseline="0" dirty="0">
                  <a:solidFill>
                    <a:schemeClr val="bg2"/>
                  </a:solidFill>
                </a:rPr>
                <a:t> button.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Navigate to the image you want to use and select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baseline="0" dirty="0">
                  <a:solidFill>
                    <a:schemeClr val="bg2"/>
                  </a:solidFill>
                </a:rPr>
                <a:t>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Resize the picture to fit the slide, as needed. Hold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Shift</a:t>
              </a:r>
              <a:r>
                <a:rPr sz="1200" b="0" baseline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key</a:t>
              </a:r>
              <a:r>
                <a:rPr sz="1200" b="0" baseline="0" dirty="0">
                  <a:solidFill>
                    <a:schemeClr val="bg2"/>
                  </a:solidFill>
                </a:rPr>
                <a:t> and click and drag a corner.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On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Home</a:t>
              </a:r>
              <a:r>
                <a:rPr sz="1200" b="0" baseline="0" dirty="0">
                  <a:solidFill>
                    <a:schemeClr val="bg2"/>
                  </a:solidFill>
                </a:rPr>
                <a:t> tab, 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Arrange</a:t>
              </a:r>
              <a:r>
                <a:rPr sz="1200" b="0" baseline="0" dirty="0">
                  <a:solidFill>
                    <a:schemeClr val="bg2"/>
                  </a:solidFill>
                </a:rPr>
                <a:t> button, then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Send to Back</a:t>
              </a:r>
              <a:r>
                <a:rPr sz="1200" b="0" baseline="0" dirty="0">
                  <a:solidFill>
                    <a:schemeClr val="bg2"/>
                  </a:solidFill>
                </a:rPr>
                <a:t> so the photo is behind the 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logos, </a:t>
              </a:r>
              <a:r>
                <a:rPr sz="1200" b="0" baseline="0" dirty="0">
                  <a:solidFill>
                    <a:schemeClr val="bg2"/>
                  </a:solidFill>
                </a:rPr>
                <a:t>text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,</a:t>
              </a:r>
              <a:r>
                <a:rPr sz="1200" b="0" baseline="0" dirty="0">
                  <a:solidFill>
                    <a:schemeClr val="bg2"/>
                  </a:solidFill>
                </a:rPr>
                <a:t> and the transparent overlay.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Reset</a:t>
              </a:r>
              <a:r>
                <a:rPr sz="1200" b="0" baseline="0" dirty="0">
                  <a:solidFill>
                    <a:schemeClr val="bg2"/>
                  </a:solidFill>
                </a:rPr>
                <a:t> button to reapply the Layout</a:t>
              </a:r>
            </a:p>
          </p:txBody>
        </p:sp>
      </p:grpSp>
      <p:sp>
        <p:nvSpPr>
          <p:cNvPr id="37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bIns="1097280"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350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Orange_Thank you slide">
    <p:bg>
      <p:bgPr>
        <a:gradFill>
          <a:gsLst>
            <a:gs pos="0">
              <a:schemeClr val="accent3"/>
            </a:gs>
            <a:gs pos="50000">
              <a:srgbClr val="C34C58"/>
            </a:gs>
            <a:gs pos="100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BCDF122-8555-7B41-A3D0-67E29D37E09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77052" y="476918"/>
            <a:ext cx="8437896" cy="5904164"/>
            <a:chOff x="6935788" y="3157538"/>
            <a:chExt cx="1136650" cy="795337"/>
          </a:xfrm>
          <a:solidFill>
            <a:schemeClr val="bg1">
              <a:alpha val="10000"/>
            </a:schemeClr>
          </a:solidFill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09EEB6E-588D-BD40-A284-E8AFF9CE9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BA86735-9237-0E41-B5CB-EF3CE8794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8DA2662-5E1D-D946-B31C-0BAC13D86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1392844-4C1B-794E-BDC5-91FBFB7ED4A7}"/>
              </a:ext>
            </a:extLst>
          </p:cNvPr>
          <p:cNvGrpSpPr/>
          <p:nvPr userDrawn="1"/>
        </p:nvGrpSpPr>
        <p:grpSpPr>
          <a:xfrm>
            <a:off x="4821936" y="2467320"/>
            <a:ext cx="2548128" cy="315914"/>
            <a:chOff x="1757363" y="3146425"/>
            <a:chExt cx="6607175" cy="819150"/>
          </a:xfrm>
          <a:solidFill>
            <a:schemeClr val="bg1"/>
          </a:solidFill>
        </p:grpSpPr>
        <p:sp>
          <p:nvSpPr>
            <p:cNvPr id="39" name="Freeform 1">
              <a:extLst>
                <a:ext uri="{FF2B5EF4-FFF2-40B4-BE49-F238E27FC236}">
                  <a16:creationId xmlns:a16="http://schemas.microsoft.com/office/drawing/2014/main" id="{CF62CECC-1B2E-0747-B8A8-572DD95A5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8" y="3159125"/>
              <a:ext cx="201612" cy="793750"/>
            </a:xfrm>
            <a:custGeom>
              <a:avLst/>
              <a:gdLst>
                <a:gd name="T0" fmla="*/ 50 w 560"/>
                <a:gd name="T1" fmla="*/ 0 h 2205"/>
                <a:gd name="T2" fmla="*/ 0 w 560"/>
                <a:gd name="T3" fmla="*/ 50 h 2205"/>
                <a:gd name="T4" fmla="*/ 0 w 560"/>
                <a:gd name="T5" fmla="*/ 2154 h 2205"/>
                <a:gd name="T6" fmla="*/ 50 w 560"/>
                <a:gd name="T7" fmla="*/ 2204 h 2205"/>
                <a:gd name="T8" fmla="*/ 509 w 560"/>
                <a:gd name="T9" fmla="*/ 2204 h 2205"/>
                <a:gd name="T10" fmla="*/ 559 w 560"/>
                <a:gd name="T11" fmla="*/ 2154 h 2205"/>
                <a:gd name="T12" fmla="*/ 559 w 560"/>
                <a:gd name="T13" fmla="*/ 50 h 2205"/>
                <a:gd name="T14" fmla="*/ 509 w 560"/>
                <a:gd name="T15" fmla="*/ 0 h 2205"/>
                <a:gd name="T16" fmla="*/ 50 w 560"/>
                <a:gd name="T17" fmla="*/ 0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05">
                  <a:moveTo>
                    <a:pt x="50" y="0"/>
                  </a:moveTo>
                  <a:cubicBezTo>
                    <a:pt x="21" y="0"/>
                    <a:pt x="0" y="24"/>
                    <a:pt x="0" y="50"/>
                  </a:cubicBezTo>
                  <a:lnTo>
                    <a:pt x="0" y="2154"/>
                  </a:lnTo>
                  <a:cubicBezTo>
                    <a:pt x="0" y="2183"/>
                    <a:pt x="24" y="2204"/>
                    <a:pt x="50" y="2204"/>
                  </a:cubicBezTo>
                  <a:lnTo>
                    <a:pt x="509" y="2204"/>
                  </a:lnTo>
                  <a:cubicBezTo>
                    <a:pt x="538" y="2204"/>
                    <a:pt x="559" y="2180"/>
                    <a:pt x="559" y="2154"/>
                  </a:cubicBezTo>
                  <a:lnTo>
                    <a:pt x="559" y="50"/>
                  </a:lnTo>
                  <a:cubicBezTo>
                    <a:pt x="559" y="21"/>
                    <a:pt x="535" y="0"/>
                    <a:pt x="509" y="0"/>
                  </a:cubicBezTo>
                  <a:lnTo>
                    <a:pt x="5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>
              <a:extLst>
                <a:ext uri="{FF2B5EF4-FFF2-40B4-BE49-F238E27FC236}">
                  <a16:creationId xmlns:a16="http://schemas.microsoft.com/office/drawing/2014/main" id="{19F24F82-469C-C145-92D5-EA1F2591D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7363" y="3824288"/>
              <a:ext cx="106362" cy="130175"/>
            </a:xfrm>
            <a:custGeom>
              <a:avLst/>
              <a:gdLst>
                <a:gd name="T0" fmla="*/ 115 w 297"/>
                <a:gd name="T1" fmla="*/ 57 h 360"/>
                <a:gd name="T2" fmla="*/ 28 w 297"/>
                <a:gd name="T3" fmla="*/ 57 h 360"/>
                <a:gd name="T4" fmla="*/ 0 w 297"/>
                <a:gd name="T5" fmla="*/ 28 h 360"/>
                <a:gd name="T6" fmla="*/ 28 w 297"/>
                <a:gd name="T7" fmla="*/ 0 h 360"/>
                <a:gd name="T8" fmla="*/ 267 w 297"/>
                <a:gd name="T9" fmla="*/ 0 h 360"/>
                <a:gd name="T10" fmla="*/ 296 w 297"/>
                <a:gd name="T11" fmla="*/ 28 h 360"/>
                <a:gd name="T12" fmla="*/ 267 w 297"/>
                <a:gd name="T13" fmla="*/ 57 h 360"/>
                <a:gd name="T14" fmla="*/ 181 w 297"/>
                <a:gd name="T15" fmla="*/ 57 h 360"/>
                <a:gd name="T16" fmla="*/ 181 w 297"/>
                <a:gd name="T17" fmla="*/ 327 h 360"/>
                <a:gd name="T18" fmla="*/ 149 w 297"/>
                <a:gd name="T19" fmla="*/ 359 h 360"/>
                <a:gd name="T20" fmla="*/ 118 w 297"/>
                <a:gd name="T21" fmla="*/ 327 h 360"/>
                <a:gd name="T22" fmla="*/ 118 w 297"/>
                <a:gd name="T23" fmla="*/ 57 h 360"/>
                <a:gd name="T24" fmla="*/ 115 w 297"/>
                <a:gd name="T25" fmla="*/ 57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360">
                  <a:moveTo>
                    <a:pt x="115" y="57"/>
                  </a:moveTo>
                  <a:lnTo>
                    <a:pt x="28" y="57"/>
                  </a:lnTo>
                  <a:cubicBezTo>
                    <a:pt x="13" y="57"/>
                    <a:pt x="0" y="44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lnTo>
                    <a:pt x="267" y="0"/>
                  </a:lnTo>
                  <a:cubicBezTo>
                    <a:pt x="283" y="0"/>
                    <a:pt x="296" y="13"/>
                    <a:pt x="296" y="28"/>
                  </a:cubicBezTo>
                  <a:cubicBezTo>
                    <a:pt x="296" y="44"/>
                    <a:pt x="283" y="57"/>
                    <a:pt x="267" y="57"/>
                  </a:cubicBezTo>
                  <a:lnTo>
                    <a:pt x="181" y="57"/>
                  </a:lnTo>
                  <a:lnTo>
                    <a:pt x="181" y="327"/>
                  </a:lnTo>
                  <a:cubicBezTo>
                    <a:pt x="181" y="346"/>
                    <a:pt x="167" y="359"/>
                    <a:pt x="149" y="359"/>
                  </a:cubicBezTo>
                  <a:cubicBezTo>
                    <a:pt x="131" y="359"/>
                    <a:pt x="118" y="346"/>
                    <a:pt x="118" y="327"/>
                  </a:cubicBezTo>
                  <a:lnTo>
                    <a:pt x="118" y="57"/>
                  </a:lnTo>
                  <a:lnTo>
                    <a:pt x="115" y="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">
              <a:extLst>
                <a:ext uri="{FF2B5EF4-FFF2-40B4-BE49-F238E27FC236}">
                  <a16:creationId xmlns:a16="http://schemas.microsoft.com/office/drawing/2014/main" id="{7C3CDDBB-A1B5-9141-9F65-E0AB12783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950" y="3822700"/>
              <a:ext cx="128588" cy="130175"/>
            </a:xfrm>
            <a:custGeom>
              <a:avLst/>
              <a:gdLst>
                <a:gd name="T0" fmla="*/ 0 w 355"/>
                <a:gd name="T1" fmla="*/ 31 h 363"/>
                <a:gd name="T2" fmla="*/ 31 w 355"/>
                <a:gd name="T3" fmla="*/ 0 h 363"/>
                <a:gd name="T4" fmla="*/ 39 w 355"/>
                <a:gd name="T5" fmla="*/ 0 h 363"/>
                <a:gd name="T6" fmla="*/ 68 w 355"/>
                <a:gd name="T7" fmla="*/ 16 h 363"/>
                <a:gd name="T8" fmla="*/ 175 w 355"/>
                <a:gd name="T9" fmla="*/ 186 h 363"/>
                <a:gd name="T10" fmla="*/ 286 w 355"/>
                <a:gd name="T11" fmla="*/ 16 h 363"/>
                <a:gd name="T12" fmla="*/ 314 w 355"/>
                <a:gd name="T13" fmla="*/ 0 h 363"/>
                <a:gd name="T14" fmla="*/ 322 w 355"/>
                <a:gd name="T15" fmla="*/ 0 h 363"/>
                <a:gd name="T16" fmla="*/ 354 w 355"/>
                <a:gd name="T17" fmla="*/ 31 h 363"/>
                <a:gd name="T18" fmla="*/ 354 w 355"/>
                <a:gd name="T19" fmla="*/ 330 h 363"/>
                <a:gd name="T20" fmla="*/ 322 w 355"/>
                <a:gd name="T21" fmla="*/ 362 h 363"/>
                <a:gd name="T22" fmla="*/ 291 w 355"/>
                <a:gd name="T23" fmla="*/ 330 h 363"/>
                <a:gd name="T24" fmla="*/ 291 w 355"/>
                <a:gd name="T25" fmla="*/ 115 h 363"/>
                <a:gd name="T26" fmla="*/ 204 w 355"/>
                <a:gd name="T27" fmla="*/ 246 h 363"/>
                <a:gd name="T28" fmla="*/ 178 w 355"/>
                <a:gd name="T29" fmla="*/ 262 h 363"/>
                <a:gd name="T30" fmla="*/ 152 w 355"/>
                <a:gd name="T31" fmla="*/ 246 h 363"/>
                <a:gd name="T32" fmla="*/ 65 w 355"/>
                <a:gd name="T33" fmla="*/ 115 h 363"/>
                <a:gd name="T34" fmla="*/ 65 w 355"/>
                <a:gd name="T35" fmla="*/ 330 h 363"/>
                <a:gd name="T36" fmla="*/ 34 w 355"/>
                <a:gd name="T37" fmla="*/ 362 h 363"/>
                <a:gd name="T38" fmla="*/ 2 w 355"/>
                <a:gd name="T39" fmla="*/ 330 h 363"/>
                <a:gd name="T40" fmla="*/ 2 w 355"/>
                <a:gd name="T41" fmla="*/ 31 h 363"/>
                <a:gd name="T42" fmla="*/ 0 w 355"/>
                <a:gd name="T43" fmla="*/ 3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5" h="363">
                  <a:moveTo>
                    <a:pt x="0" y="31"/>
                  </a:moveTo>
                  <a:cubicBezTo>
                    <a:pt x="0" y="13"/>
                    <a:pt x="13" y="0"/>
                    <a:pt x="31" y="0"/>
                  </a:cubicBezTo>
                  <a:lnTo>
                    <a:pt x="39" y="0"/>
                  </a:lnTo>
                  <a:cubicBezTo>
                    <a:pt x="52" y="0"/>
                    <a:pt x="63" y="8"/>
                    <a:pt x="68" y="16"/>
                  </a:cubicBezTo>
                  <a:lnTo>
                    <a:pt x="175" y="186"/>
                  </a:lnTo>
                  <a:lnTo>
                    <a:pt x="286" y="16"/>
                  </a:lnTo>
                  <a:cubicBezTo>
                    <a:pt x="293" y="5"/>
                    <a:pt x="301" y="0"/>
                    <a:pt x="314" y="0"/>
                  </a:cubicBezTo>
                  <a:lnTo>
                    <a:pt x="322" y="0"/>
                  </a:lnTo>
                  <a:cubicBezTo>
                    <a:pt x="341" y="0"/>
                    <a:pt x="354" y="13"/>
                    <a:pt x="354" y="31"/>
                  </a:cubicBezTo>
                  <a:lnTo>
                    <a:pt x="354" y="330"/>
                  </a:lnTo>
                  <a:cubicBezTo>
                    <a:pt x="354" y="349"/>
                    <a:pt x="341" y="362"/>
                    <a:pt x="322" y="362"/>
                  </a:cubicBezTo>
                  <a:cubicBezTo>
                    <a:pt x="307" y="362"/>
                    <a:pt x="291" y="349"/>
                    <a:pt x="291" y="330"/>
                  </a:cubicBezTo>
                  <a:lnTo>
                    <a:pt x="291" y="115"/>
                  </a:lnTo>
                  <a:lnTo>
                    <a:pt x="204" y="246"/>
                  </a:lnTo>
                  <a:cubicBezTo>
                    <a:pt x="196" y="257"/>
                    <a:pt x="189" y="262"/>
                    <a:pt x="178" y="262"/>
                  </a:cubicBezTo>
                  <a:cubicBezTo>
                    <a:pt x="168" y="262"/>
                    <a:pt x="160" y="257"/>
                    <a:pt x="152" y="246"/>
                  </a:cubicBezTo>
                  <a:lnTo>
                    <a:pt x="65" y="115"/>
                  </a:lnTo>
                  <a:lnTo>
                    <a:pt x="65" y="330"/>
                  </a:lnTo>
                  <a:cubicBezTo>
                    <a:pt x="65" y="349"/>
                    <a:pt x="52" y="362"/>
                    <a:pt x="34" y="362"/>
                  </a:cubicBezTo>
                  <a:cubicBezTo>
                    <a:pt x="16" y="362"/>
                    <a:pt x="2" y="349"/>
                    <a:pt x="2" y="330"/>
                  </a:cubicBezTo>
                  <a:lnTo>
                    <a:pt x="2" y="31"/>
                  </a:lnTo>
                  <a:lnTo>
                    <a:pt x="0" y="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4">
              <a:extLst>
                <a:ext uri="{FF2B5EF4-FFF2-40B4-BE49-F238E27FC236}">
                  <a16:creationId xmlns:a16="http://schemas.microsoft.com/office/drawing/2014/main" id="{50DCBBD5-9DCD-4A4E-AAA9-C4D6EA407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950" y="3159125"/>
              <a:ext cx="949325" cy="795338"/>
            </a:xfrm>
            <a:custGeom>
              <a:avLst/>
              <a:gdLst>
                <a:gd name="T0" fmla="*/ 2163 w 2638"/>
                <a:gd name="T1" fmla="*/ 0 h 2210"/>
                <a:gd name="T2" fmla="*/ 2079 w 2638"/>
                <a:gd name="T3" fmla="*/ 84 h 2210"/>
                <a:gd name="T4" fmla="*/ 2079 w 2638"/>
                <a:gd name="T5" fmla="*/ 1515 h 2210"/>
                <a:gd name="T6" fmla="*/ 1610 w 2638"/>
                <a:gd name="T7" fmla="*/ 1715 h 2210"/>
                <a:gd name="T8" fmla="*/ 1319 w 2638"/>
                <a:gd name="T9" fmla="*/ 1715 h 2210"/>
                <a:gd name="T10" fmla="*/ 1028 w 2638"/>
                <a:gd name="T11" fmla="*/ 1715 h 2210"/>
                <a:gd name="T12" fmla="*/ 558 w 2638"/>
                <a:gd name="T13" fmla="*/ 1515 h 2210"/>
                <a:gd name="T14" fmla="*/ 558 w 2638"/>
                <a:gd name="T15" fmla="*/ 84 h 2210"/>
                <a:gd name="T16" fmla="*/ 474 w 2638"/>
                <a:gd name="T17" fmla="*/ 0 h 2210"/>
                <a:gd name="T18" fmla="*/ 84 w 2638"/>
                <a:gd name="T19" fmla="*/ 0 h 2210"/>
                <a:gd name="T20" fmla="*/ 0 w 2638"/>
                <a:gd name="T21" fmla="*/ 84 h 2210"/>
                <a:gd name="T22" fmla="*/ 0 w 2638"/>
                <a:gd name="T23" fmla="*/ 1547 h 2210"/>
                <a:gd name="T24" fmla="*/ 320 w 2638"/>
                <a:gd name="T25" fmla="*/ 2083 h 2210"/>
                <a:gd name="T26" fmla="*/ 1161 w 2638"/>
                <a:gd name="T27" fmla="*/ 2204 h 2210"/>
                <a:gd name="T28" fmla="*/ 1319 w 2638"/>
                <a:gd name="T29" fmla="*/ 2204 h 2210"/>
                <a:gd name="T30" fmla="*/ 1476 w 2638"/>
                <a:gd name="T31" fmla="*/ 2204 h 2210"/>
                <a:gd name="T32" fmla="*/ 2317 w 2638"/>
                <a:gd name="T33" fmla="*/ 2083 h 2210"/>
                <a:gd name="T34" fmla="*/ 2637 w 2638"/>
                <a:gd name="T35" fmla="*/ 1547 h 2210"/>
                <a:gd name="T36" fmla="*/ 2637 w 2638"/>
                <a:gd name="T37" fmla="*/ 84 h 2210"/>
                <a:gd name="T38" fmla="*/ 2553 w 2638"/>
                <a:gd name="T39" fmla="*/ 0 h 2210"/>
                <a:gd name="T40" fmla="*/ 2163 w 2638"/>
                <a:gd name="T41" fmla="*/ 0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8" h="2210">
                  <a:moveTo>
                    <a:pt x="2163" y="0"/>
                  </a:moveTo>
                  <a:cubicBezTo>
                    <a:pt x="2116" y="0"/>
                    <a:pt x="2079" y="39"/>
                    <a:pt x="2079" y="84"/>
                  </a:cubicBezTo>
                  <a:lnTo>
                    <a:pt x="2079" y="1515"/>
                  </a:lnTo>
                  <a:cubicBezTo>
                    <a:pt x="2079" y="1667"/>
                    <a:pt x="1869" y="1715"/>
                    <a:pt x="1610" y="1715"/>
                  </a:cubicBezTo>
                  <a:lnTo>
                    <a:pt x="1319" y="1715"/>
                  </a:lnTo>
                  <a:lnTo>
                    <a:pt x="1028" y="1715"/>
                  </a:lnTo>
                  <a:cubicBezTo>
                    <a:pt x="768" y="1715"/>
                    <a:pt x="558" y="1667"/>
                    <a:pt x="558" y="1515"/>
                  </a:cubicBezTo>
                  <a:lnTo>
                    <a:pt x="558" y="84"/>
                  </a:lnTo>
                  <a:cubicBezTo>
                    <a:pt x="558" y="37"/>
                    <a:pt x="519" y="0"/>
                    <a:pt x="474" y="0"/>
                  </a:cubicBezTo>
                  <a:lnTo>
                    <a:pt x="84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1547"/>
                  </a:lnTo>
                  <a:cubicBezTo>
                    <a:pt x="0" y="1797"/>
                    <a:pt x="110" y="1957"/>
                    <a:pt x="320" y="2083"/>
                  </a:cubicBezTo>
                  <a:cubicBezTo>
                    <a:pt x="530" y="2209"/>
                    <a:pt x="1017" y="2204"/>
                    <a:pt x="1161" y="2204"/>
                  </a:cubicBezTo>
                  <a:lnTo>
                    <a:pt x="1319" y="2204"/>
                  </a:lnTo>
                  <a:lnTo>
                    <a:pt x="1476" y="2204"/>
                  </a:lnTo>
                  <a:cubicBezTo>
                    <a:pt x="1620" y="2204"/>
                    <a:pt x="2107" y="2209"/>
                    <a:pt x="2317" y="2083"/>
                  </a:cubicBezTo>
                  <a:cubicBezTo>
                    <a:pt x="2526" y="1957"/>
                    <a:pt x="2637" y="1797"/>
                    <a:pt x="2637" y="1547"/>
                  </a:cubicBezTo>
                  <a:lnTo>
                    <a:pt x="2637" y="84"/>
                  </a:lnTo>
                  <a:cubicBezTo>
                    <a:pt x="2637" y="37"/>
                    <a:pt x="2601" y="0"/>
                    <a:pt x="2553" y="0"/>
                  </a:cubicBezTo>
                  <a:lnTo>
                    <a:pt x="216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43A68453-55AD-B34D-97D6-126AAF111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0DC3D4F-65D0-C249-AB0B-8E8489D18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00DDECF-BF8D-E946-B902-2C4FF3F2D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DDD14FDE-81AC-5644-8559-68EEB8A20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363" y="3159125"/>
              <a:ext cx="869950" cy="793750"/>
            </a:xfrm>
            <a:custGeom>
              <a:avLst/>
              <a:gdLst>
                <a:gd name="T0" fmla="*/ 1486 w 2418"/>
                <a:gd name="T1" fmla="*/ 543 h 2205"/>
                <a:gd name="T2" fmla="*/ 1539 w 2418"/>
                <a:gd name="T3" fmla="*/ 490 h 2205"/>
                <a:gd name="T4" fmla="*/ 2333 w 2418"/>
                <a:gd name="T5" fmla="*/ 490 h 2205"/>
                <a:gd name="T6" fmla="*/ 2417 w 2418"/>
                <a:gd name="T7" fmla="*/ 406 h 2205"/>
                <a:gd name="T8" fmla="*/ 2417 w 2418"/>
                <a:gd name="T9" fmla="*/ 84 h 2205"/>
                <a:gd name="T10" fmla="*/ 2333 w 2418"/>
                <a:gd name="T11" fmla="*/ 0 h 2205"/>
                <a:gd name="T12" fmla="*/ 84 w 2418"/>
                <a:gd name="T13" fmla="*/ 0 h 2205"/>
                <a:gd name="T14" fmla="*/ 0 w 2418"/>
                <a:gd name="T15" fmla="*/ 84 h 2205"/>
                <a:gd name="T16" fmla="*/ 0 w 2418"/>
                <a:gd name="T17" fmla="*/ 406 h 2205"/>
                <a:gd name="T18" fmla="*/ 84 w 2418"/>
                <a:gd name="T19" fmla="*/ 490 h 2205"/>
                <a:gd name="T20" fmla="*/ 878 w 2418"/>
                <a:gd name="T21" fmla="*/ 490 h 2205"/>
                <a:gd name="T22" fmla="*/ 930 w 2418"/>
                <a:gd name="T23" fmla="*/ 543 h 2205"/>
                <a:gd name="T24" fmla="*/ 930 w 2418"/>
                <a:gd name="T25" fmla="*/ 2120 h 2205"/>
                <a:gd name="T26" fmla="*/ 1014 w 2418"/>
                <a:gd name="T27" fmla="*/ 2204 h 2205"/>
                <a:gd name="T28" fmla="*/ 1402 w 2418"/>
                <a:gd name="T29" fmla="*/ 2204 h 2205"/>
                <a:gd name="T30" fmla="*/ 1486 w 2418"/>
                <a:gd name="T31" fmla="*/ 2120 h 2205"/>
                <a:gd name="T32" fmla="*/ 1486 w 2418"/>
                <a:gd name="T33" fmla="*/ 543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8" h="2205">
                  <a:moveTo>
                    <a:pt x="1486" y="543"/>
                  </a:moveTo>
                  <a:cubicBezTo>
                    <a:pt x="1486" y="514"/>
                    <a:pt x="1510" y="490"/>
                    <a:pt x="1539" y="490"/>
                  </a:cubicBezTo>
                  <a:lnTo>
                    <a:pt x="2333" y="490"/>
                  </a:lnTo>
                  <a:cubicBezTo>
                    <a:pt x="2380" y="490"/>
                    <a:pt x="2417" y="451"/>
                    <a:pt x="2417" y="406"/>
                  </a:cubicBezTo>
                  <a:lnTo>
                    <a:pt x="2417" y="84"/>
                  </a:lnTo>
                  <a:cubicBezTo>
                    <a:pt x="2417" y="37"/>
                    <a:pt x="2378" y="0"/>
                    <a:pt x="2333" y="0"/>
                  </a:cubicBezTo>
                  <a:lnTo>
                    <a:pt x="84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406"/>
                  </a:lnTo>
                  <a:cubicBezTo>
                    <a:pt x="0" y="454"/>
                    <a:pt x="39" y="490"/>
                    <a:pt x="84" y="490"/>
                  </a:cubicBezTo>
                  <a:lnTo>
                    <a:pt x="878" y="490"/>
                  </a:lnTo>
                  <a:cubicBezTo>
                    <a:pt x="907" y="490"/>
                    <a:pt x="930" y="514"/>
                    <a:pt x="930" y="543"/>
                  </a:cubicBezTo>
                  <a:lnTo>
                    <a:pt x="930" y="2120"/>
                  </a:lnTo>
                  <a:cubicBezTo>
                    <a:pt x="930" y="2167"/>
                    <a:pt x="970" y="2204"/>
                    <a:pt x="1014" y="2204"/>
                  </a:cubicBezTo>
                  <a:lnTo>
                    <a:pt x="1402" y="2204"/>
                  </a:lnTo>
                  <a:cubicBezTo>
                    <a:pt x="1450" y="2204"/>
                    <a:pt x="1486" y="2164"/>
                    <a:pt x="1486" y="2120"/>
                  </a:cubicBezTo>
                  <a:lnTo>
                    <a:pt x="1486" y="54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F2DB374-3C99-714F-91A1-D7FEAC736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363" y="3146425"/>
              <a:ext cx="952500" cy="819150"/>
            </a:xfrm>
            <a:custGeom>
              <a:avLst/>
              <a:gdLst>
                <a:gd name="T0" fmla="*/ 2050 w 2646"/>
                <a:gd name="T1" fmla="*/ 1416 h 2276"/>
                <a:gd name="T2" fmla="*/ 2087 w 2646"/>
                <a:gd name="T3" fmla="*/ 1379 h 2276"/>
                <a:gd name="T4" fmla="*/ 2087 w 2646"/>
                <a:gd name="T5" fmla="*/ 121 h 2276"/>
                <a:gd name="T6" fmla="*/ 2171 w 2646"/>
                <a:gd name="T7" fmla="*/ 37 h 2276"/>
                <a:gd name="T8" fmla="*/ 2561 w 2646"/>
                <a:gd name="T9" fmla="*/ 37 h 2276"/>
                <a:gd name="T10" fmla="*/ 2645 w 2646"/>
                <a:gd name="T11" fmla="*/ 121 h 2276"/>
                <a:gd name="T12" fmla="*/ 2645 w 2646"/>
                <a:gd name="T13" fmla="*/ 1945 h 2276"/>
                <a:gd name="T14" fmla="*/ 2501 w 2646"/>
                <a:gd name="T15" fmla="*/ 2243 h 2276"/>
                <a:gd name="T16" fmla="*/ 2084 w 2646"/>
                <a:gd name="T17" fmla="*/ 2149 h 2276"/>
                <a:gd name="T18" fmla="*/ 689 w 2646"/>
                <a:gd name="T19" fmla="*/ 934 h 2276"/>
                <a:gd name="T20" fmla="*/ 611 w 2646"/>
                <a:gd name="T21" fmla="*/ 863 h 2276"/>
                <a:gd name="T22" fmla="*/ 592 w 2646"/>
                <a:gd name="T23" fmla="*/ 855 h 2276"/>
                <a:gd name="T24" fmla="*/ 561 w 2646"/>
                <a:gd name="T25" fmla="*/ 886 h 2276"/>
                <a:gd name="T26" fmla="*/ 561 w 2646"/>
                <a:gd name="T27" fmla="*/ 2152 h 2276"/>
                <a:gd name="T28" fmla="*/ 477 w 2646"/>
                <a:gd name="T29" fmla="*/ 2236 h 2276"/>
                <a:gd name="T30" fmla="*/ 84 w 2646"/>
                <a:gd name="T31" fmla="*/ 2236 h 2276"/>
                <a:gd name="T32" fmla="*/ 0 w 2646"/>
                <a:gd name="T33" fmla="*/ 2152 h 2276"/>
                <a:gd name="T34" fmla="*/ 0 w 2646"/>
                <a:gd name="T35" fmla="*/ 331 h 2276"/>
                <a:gd name="T36" fmla="*/ 144 w 2646"/>
                <a:gd name="T37" fmla="*/ 32 h 2276"/>
                <a:gd name="T38" fmla="*/ 561 w 2646"/>
                <a:gd name="T39" fmla="*/ 126 h 2276"/>
                <a:gd name="T40" fmla="*/ 1956 w 2646"/>
                <a:gd name="T41" fmla="*/ 1343 h 2276"/>
                <a:gd name="T42" fmla="*/ 2024 w 2646"/>
                <a:gd name="T43" fmla="*/ 1406 h 2276"/>
                <a:gd name="T44" fmla="*/ 2050 w 2646"/>
                <a:gd name="T45" fmla="*/ 1416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6" h="2276">
                  <a:moveTo>
                    <a:pt x="2050" y="1416"/>
                  </a:moveTo>
                  <a:cubicBezTo>
                    <a:pt x="2068" y="1416"/>
                    <a:pt x="2087" y="1400"/>
                    <a:pt x="2087" y="1379"/>
                  </a:cubicBezTo>
                  <a:lnTo>
                    <a:pt x="2087" y="121"/>
                  </a:lnTo>
                  <a:cubicBezTo>
                    <a:pt x="2087" y="74"/>
                    <a:pt x="2126" y="37"/>
                    <a:pt x="2171" y="37"/>
                  </a:cubicBezTo>
                  <a:lnTo>
                    <a:pt x="2561" y="37"/>
                  </a:lnTo>
                  <a:cubicBezTo>
                    <a:pt x="2608" y="37"/>
                    <a:pt x="2645" y="76"/>
                    <a:pt x="2645" y="121"/>
                  </a:cubicBezTo>
                  <a:lnTo>
                    <a:pt x="2645" y="1945"/>
                  </a:lnTo>
                  <a:cubicBezTo>
                    <a:pt x="2645" y="2131"/>
                    <a:pt x="2572" y="2212"/>
                    <a:pt x="2501" y="2243"/>
                  </a:cubicBezTo>
                  <a:cubicBezTo>
                    <a:pt x="2430" y="2275"/>
                    <a:pt x="2215" y="2262"/>
                    <a:pt x="2084" y="2149"/>
                  </a:cubicBezTo>
                  <a:cubicBezTo>
                    <a:pt x="1956" y="2036"/>
                    <a:pt x="689" y="934"/>
                    <a:pt x="689" y="934"/>
                  </a:cubicBezTo>
                  <a:cubicBezTo>
                    <a:pt x="689" y="934"/>
                    <a:pt x="616" y="868"/>
                    <a:pt x="611" y="863"/>
                  </a:cubicBezTo>
                  <a:cubicBezTo>
                    <a:pt x="605" y="858"/>
                    <a:pt x="598" y="855"/>
                    <a:pt x="592" y="855"/>
                  </a:cubicBezTo>
                  <a:cubicBezTo>
                    <a:pt x="574" y="855"/>
                    <a:pt x="561" y="868"/>
                    <a:pt x="561" y="886"/>
                  </a:cubicBezTo>
                  <a:lnTo>
                    <a:pt x="561" y="2152"/>
                  </a:lnTo>
                  <a:cubicBezTo>
                    <a:pt x="561" y="2199"/>
                    <a:pt x="522" y="2236"/>
                    <a:pt x="477" y="2236"/>
                  </a:cubicBezTo>
                  <a:lnTo>
                    <a:pt x="84" y="2236"/>
                  </a:lnTo>
                  <a:cubicBezTo>
                    <a:pt x="37" y="2236"/>
                    <a:pt x="0" y="2196"/>
                    <a:pt x="0" y="2152"/>
                  </a:cubicBezTo>
                  <a:lnTo>
                    <a:pt x="0" y="331"/>
                  </a:lnTo>
                  <a:cubicBezTo>
                    <a:pt x="0" y="145"/>
                    <a:pt x="73" y="63"/>
                    <a:pt x="144" y="32"/>
                  </a:cubicBezTo>
                  <a:cubicBezTo>
                    <a:pt x="215" y="0"/>
                    <a:pt x="430" y="13"/>
                    <a:pt x="561" y="126"/>
                  </a:cubicBezTo>
                  <a:cubicBezTo>
                    <a:pt x="692" y="239"/>
                    <a:pt x="1956" y="1343"/>
                    <a:pt x="1956" y="1343"/>
                  </a:cubicBezTo>
                  <a:cubicBezTo>
                    <a:pt x="1956" y="1343"/>
                    <a:pt x="2021" y="1400"/>
                    <a:pt x="2024" y="1406"/>
                  </a:cubicBezTo>
                  <a:cubicBezTo>
                    <a:pt x="2032" y="1411"/>
                    <a:pt x="2040" y="1416"/>
                    <a:pt x="2050" y="1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4DA560CA-6A4B-3844-8E0F-E1088EB66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088" y="3146425"/>
              <a:ext cx="950912" cy="819150"/>
            </a:xfrm>
            <a:custGeom>
              <a:avLst/>
              <a:gdLst>
                <a:gd name="T0" fmla="*/ 2047 w 2643"/>
                <a:gd name="T1" fmla="*/ 1416 h 2276"/>
                <a:gd name="T2" fmla="*/ 2084 w 2643"/>
                <a:gd name="T3" fmla="*/ 1379 h 2276"/>
                <a:gd name="T4" fmla="*/ 2084 w 2643"/>
                <a:gd name="T5" fmla="*/ 121 h 2276"/>
                <a:gd name="T6" fmla="*/ 2168 w 2643"/>
                <a:gd name="T7" fmla="*/ 37 h 2276"/>
                <a:gd name="T8" fmla="*/ 2559 w 2643"/>
                <a:gd name="T9" fmla="*/ 37 h 2276"/>
                <a:gd name="T10" fmla="*/ 2642 w 2643"/>
                <a:gd name="T11" fmla="*/ 121 h 2276"/>
                <a:gd name="T12" fmla="*/ 2642 w 2643"/>
                <a:gd name="T13" fmla="*/ 1945 h 2276"/>
                <a:gd name="T14" fmla="*/ 2498 w 2643"/>
                <a:gd name="T15" fmla="*/ 2243 h 2276"/>
                <a:gd name="T16" fmla="*/ 2081 w 2643"/>
                <a:gd name="T17" fmla="*/ 2149 h 2276"/>
                <a:gd name="T18" fmla="*/ 687 w 2643"/>
                <a:gd name="T19" fmla="*/ 934 h 2276"/>
                <a:gd name="T20" fmla="*/ 608 w 2643"/>
                <a:gd name="T21" fmla="*/ 863 h 2276"/>
                <a:gd name="T22" fmla="*/ 590 w 2643"/>
                <a:gd name="T23" fmla="*/ 855 h 2276"/>
                <a:gd name="T24" fmla="*/ 558 w 2643"/>
                <a:gd name="T25" fmla="*/ 886 h 2276"/>
                <a:gd name="T26" fmla="*/ 558 w 2643"/>
                <a:gd name="T27" fmla="*/ 2152 h 2276"/>
                <a:gd name="T28" fmla="*/ 474 w 2643"/>
                <a:gd name="T29" fmla="*/ 2236 h 2276"/>
                <a:gd name="T30" fmla="*/ 84 w 2643"/>
                <a:gd name="T31" fmla="*/ 2236 h 2276"/>
                <a:gd name="T32" fmla="*/ 0 w 2643"/>
                <a:gd name="T33" fmla="*/ 2152 h 2276"/>
                <a:gd name="T34" fmla="*/ 0 w 2643"/>
                <a:gd name="T35" fmla="*/ 331 h 2276"/>
                <a:gd name="T36" fmla="*/ 144 w 2643"/>
                <a:gd name="T37" fmla="*/ 32 h 2276"/>
                <a:gd name="T38" fmla="*/ 561 w 2643"/>
                <a:gd name="T39" fmla="*/ 126 h 2276"/>
                <a:gd name="T40" fmla="*/ 1956 w 2643"/>
                <a:gd name="T41" fmla="*/ 1343 h 2276"/>
                <a:gd name="T42" fmla="*/ 2021 w 2643"/>
                <a:gd name="T43" fmla="*/ 1406 h 2276"/>
                <a:gd name="T44" fmla="*/ 2047 w 2643"/>
                <a:gd name="T45" fmla="*/ 1416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3" h="2276">
                  <a:moveTo>
                    <a:pt x="2047" y="1416"/>
                  </a:moveTo>
                  <a:cubicBezTo>
                    <a:pt x="2068" y="1416"/>
                    <a:pt x="2084" y="1400"/>
                    <a:pt x="2084" y="1379"/>
                  </a:cubicBezTo>
                  <a:lnTo>
                    <a:pt x="2084" y="121"/>
                  </a:lnTo>
                  <a:cubicBezTo>
                    <a:pt x="2084" y="74"/>
                    <a:pt x="2123" y="37"/>
                    <a:pt x="2168" y="37"/>
                  </a:cubicBezTo>
                  <a:lnTo>
                    <a:pt x="2559" y="37"/>
                  </a:lnTo>
                  <a:cubicBezTo>
                    <a:pt x="2606" y="37"/>
                    <a:pt x="2642" y="76"/>
                    <a:pt x="2642" y="121"/>
                  </a:cubicBezTo>
                  <a:lnTo>
                    <a:pt x="2642" y="1945"/>
                  </a:lnTo>
                  <a:cubicBezTo>
                    <a:pt x="2642" y="2131"/>
                    <a:pt x="2569" y="2212"/>
                    <a:pt x="2498" y="2243"/>
                  </a:cubicBezTo>
                  <a:cubicBezTo>
                    <a:pt x="2427" y="2275"/>
                    <a:pt x="2212" y="2262"/>
                    <a:pt x="2081" y="2149"/>
                  </a:cubicBezTo>
                  <a:cubicBezTo>
                    <a:pt x="1953" y="2036"/>
                    <a:pt x="687" y="934"/>
                    <a:pt x="687" y="934"/>
                  </a:cubicBezTo>
                  <a:cubicBezTo>
                    <a:pt x="687" y="934"/>
                    <a:pt x="613" y="868"/>
                    <a:pt x="608" y="863"/>
                  </a:cubicBezTo>
                  <a:cubicBezTo>
                    <a:pt x="603" y="858"/>
                    <a:pt x="595" y="855"/>
                    <a:pt x="590" y="855"/>
                  </a:cubicBezTo>
                  <a:cubicBezTo>
                    <a:pt x="571" y="855"/>
                    <a:pt x="558" y="868"/>
                    <a:pt x="558" y="886"/>
                  </a:cubicBezTo>
                  <a:lnTo>
                    <a:pt x="558" y="2152"/>
                  </a:lnTo>
                  <a:cubicBezTo>
                    <a:pt x="558" y="2199"/>
                    <a:pt x="519" y="2236"/>
                    <a:pt x="474" y="2236"/>
                  </a:cubicBezTo>
                  <a:lnTo>
                    <a:pt x="84" y="2236"/>
                  </a:lnTo>
                  <a:cubicBezTo>
                    <a:pt x="37" y="2236"/>
                    <a:pt x="0" y="2196"/>
                    <a:pt x="0" y="2152"/>
                  </a:cubicBezTo>
                  <a:lnTo>
                    <a:pt x="0" y="331"/>
                  </a:lnTo>
                  <a:cubicBezTo>
                    <a:pt x="0" y="145"/>
                    <a:pt x="73" y="63"/>
                    <a:pt x="144" y="32"/>
                  </a:cubicBezTo>
                  <a:cubicBezTo>
                    <a:pt x="215" y="0"/>
                    <a:pt x="430" y="13"/>
                    <a:pt x="561" y="126"/>
                  </a:cubicBezTo>
                  <a:cubicBezTo>
                    <a:pt x="689" y="239"/>
                    <a:pt x="1956" y="1343"/>
                    <a:pt x="1956" y="1343"/>
                  </a:cubicBezTo>
                  <a:cubicBezTo>
                    <a:pt x="1956" y="1343"/>
                    <a:pt x="2016" y="1400"/>
                    <a:pt x="2021" y="1406"/>
                  </a:cubicBezTo>
                  <a:cubicBezTo>
                    <a:pt x="2029" y="1411"/>
                    <a:pt x="2037" y="1416"/>
                    <a:pt x="2047" y="1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C775AE05-31C4-7842-B6A7-FF53DBC04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8" y="3159125"/>
              <a:ext cx="201612" cy="793750"/>
            </a:xfrm>
            <a:custGeom>
              <a:avLst/>
              <a:gdLst>
                <a:gd name="T0" fmla="*/ 0 w 560"/>
                <a:gd name="T1" fmla="*/ 84 h 2205"/>
                <a:gd name="T2" fmla="*/ 84 w 560"/>
                <a:gd name="T3" fmla="*/ 0 h 2205"/>
                <a:gd name="T4" fmla="*/ 475 w 560"/>
                <a:gd name="T5" fmla="*/ 0 h 2205"/>
                <a:gd name="T6" fmla="*/ 559 w 560"/>
                <a:gd name="T7" fmla="*/ 84 h 2205"/>
                <a:gd name="T8" fmla="*/ 559 w 560"/>
                <a:gd name="T9" fmla="*/ 2120 h 2205"/>
                <a:gd name="T10" fmla="*/ 475 w 560"/>
                <a:gd name="T11" fmla="*/ 2204 h 2205"/>
                <a:gd name="T12" fmla="*/ 84 w 560"/>
                <a:gd name="T13" fmla="*/ 2204 h 2205"/>
                <a:gd name="T14" fmla="*/ 0 w 560"/>
                <a:gd name="T15" fmla="*/ 2120 h 2205"/>
                <a:gd name="T16" fmla="*/ 0 w 560"/>
                <a:gd name="T17" fmla="*/ 84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05">
                  <a:moveTo>
                    <a:pt x="0" y="84"/>
                  </a:moveTo>
                  <a:cubicBezTo>
                    <a:pt x="0" y="37"/>
                    <a:pt x="40" y="0"/>
                    <a:pt x="84" y="0"/>
                  </a:cubicBezTo>
                  <a:lnTo>
                    <a:pt x="475" y="0"/>
                  </a:lnTo>
                  <a:cubicBezTo>
                    <a:pt x="522" y="0"/>
                    <a:pt x="559" y="39"/>
                    <a:pt x="559" y="84"/>
                  </a:cubicBezTo>
                  <a:lnTo>
                    <a:pt x="559" y="2120"/>
                  </a:lnTo>
                  <a:cubicBezTo>
                    <a:pt x="559" y="2167"/>
                    <a:pt x="519" y="2204"/>
                    <a:pt x="475" y="2204"/>
                  </a:cubicBezTo>
                  <a:lnTo>
                    <a:pt x="84" y="2204"/>
                  </a:lnTo>
                  <a:cubicBezTo>
                    <a:pt x="37" y="2204"/>
                    <a:pt x="0" y="2164"/>
                    <a:pt x="0" y="2120"/>
                  </a:cubicBezTo>
                  <a:lnTo>
                    <a:pt x="0" y="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80842B31-E7A5-5A41-A7CB-EEC1A3CC3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438" y="3155950"/>
              <a:ext cx="1196975" cy="798513"/>
            </a:xfrm>
            <a:custGeom>
              <a:avLst/>
              <a:gdLst>
                <a:gd name="T0" fmla="*/ 1931 w 3324"/>
                <a:gd name="T1" fmla="*/ 141 h 2217"/>
                <a:gd name="T2" fmla="*/ 1662 w 3324"/>
                <a:gd name="T3" fmla="*/ 0 h 2217"/>
                <a:gd name="T4" fmla="*/ 1392 w 3324"/>
                <a:gd name="T5" fmla="*/ 141 h 2217"/>
                <a:gd name="T6" fmla="*/ 13 w 3324"/>
                <a:gd name="T7" fmla="*/ 2130 h 2217"/>
                <a:gd name="T8" fmla="*/ 0 w 3324"/>
                <a:gd name="T9" fmla="*/ 2164 h 2217"/>
                <a:gd name="T10" fmla="*/ 53 w 3324"/>
                <a:gd name="T11" fmla="*/ 2216 h 2217"/>
                <a:gd name="T12" fmla="*/ 556 w 3324"/>
                <a:gd name="T13" fmla="*/ 2216 h 2217"/>
                <a:gd name="T14" fmla="*/ 601 w 3324"/>
                <a:gd name="T15" fmla="*/ 2190 h 2217"/>
                <a:gd name="T16" fmla="*/ 957 w 3324"/>
                <a:gd name="T17" fmla="*/ 1675 h 2217"/>
                <a:gd name="T18" fmla="*/ 1004 w 3324"/>
                <a:gd name="T19" fmla="*/ 1646 h 2217"/>
                <a:gd name="T20" fmla="*/ 2319 w 3324"/>
                <a:gd name="T21" fmla="*/ 1646 h 2217"/>
                <a:gd name="T22" fmla="*/ 2366 w 3324"/>
                <a:gd name="T23" fmla="*/ 1675 h 2217"/>
                <a:gd name="T24" fmla="*/ 2723 w 3324"/>
                <a:gd name="T25" fmla="*/ 2190 h 2217"/>
                <a:gd name="T26" fmla="*/ 2768 w 3324"/>
                <a:gd name="T27" fmla="*/ 2216 h 2217"/>
                <a:gd name="T28" fmla="*/ 3271 w 3324"/>
                <a:gd name="T29" fmla="*/ 2216 h 2217"/>
                <a:gd name="T30" fmla="*/ 3323 w 3324"/>
                <a:gd name="T31" fmla="*/ 2164 h 2217"/>
                <a:gd name="T32" fmla="*/ 3310 w 3324"/>
                <a:gd name="T33" fmla="*/ 2130 h 2217"/>
                <a:gd name="T34" fmla="*/ 1931 w 3324"/>
                <a:gd name="T35" fmla="*/ 141 h 2217"/>
                <a:gd name="T36" fmla="*/ 1377 w 3324"/>
                <a:gd name="T37" fmla="*/ 1153 h 2217"/>
                <a:gd name="T38" fmla="*/ 1345 w 3324"/>
                <a:gd name="T39" fmla="*/ 1122 h 2217"/>
                <a:gd name="T40" fmla="*/ 1353 w 3324"/>
                <a:gd name="T41" fmla="*/ 1101 h 2217"/>
                <a:gd name="T42" fmla="*/ 1633 w 3324"/>
                <a:gd name="T43" fmla="*/ 697 h 2217"/>
                <a:gd name="T44" fmla="*/ 1639 w 3324"/>
                <a:gd name="T45" fmla="*/ 692 h 2217"/>
                <a:gd name="T46" fmla="*/ 1644 w 3324"/>
                <a:gd name="T47" fmla="*/ 686 h 2217"/>
                <a:gd name="T48" fmla="*/ 1657 w 3324"/>
                <a:gd name="T49" fmla="*/ 684 h 2217"/>
                <a:gd name="T50" fmla="*/ 1660 w 3324"/>
                <a:gd name="T51" fmla="*/ 684 h 2217"/>
                <a:gd name="T52" fmla="*/ 1662 w 3324"/>
                <a:gd name="T53" fmla="*/ 684 h 2217"/>
                <a:gd name="T54" fmla="*/ 1675 w 3324"/>
                <a:gd name="T55" fmla="*/ 686 h 2217"/>
                <a:gd name="T56" fmla="*/ 1681 w 3324"/>
                <a:gd name="T57" fmla="*/ 692 h 2217"/>
                <a:gd name="T58" fmla="*/ 1686 w 3324"/>
                <a:gd name="T59" fmla="*/ 697 h 2217"/>
                <a:gd name="T60" fmla="*/ 1965 w 3324"/>
                <a:gd name="T61" fmla="*/ 1101 h 2217"/>
                <a:gd name="T62" fmla="*/ 1973 w 3324"/>
                <a:gd name="T63" fmla="*/ 1122 h 2217"/>
                <a:gd name="T64" fmla="*/ 1944 w 3324"/>
                <a:gd name="T65" fmla="*/ 1153 h 2217"/>
                <a:gd name="T66" fmla="*/ 1377 w 3324"/>
                <a:gd name="T67" fmla="*/ 1153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24" h="2217">
                  <a:moveTo>
                    <a:pt x="1931" y="141"/>
                  </a:moveTo>
                  <a:cubicBezTo>
                    <a:pt x="1871" y="55"/>
                    <a:pt x="1774" y="0"/>
                    <a:pt x="1662" y="0"/>
                  </a:cubicBezTo>
                  <a:cubicBezTo>
                    <a:pt x="1549" y="0"/>
                    <a:pt x="1450" y="57"/>
                    <a:pt x="1392" y="141"/>
                  </a:cubicBezTo>
                  <a:lnTo>
                    <a:pt x="13" y="2130"/>
                  </a:lnTo>
                  <a:cubicBezTo>
                    <a:pt x="5" y="2138"/>
                    <a:pt x="0" y="2151"/>
                    <a:pt x="0" y="2164"/>
                  </a:cubicBezTo>
                  <a:cubicBezTo>
                    <a:pt x="0" y="2193"/>
                    <a:pt x="24" y="2216"/>
                    <a:pt x="53" y="2216"/>
                  </a:cubicBezTo>
                  <a:lnTo>
                    <a:pt x="556" y="2216"/>
                  </a:lnTo>
                  <a:cubicBezTo>
                    <a:pt x="574" y="2216"/>
                    <a:pt x="593" y="2206"/>
                    <a:pt x="601" y="2190"/>
                  </a:cubicBezTo>
                  <a:lnTo>
                    <a:pt x="957" y="1675"/>
                  </a:lnTo>
                  <a:cubicBezTo>
                    <a:pt x="965" y="1656"/>
                    <a:pt x="983" y="1646"/>
                    <a:pt x="1004" y="1646"/>
                  </a:cubicBezTo>
                  <a:lnTo>
                    <a:pt x="2319" y="1646"/>
                  </a:lnTo>
                  <a:cubicBezTo>
                    <a:pt x="2340" y="1646"/>
                    <a:pt x="2359" y="1659"/>
                    <a:pt x="2366" y="1675"/>
                  </a:cubicBezTo>
                  <a:lnTo>
                    <a:pt x="2723" y="2190"/>
                  </a:lnTo>
                  <a:cubicBezTo>
                    <a:pt x="2731" y="2206"/>
                    <a:pt x="2749" y="2216"/>
                    <a:pt x="2768" y="2216"/>
                  </a:cubicBezTo>
                  <a:lnTo>
                    <a:pt x="3271" y="2216"/>
                  </a:lnTo>
                  <a:cubicBezTo>
                    <a:pt x="3300" y="2216"/>
                    <a:pt x="3323" y="2193"/>
                    <a:pt x="3323" y="2164"/>
                  </a:cubicBezTo>
                  <a:cubicBezTo>
                    <a:pt x="3321" y="2151"/>
                    <a:pt x="3315" y="2138"/>
                    <a:pt x="3310" y="2130"/>
                  </a:cubicBezTo>
                  <a:lnTo>
                    <a:pt x="1931" y="141"/>
                  </a:lnTo>
                  <a:close/>
                  <a:moveTo>
                    <a:pt x="1377" y="1153"/>
                  </a:moveTo>
                  <a:cubicBezTo>
                    <a:pt x="1358" y="1153"/>
                    <a:pt x="1345" y="1140"/>
                    <a:pt x="1345" y="1122"/>
                  </a:cubicBezTo>
                  <a:cubicBezTo>
                    <a:pt x="1345" y="1114"/>
                    <a:pt x="1348" y="1106"/>
                    <a:pt x="1353" y="1101"/>
                  </a:cubicBezTo>
                  <a:lnTo>
                    <a:pt x="1633" y="697"/>
                  </a:lnTo>
                  <a:lnTo>
                    <a:pt x="1639" y="692"/>
                  </a:lnTo>
                  <a:lnTo>
                    <a:pt x="1644" y="686"/>
                  </a:lnTo>
                  <a:cubicBezTo>
                    <a:pt x="1647" y="684"/>
                    <a:pt x="1652" y="684"/>
                    <a:pt x="1657" y="684"/>
                  </a:cubicBezTo>
                  <a:lnTo>
                    <a:pt x="1660" y="684"/>
                  </a:lnTo>
                  <a:lnTo>
                    <a:pt x="1662" y="684"/>
                  </a:lnTo>
                  <a:cubicBezTo>
                    <a:pt x="1668" y="684"/>
                    <a:pt x="1670" y="684"/>
                    <a:pt x="1675" y="686"/>
                  </a:cubicBezTo>
                  <a:cubicBezTo>
                    <a:pt x="1678" y="686"/>
                    <a:pt x="1678" y="689"/>
                    <a:pt x="1681" y="692"/>
                  </a:cubicBezTo>
                  <a:cubicBezTo>
                    <a:pt x="1683" y="694"/>
                    <a:pt x="1686" y="694"/>
                    <a:pt x="1686" y="697"/>
                  </a:cubicBezTo>
                  <a:lnTo>
                    <a:pt x="1965" y="1101"/>
                  </a:lnTo>
                  <a:cubicBezTo>
                    <a:pt x="1971" y="1106"/>
                    <a:pt x="1973" y="1114"/>
                    <a:pt x="1973" y="1122"/>
                  </a:cubicBezTo>
                  <a:cubicBezTo>
                    <a:pt x="1976" y="1140"/>
                    <a:pt x="1963" y="1153"/>
                    <a:pt x="1944" y="1153"/>
                  </a:cubicBezTo>
                  <a:lnTo>
                    <a:pt x="1377" y="115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231922"/>
            <a:ext cx="9144000" cy="692497"/>
          </a:xfrm>
        </p:spPr>
        <p:txBody>
          <a:bodyPr anchor="ctr"/>
          <a:lstStyle>
            <a:lvl1pPr algn="ctr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088762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Purple_Thank you slide">
    <p:bg>
      <p:bgPr>
        <a:gradFill>
          <a:gsLst>
            <a:gs pos="0">
              <a:schemeClr val="accent1"/>
            </a:gs>
            <a:gs pos="50000">
              <a:srgbClr val="4B3B99"/>
            </a:gs>
            <a:gs pos="100000">
              <a:schemeClr val="accent3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BCDF122-8555-7B41-A3D0-67E29D37E09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77052" y="476918"/>
            <a:ext cx="8437896" cy="5904164"/>
            <a:chOff x="6935788" y="3157538"/>
            <a:chExt cx="1136650" cy="795337"/>
          </a:xfrm>
          <a:solidFill>
            <a:schemeClr val="bg1">
              <a:alpha val="10000"/>
            </a:schemeClr>
          </a:solidFill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09EEB6E-588D-BD40-A284-E8AFF9CE9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BA86735-9237-0E41-B5CB-EF3CE8794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8DA2662-5E1D-D946-B31C-0BAC13D86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1392844-4C1B-794E-BDC5-91FBFB7ED4A7}"/>
              </a:ext>
            </a:extLst>
          </p:cNvPr>
          <p:cNvGrpSpPr/>
          <p:nvPr userDrawn="1"/>
        </p:nvGrpSpPr>
        <p:grpSpPr>
          <a:xfrm>
            <a:off x="4821936" y="2467320"/>
            <a:ext cx="2548128" cy="315914"/>
            <a:chOff x="1757363" y="3146425"/>
            <a:chExt cx="6607175" cy="819150"/>
          </a:xfrm>
          <a:solidFill>
            <a:schemeClr val="bg1"/>
          </a:solidFill>
        </p:grpSpPr>
        <p:sp>
          <p:nvSpPr>
            <p:cNvPr id="39" name="Freeform 1">
              <a:extLst>
                <a:ext uri="{FF2B5EF4-FFF2-40B4-BE49-F238E27FC236}">
                  <a16:creationId xmlns:a16="http://schemas.microsoft.com/office/drawing/2014/main" id="{CF62CECC-1B2E-0747-B8A8-572DD95A5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8" y="3159125"/>
              <a:ext cx="201612" cy="793750"/>
            </a:xfrm>
            <a:custGeom>
              <a:avLst/>
              <a:gdLst>
                <a:gd name="T0" fmla="*/ 50 w 560"/>
                <a:gd name="T1" fmla="*/ 0 h 2205"/>
                <a:gd name="T2" fmla="*/ 0 w 560"/>
                <a:gd name="T3" fmla="*/ 50 h 2205"/>
                <a:gd name="T4" fmla="*/ 0 w 560"/>
                <a:gd name="T5" fmla="*/ 2154 h 2205"/>
                <a:gd name="T6" fmla="*/ 50 w 560"/>
                <a:gd name="T7" fmla="*/ 2204 h 2205"/>
                <a:gd name="T8" fmla="*/ 509 w 560"/>
                <a:gd name="T9" fmla="*/ 2204 h 2205"/>
                <a:gd name="T10" fmla="*/ 559 w 560"/>
                <a:gd name="T11" fmla="*/ 2154 h 2205"/>
                <a:gd name="T12" fmla="*/ 559 w 560"/>
                <a:gd name="T13" fmla="*/ 50 h 2205"/>
                <a:gd name="T14" fmla="*/ 509 w 560"/>
                <a:gd name="T15" fmla="*/ 0 h 2205"/>
                <a:gd name="T16" fmla="*/ 50 w 560"/>
                <a:gd name="T17" fmla="*/ 0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05">
                  <a:moveTo>
                    <a:pt x="50" y="0"/>
                  </a:moveTo>
                  <a:cubicBezTo>
                    <a:pt x="21" y="0"/>
                    <a:pt x="0" y="24"/>
                    <a:pt x="0" y="50"/>
                  </a:cubicBezTo>
                  <a:lnTo>
                    <a:pt x="0" y="2154"/>
                  </a:lnTo>
                  <a:cubicBezTo>
                    <a:pt x="0" y="2183"/>
                    <a:pt x="24" y="2204"/>
                    <a:pt x="50" y="2204"/>
                  </a:cubicBezTo>
                  <a:lnTo>
                    <a:pt x="509" y="2204"/>
                  </a:lnTo>
                  <a:cubicBezTo>
                    <a:pt x="538" y="2204"/>
                    <a:pt x="559" y="2180"/>
                    <a:pt x="559" y="2154"/>
                  </a:cubicBezTo>
                  <a:lnTo>
                    <a:pt x="559" y="50"/>
                  </a:lnTo>
                  <a:cubicBezTo>
                    <a:pt x="559" y="21"/>
                    <a:pt x="535" y="0"/>
                    <a:pt x="509" y="0"/>
                  </a:cubicBezTo>
                  <a:lnTo>
                    <a:pt x="5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>
              <a:extLst>
                <a:ext uri="{FF2B5EF4-FFF2-40B4-BE49-F238E27FC236}">
                  <a16:creationId xmlns:a16="http://schemas.microsoft.com/office/drawing/2014/main" id="{19F24F82-469C-C145-92D5-EA1F2591D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7363" y="3824288"/>
              <a:ext cx="106362" cy="130175"/>
            </a:xfrm>
            <a:custGeom>
              <a:avLst/>
              <a:gdLst>
                <a:gd name="T0" fmla="*/ 115 w 297"/>
                <a:gd name="T1" fmla="*/ 57 h 360"/>
                <a:gd name="T2" fmla="*/ 28 w 297"/>
                <a:gd name="T3" fmla="*/ 57 h 360"/>
                <a:gd name="T4" fmla="*/ 0 w 297"/>
                <a:gd name="T5" fmla="*/ 28 h 360"/>
                <a:gd name="T6" fmla="*/ 28 w 297"/>
                <a:gd name="T7" fmla="*/ 0 h 360"/>
                <a:gd name="T8" fmla="*/ 267 w 297"/>
                <a:gd name="T9" fmla="*/ 0 h 360"/>
                <a:gd name="T10" fmla="*/ 296 w 297"/>
                <a:gd name="T11" fmla="*/ 28 h 360"/>
                <a:gd name="T12" fmla="*/ 267 w 297"/>
                <a:gd name="T13" fmla="*/ 57 h 360"/>
                <a:gd name="T14" fmla="*/ 181 w 297"/>
                <a:gd name="T15" fmla="*/ 57 h 360"/>
                <a:gd name="T16" fmla="*/ 181 w 297"/>
                <a:gd name="T17" fmla="*/ 327 h 360"/>
                <a:gd name="T18" fmla="*/ 149 w 297"/>
                <a:gd name="T19" fmla="*/ 359 h 360"/>
                <a:gd name="T20" fmla="*/ 118 w 297"/>
                <a:gd name="T21" fmla="*/ 327 h 360"/>
                <a:gd name="T22" fmla="*/ 118 w 297"/>
                <a:gd name="T23" fmla="*/ 57 h 360"/>
                <a:gd name="T24" fmla="*/ 115 w 297"/>
                <a:gd name="T25" fmla="*/ 57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360">
                  <a:moveTo>
                    <a:pt x="115" y="57"/>
                  </a:moveTo>
                  <a:lnTo>
                    <a:pt x="28" y="57"/>
                  </a:lnTo>
                  <a:cubicBezTo>
                    <a:pt x="13" y="57"/>
                    <a:pt x="0" y="44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lnTo>
                    <a:pt x="267" y="0"/>
                  </a:lnTo>
                  <a:cubicBezTo>
                    <a:pt x="283" y="0"/>
                    <a:pt x="296" y="13"/>
                    <a:pt x="296" y="28"/>
                  </a:cubicBezTo>
                  <a:cubicBezTo>
                    <a:pt x="296" y="44"/>
                    <a:pt x="283" y="57"/>
                    <a:pt x="267" y="57"/>
                  </a:cubicBezTo>
                  <a:lnTo>
                    <a:pt x="181" y="57"/>
                  </a:lnTo>
                  <a:lnTo>
                    <a:pt x="181" y="327"/>
                  </a:lnTo>
                  <a:cubicBezTo>
                    <a:pt x="181" y="346"/>
                    <a:pt x="167" y="359"/>
                    <a:pt x="149" y="359"/>
                  </a:cubicBezTo>
                  <a:cubicBezTo>
                    <a:pt x="131" y="359"/>
                    <a:pt x="118" y="346"/>
                    <a:pt x="118" y="327"/>
                  </a:cubicBezTo>
                  <a:lnTo>
                    <a:pt x="118" y="57"/>
                  </a:lnTo>
                  <a:lnTo>
                    <a:pt x="115" y="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">
              <a:extLst>
                <a:ext uri="{FF2B5EF4-FFF2-40B4-BE49-F238E27FC236}">
                  <a16:creationId xmlns:a16="http://schemas.microsoft.com/office/drawing/2014/main" id="{7C3CDDBB-A1B5-9141-9F65-E0AB12783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950" y="3822700"/>
              <a:ext cx="128588" cy="130175"/>
            </a:xfrm>
            <a:custGeom>
              <a:avLst/>
              <a:gdLst>
                <a:gd name="T0" fmla="*/ 0 w 355"/>
                <a:gd name="T1" fmla="*/ 31 h 363"/>
                <a:gd name="T2" fmla="*/ 31 w 355"/>
                <a:gd name="T3" fmla="*/ 0 h 363"/>
                <a:gd name="T4" fmla="*/ 39 w 355"/>
                <a:gd name="T5" fmla="*/ 0 h 363"/>
                <a:gd name="T6" fmla="*/ 68 w 355"/>
                <a:gd name="T7" fmla="*/ 16 h 363"/>
                <a:gd name="T8" fmla="*/ 175 w 355"/>
                <a:gd name="T9" fmla="*/ 186 h 363"/>
                <a:gd name="T10" fmla="*/ 286 w 355"/>
                <a:gd name="T11" fmla="*/ 16 h 363"/>
                <a:gd name="T12" fmla="*/ 314 w 355"/>
                <a:gd name="T13" fmla="*/ 0 h 363"/>
                <a:gd name="T14" fmla="*/ 322 w 355"/>
                <a:gd name="T15" fmla="*/ 0 h 363"/>
                <a:gd name="T16" fmla="*/ 354 w 355"/>
                <a:gd name="T17" fmla="*/ 31 h 363"/>
                <a:gd name="T18" fmla="*/ 354 w 355"/>
                <a:gd name="T19" fmla="*/ 330 h 363"/>
                <a:gd name="T20" fmla="*/ 322 w 355"/>
                <a:gd name="T21" fmla="*/ 362 h 363"/>
                <a:gd name="T22" fmla="*/ 291 w 355"/>
                <a:gd name="T23" fmla="*/ 330 h 363"/>
                <a:gd name="T24" fmla="*/ 291 w 355"/>
                <a:gd name="T25" fmla="*/ 115 h 363"/>
                <a:gd name="T26" fmla="*/ 204 w 355"/>
                <a:gd name="T27" fmla="*/ 246 h 363"/>
                <a:gd name="T28" fmla="*/ 178 w 355"/>
                <a:gd name="T29" fmla="*/ 262 h 363"/>
                <a:gd name="T30" fmla="*/ 152 w 355"/>
                <a:gd name="T31" fmla="*/ 246 h 363"/>
                <a:gd name="T32" fmla="*/ 65 w 355"/>
                <a:gd name="T33" fmla="*/ 115 h 363"/>
                <a:gd name="T34" fmla="*/ 65 w 355"/>
                <a:gd name="T35" fmla="*/ 330 h 363"/>
                <a:gd name="T36" fmla="*/ 34 w 355"/>
                <a:gd name="T37" fmla="*/ 362 h 363"/>
                <a:gd name="T38" fmla="*/ 2 w 355"/>
                <a:gd name="T39" fmla="*/ 330 h 363"/>
                <a:gd name="T40" fmla="*/ 2 w 355"/>
                <a:gd name="T41" fmla="*/ 31 h 363"/>
                <a:gd name="T42" fmla="*/ 0 w 355"/>
                <a:gd name="T43" fmla="*/ 3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5" h="363">
                  <a:moveTo>
                    <a:pt x="0" y="31"/>
                  </a:moveTo>
                  <a:cubicBezTo>
                    <a:pt x="0" y="13"/>
                    <a:pt x="13" y="0"/>
                    <a:pt x="31" y="0"/>
                  </a:cubicBezTo>
                  <a:lnTo>
                    <a:pt x="39" y="0"/>
                  </a:lnTo>
                  <a:cubicBezTo>
                    <a:pt x="52" y="0"/>
                    <a:pt x="63" y="8"/>
                    <a:pt x="68" y="16"/>
                  </a:cubicBezTo>
                  <a:lnTo>
                    <a:pt x="175" y="186"/>
                  </a:lnTo>
                  <a:lnTo>
                    <a:pt x="286" y="16"/>
                  </a:lnTo>
                  <a:cubicBezTo>
                    <a:pt x="293" y="5"/>
                    <a:pt x="301" y="0"/>
                    <a:pt x="314" y="0"/>
                  </a:cubicBezTo>
                  <a:lnTo>
                    <a:pt x="322" y="0"/>
                  </a:lnTo>
                  <a:cubicBezTo>
                    <a:pt x="341" y="0"/>
                    <a:pt x="354" y="13"/>
                    <a:pt x="354" y="31"/>
                  </a:cubicBezTo>
                  <a:lnTo>
                    <a:pt x="354" y="330"/>
                  </a:lnTo>
                  <a:cubicBezTo>
                    <a:pt x="354" y="349"/>
                    <a:pt x="341" y="362"/>
                    <a:pt x="322" y="362"/>
                  </a:cubicBezTo>
                  <a:cubicBezTo>
                    <a:pt x="307" y="362"/>
                    <a:pt x="291" y="349"/>
                    <a:pt x="291" y="330"/>
                  </a:cubicBezTo>
                  <a:lnTo>
                    <a:pt x="291" y="115"/>
                  </a:lnTo>
                  <a:lnTo>
                    <a:pt x="204" y="246"/>
                  </a:lnTo>
                  <a:cubicBezTo>
                    <a:pt x="196" y="257"/>
                    <a:pt x="189" y="262"/>
                    <a:pt x="178" y="262"/>
                  </a:cubicBezTo>
                  <a:cubicBezTo>
                    <a:pt x="168" y="262"/>
                    <a:pt x="160" y="257"/>
                    <a:pt x="152" y="246"/>
                  </a:cubicBezTo>
                  <a:lnTo>
                    <a:pt x="65" y="115"/>
                  </a:lnTo>
                  <a:lnTo>
                    <a:pt x="65" y="330"/>
                  </a:lnTo>
                  <a:cubicBezTo>
                    <a:pt x="65" y="349"/>
                    <a:pt x="52" y="362"/>
                    <a:pt x="34" y="362"/>
                  </a:cubicBezTo>
                  <a:cubicBezTo>
                    <a:pt x="16" y="362"/>
                    <a:pt x="2" y="349"/>
                    <a:pt x="2" y="330"/>
                  </a:cubicBezTo>
                  <a:lnTo>
                    <a:pt x="2" y="31"/>
                  </a:lnTo>
                  <a:lnTo>
                    <a:pt x="0" y="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4">
              <a:extLst>
                <a:ext uri="{FF2B5EF4-FFF2-40B4-BE49-F238E27FC236}">
                  <a16:creationId xmlns:a16="http://schemas.microsoft.com/office/drawing/2014/main" id="{50DCBBD5-9DCD-4A4E-AAA9-C4D6EA407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950" y="3159125"/>
              <a:ext cx="949325" cy="795338"/>
            </a:xfrm>
            <a:custGeom>
              <a:avLst/>
              <a:gdLst>
                <a:gd name="T0" fmla="*/ 2163 w 2638"/>
                <a:gd name="T1" fmla="*/ 0 h 2210"/>
                <a:gd name="T2" fmla="*/ 2079 w 2638"/>
                <a:gd name="T3" fmla="*/ 84 h 2210"/>
                <a:gd name="T4" fmla="*/ 2079 w 2638"/>
                <a:gd name="T5" fmla="*/ 1515 h 2210"/>
                <a:gd name="T6" fmla="*/ 1610 w 2638"/>
                <a:gd name="T7" fmla="*/ 1715 h 2210"/>
                <a:gd name="T8" fmla="*/ 1319 w 2638"/>
                <a:gd name="T9" fmla="*/ 1715 h 2210"/>
                <a:gd name="T10" fmla="*/ 1028 w 2638"/>
                <a:gd name="T11" fmla="*/ 1715 h 2210"/>
                <a:gd name="T12" fmla="*/ 558 w 2638"/>
                <a:gd name="T13" fmla="*/ 1515 h 2210"/>
                <a:gd name="T14" fmla="*/ 558 w 2638"/>
                <a:gd name="T15" fmla="*/ 84 h 2210"/>
                <a:gd name="T16" fmla="*/ 474 w 2638"/>
                <a:gd name="T17" fmla="*/ 0 h 2210"/>
                <a:gd name="T18" fmla="*/ 84 w 2638"/>
                <a:gd name="T19" fmla="*/ 0 h 2210"/>
                <a:gd name="T20" fmla="*/ 0 w 2638"/>
                <a:gd name="T21" fmla="*/ 84 h 2210"/>
                <a:gd name="T22" fmla="*/ 0 w 2638"/>
                <a:gd name="T23" fmla="*/ 1547 h 2210"/>
                <a:gd name="T24" fmla="*/ 320 w 2638"/>
                <a:gd name="T25" fmla="*/ 2083 h 2210"/>
                <a:gd name="T26" fmla="*/ 1161 w 2638"/>
                <a:gd name="T27" fmla="*/ 2204 h 2210"/>
                <a:gd name="T28" fmla="*/ 1319 w 2638"/>
                <a:gd name="T29" fmla="*/ 2204 h 2210"/>
                <a:gd name="T30" fmla="*/ 1476 w 2638"/>
                <a:gd name="T31" fmla="*/ 2204 h 2210"/>
                <a:gd name="T32" fmla="*/ 2317 w 2638"/>
                <a:gd name="T33" fmla="*/ 2083 h 2210"/>
                <a:gd name="T34" fmla="*/ 2637 w 2638"/>
                <a:gd name="T35" fmla="*/ 1547 h 2210"/>
                <a:gd name="T36" fmla="*/ 2637 w 2638"/>
                <a:gd name="T37" fmla="*/ 84 h 2210"/>
                <a:gd name="T38" fmla="*/ 2553 w 2638"/>
                <a:gd name="T39" fmla="*/ 0 h 2210"/>
                <a:gd name="T40" fmla="*/ 2163 w 2638"/>
                <a:gd name="T41" fmla="*/ 0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8" h="2210">
                  <a:moveTo>
                    <a:pt x="2163" y="0"/>
                  </a:moveTo>
                  <a:cubicBezTo>
                    <a:pt x="2116" y="0"/>
                    <a:pt x="2079" y="39"/>
                    <a:pt x="2079" y="84"/>
                  </a:cubicBezTo>
                  <a:lnTo>
                    <a:pt x="2079" y="1515"/>
                  </a:lnTo>
                  <a:cubicBezTo>
                    <a:pt x="2079" y="1667"/>
                    <a:pt x="1869" y="1715"/>
                    <a:pt x="1610" y="1715"/>
                  </a:cubicBezTo>
                  <a:lnTo>
                    <a:pt x="1319" y="1715"/>
                  </a:lnTo>
                  <a:lnTo>
                    <a:pt x="1028" y="1715"/>
                  </a:lnTo>
                  <a:cubicBezTo>
                    <a:pt x="768" y="1715"/>
                    <a:pt x="558" y="1667"/>
                    <a:pt x="558" y="1515"/>
                  </a:cubicBezTo>
                  <a:lnTo>
                    <a:pt x="558" y="84"/>
                  </a:lnTo>
                  <a:cubicBezTo>
                    <a:pt x="558" y="37"/>
                    <a:pt x="519" y="0"/>
                    <a:pt x="474" y="0"/>
                  </a:cubicBezTo>
                  <a:lnTo>
                    <a:pt x="84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1547"/>
                  </a:lnTo>
                  <a:cubicBezTo>
                    <a:pt x="0" y="1797"/>
                    <a:pt x="110" y="1957"/>
                    <a:pt x="320" y="2083"/>
                  </a:cubicBezTo>
                  <a:cubicBezTo>
                    <a:pt x="530" y="2209"/>
                    <a:pt x="1017" y="2204"/>
                    <a:pt x="1161" y="2204"/>
                  </a:cubicBezTo>
                  <a:lnTo>
                    <a:pt x="1319" y="2204"/>
                  </a:lnTo>
                  <a:lnTo>
                    <a:pt x="1476" y="2204"/>
                  </a:lnTo>
                  <a:cubicBezTo>
                    <a:pt x="1620" y="2204"/>
                    <a:pt x="2107" y="2209"/>
                    <a:pt x="2317" y="2083"/>
                  </a:cubicBezTo>
                  <a:cubicBezTo>
                    <a:pt x="2526" y="1957"/>
                    <a:pt x="2637" y="1797"/>
                    <a:pt x="2637" y="1547"/>
                  </a:cubicBezTo>
                  <a:lnTo>
                    <a:pt x="2637" y="84"/>
                  </a:lnTo>
                  <a:cubicBezTo>
                    <a:pt x="2637" y="37"/>
                    <a:pt x="2601" y="0"/>
                    <a:pt x="2553" y="0"/>
                  </a:cubicBezTo>
                  <a:lnTo>
                    <a:pt x="216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43A68453-55AD-B34D-97D6-126AAF111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0DC3D4F-65D0-C249-AB0B-8E8489D18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00DDECF-BF8D-E946-B902-2C4FF3F2D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DDD14FDE-81AC-5644-8559-68EEB8A20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363" y="3159125"/>
              <a:ext cx="869950" cy="793750"/>
            </a:xfrm>
            <a:custGeom>
              <a:avLst/>
              <a:gdLst>
                <a:gd name="T0" fmla="*/ 1486 w 2418"/>
                <a:gd name="T1" fmla="*/ 543 h 2205"/>
                <a:gd name="T2" fmla="*/ 1539 w 2418"/>
                <a:gd name="T3" fmla="*/ 490 h 2205"/>
                <a:gd name="T4" fmla="*/ 2333 w 2418"/>
                <a:gd name="T5" fmla="*/ 490 h 2205"/>
                <a:gd name="T6" fmla="*/ 2417 w 2418"/>
                <a:gd name="T7" fmla="*/ 406 h 2205"/>
                <a:gd name="T8" fmla="*/ 2417 w 2418"/>
                <a:gd name="T9" fmla="*/ 84 h 2205"/>
                <a:gd name="T10" fmla="*/ 2333 w 2418"/>
                <a:gd name="T11" fmla="*/ 0 h 2205"/>
                <a:gd name="T12" fmla="*/ 84 w 2418"/>
                <a:gd name="T13" fmla="*/ 0 h 2205"/>
                <a:gd name="T14" fmla="*/ 0 w 2418"/>
                <a:gd name="T15" fmla="*/ 84 h 2205"/>
                <a:gd name="T16" fmla="*/ 0 w 2418"/>
                <a:gd name="T17" fmla="*/ 406 h 2205"/>
                <a:gd name="T18" fmla="*/ 84 w 2418"/>
                <a:gd name="T19" fmla="*/ 490 h 2205"/>
                <a:gd name="T20" fmla="*/ 878 w 2418"/>
                <a:gd name="T21" fmla="*/ 490 h 2205"/>
                <a:gd name="T22" fmla="*/ 930 w 2418"/>
                <a:gd name="T23" fmla="*/ 543 h 2205"/>
                <a:gd name="T24" fmla="*/ 930 w 2418"/>
                <a:gd name="T25" fmla="*/ 2120 h 2205"/>
                <a:gd name="T26" fmla="*/ 1014 w 2418"/>
                <a:gd name="T27" fmla="*/ 2204 h 2205"/>
                <a:gd name="T28" fmla="*/ 1402 w 2418"/>
                <a:gd name="T29" fmla="*/ 2204 h 2205"/>
                <a:gd name="T30" fmla="*/ 1486 w 2418"/>
                <a:gd name="T31" fmla="*/ 2120 h 2205"/>
                <a:gd name="T32" fmla="*/ 1486 w 2418"/>
                <a:gd name="T33" fmla="*/ 543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8" h="2205">
                  <a:moveTo>
                    <a:pt x="1486" y="543"/>
                  </a:moveTo>
                  <a:cubicBezTo>
                    <a:pt x="1486" y="514"/>
                    <a:pt x="1510" y="490"/>
                    <a:pt x="1539" y="490"/>
                  </a:cubicBezTo>
                  <a:lnTo>
                    <a:pt x="2333" y="490"/>
                  </a:lnTo>
                  <a:cubicBezTo>
                    <a:pt x="2380" y="490"/>
                    <a:pt x="2417" y="451"/>
                    <a:pt x="2417" y="406"/>
                  </a:cubicBezTo>
                  <a:lnTo>
                    <a:pt x="2417" y="84"/>
                  </a:lnTo>
                  <a:cubicBezTo>
                    <a:pt x="2417" y="37"/>
                    <a:pt x="2378" y="0"/>
                    <a:pt x="2333" y="0"/>
                  </a:cubicBezTo>
                  <a:lnTo>
                    <a:pt x="84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406"/>
                  </a:lnTo>
                  <a:cubicBezTo>
                    <a:pt x="0" y="454"/>
                    <a:pt x="39" y="490"/>
                    <a:pt x="84" y="490"/>
                  </a:cubicBezTo>
                  <a:lnTo>
                    <a:pt x="878" y="490"/>
                  </a:lnTo>
                  <a:cubicBezTo>
                    <a:pt x="907" y="490"/>
                    <a:pt x="930" y="514"/>
                    <a:pt x="930" y="543"/>
                  </a:cubicBezTo>
                  <a:lnTo>
                    <a:pt x="930" y="2120"/>
                  </a:lnTo>
                  <a:cubicBezTo>
                    <a:pt x="930" y="2167"/>
                    <a:pt x="970" y="2204"/>
                    <a:pt x="1014" y="2204"/>
                  </a:cubicBezTo>
                  <a:lnTo>
                    <a:pt x="1402" y="2204"/>
                  </a:lnTo>
                  <a:cubicBezTo>
                    <a:pt x="1450" y="2204"/>
                    <a:pt x="1486" y="2164"/>
                    <a:pt x="1486" y="2120"/>
                  </a:cubicBezTo>
                  <a:lnTo>
                    <a:pt x="1486" y="54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F2DB374-3C99-714F-91A1-D7FEAC736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363" y="3146425"/>
              <a:ext cx="952500" cy="819150"/>
            </a:xfrm>
            <a:custGeom>
              <a:avLst/>
              <a:gdLst>
                <a:gd name="T0" fmla="*/ 2050 w 2646"/>
                <a:gd name="T1" fmla="*/ 1416 h 2276"/>
                <a:gd name="T2" fmla="*/ 2087 w 2646"/>
                <a:gd name="T3" fmla="*/ 1379 h 2276"/>
                <a:gd name="T4" fmla="*/ 2087 w 2646"/>
                <a:gd name="T5" fmla="*/ 121 h 2276"/>
                <a:gd name="T6" fmla="*/ 2171 w 2646"/>
                <a:gd name="T7" fmla="*/ 37 h 2276"/>
                <a:gd name="T8" fmla="*/ 2561 w 2646"/>
                <a:gd name="T9" fmla="*/ 37 h 2276"/>
                <a:gd name="T10" fmla="*/ 2645 w 2646"/>
                <a:gd name="T11" fmla="*/ 121 h 2276"/>
                <a:gd name="T12" fmla="*/ 2645 w 2646"/>
                <a:gd name="T13" fmla="*/ 1945 h 2276"/>
                <a:gd name="T14" fmla="*/ 2501 w 2646"/>
                <a:gd name="T15" fmla="*/ 2243 h 2276"/>
                <a:gd name="T16" fmla="*/ 2084 w 2646"/>
                <a:gd name="T17" fmla="*/ 2149 h 2276"/>
                <a:gd name="T18" fmla="*/ 689 w 2646"/>
                <a:gd name="T19" fmla="*/ 934 h 2276"/>
                <a:gd name="T20" fmla="*/ 611 w 2646"/>
                <a:gd name="T21" fmla="*/ 863 h 2276"/>
                <a:gd name="T22" fmla="*/ 592 w 2646"/>
                <a:gd name="T23" fmla="*/ 855 h 2276"/>
                <a:gd name="T24" fmla="*/ 561 w 2646"/>
                <a:gd name="T25" fmla="*/ 886 h 2276"/>
                <a:gd name="T26" fmla="*/ 561 w 2646"/>
                <a:gd name="T27" fmla="*/ 2152 h 2276"/>
                <a:gd name="T28" fmla="*/ 477 w 2646"/>
                <a:gd name="T29" fmla="*/ 2236 h 2276"/>
                <a:gd name="T30" fmla="*/ 84 w 2646"/>
                <a:gd name="T31" fmla="*/ 2236 h 2276"/>
                <a:gd name="T32" fmla="*/ 0 w 2646"/>
                <a:gd name="T33" fmla="*/ 2152 h 2276"/>
                <a:gd name="T34" fmla="*/ 0 w 2646"/>
                <a:gd name="T35" fmla="*/ 331 h 2276"/>
                <a:gd name="T36" fmla="*/ 144 w 2646"/>
                <a:gd name="T37" fmla="*/ 32 h 2276"/>
                <a:gd name="T38" fmla="*/ 561 w 2646"/>
                <a:gd name="T39" fmla="*/ 126 h 2276"/>
                <a:gd name="T40" fmla="*/ 1956 w 2646"/>
                <a:gd name="T41" fmla="*/ 1343 h 2276"/>
                <a:gd name="T42" fmla="*/ 2024 w 2646"/>
                <a:gd name="T43" fmla="*/ 1406 h 2276"/>
                <a:gd name="T44" fmla="*/ 2050 w 2646"/>
                <a:gd name="T45" fmla="*/ 1416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6" h="2276">
                  <a:moveTo>
                    <a:pt x="2050" y="1416"/>
                  </a:moveTo>
                  <a:cubicBezTo>
                    <a:pt x="2068" y="1416"/>
                    <a:pt x="2087" y="1400"/>
                    <a:pt x="2087" y="1379"/>
                  </a:cubicBezTo>
                  <a:lnTo>
                    <a:pt x="2087" y="121"/>
                  </a:lnTo>
                  <a:cubicBezTo>
                    <a:pt x="2087" y="74"/>
                    <a:pt x="2126" y="37"/>
                    <a:pt x="2171" y="37"/>
                  </a:cubicBezTo>
                  <a:lnTo>
                    <a:pt x="2561" y="37"/>
                  </a:lnTo>
                  <a:cubicBezTo>
                    <a:pt x="2608" y="37"/>
                    <a:pt x="2645" y="76"/>
                    <a:pt x="2645" y="121"/>
                  </a:cubicBezTo>
                  <a:lnTo>
                    <a:pt x="2645" y="1945"/>
                  </a:lnTo>
                  <a:cubicBezTo>
                    <a:pt x="2645" y="2131"/>
                    <a:pt x="2572" y="2212"/>
                    <a:pt x="2501" y="2243"/>
                  </a:cubicBezTo>
                  <a:cubicBezTo>
                    <a:pt x="2430" y="2275"/>
                    <a:pt x="2215" y="2262"/>
                    <a:pt x="2084" y="2149"/>
                  </a:cubicBezTo>
                  <a:cubicBezTo>
                    <a:pt x="1956" y="2036"/>
                    <a:pt x="689" y="934"/>
                    <a:pt x="689" y="934"/>
                  </a:cubicBezTo>
                  <a:cubicBezTo>
                    <a:pt x="689" y="934"/>
                    <a:pt x="616" y="868"/>
                    <a:pt x="611" y="863"/>
                  </a:cubicBezTo>
                  <a:cubicBezTo>
                    <a:pt x="605" y="858"/>
                    <a:pt x="598" y="855"/>
                    <a:pt x="592" y="855"/>
                  </a:cubicBezTo>
                  <a:cubicBezTo>
                    <a:pt x="574" y="855"/>
                    <a:pt x="561" y="868"/>
                    <a:pt x="561" y="886"/>
                  </a:cubicBezTo>
                  <a:lnTo>
                    <a:pt x="561" y="2152"/>
                  </a:lnTo>
                  <a:cubicBezTo>
                    <a:pt x="561" y="2199"/>
                    <a:pt x="522" y="2236"/>
                    <a:pt x="477" y="2236"/>
                  </a:cubicBezTo>
                  <a:lnTo>
                    <a:pt x="84" y="2236"/>
                  </a:lnTo>
                  <a:cubicBezTo>
                    <a:pt x="37" y="2236"/>
                    <a:pt x="0" y="2196"/>
                    <a:pt x="0" y="2152"/>
                  </a:cubicBezTo>
                  <a:lnTo>
                    <a:pt x="0" y="331"/>
                  </a:lnTo>
                  <a:cubicBezTo>
                    <a:pt x="0" y="145"/>
                    <a:pt x="73" y="63"/>
                    <a:pt x="144" y="32"/>
                  </a:cubicBezTo>
                  <a:cubicBezTo>
                    <a:pt x="215" y="0"/>
                    <a:pt x="430" y="13"/>
                    <a:pt x="561" y="126"/>
                  </a:cubicBezTo>
                  <a:cubicBezTo>
                    <a:pt x="692" y="239"/>
                    <a:pt x="1956" y="1343"/>
                    <a:pt x="1956" y="1343"/>
                  </a:cubicBezTo>
                  <a:cubicBezTo>
                    <a:pt x="1956" y="1343"/>
                    <a:pt x="2021" y="1400"/>
                    <a:pt x="2024" y="1406"/>
                  </a:cubicBezTo>
                  <a:cubicBezTo>
                    <a:pt x="2032" y="1411"/>
                    <a:pt x="2040" y="1416"/>
                    <a:pt x="2050" y="1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4DA560CA-6A4B-3844-8E0F-E1088EB66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088" y="3146425"/>
              <a:ext cx="950912" cy="819150"/>
            </a:xfrm>
            <a:custGeom>
              <a:avLst/>
              <a:gdLst>
                <a:gd name="T0" fmla="*/ 2047 w 2643"/>
                <a:gd name="T1" fmla="*/ 1416 h 2276"/>
                <a:gd name="T2" fmla="*/ 2084 w 2643"/>
                <a:gd name="T3" fmla="*/ 1379 h 2276"/>
                <a:gd name="T4" fmla="*/ 2084 w 2643"/>
                <a:gd name="T5" fmla="*/ 121 h 2276"/>
                <a:gd name="T6" fmla="*/ 2168 w 2643"/>
                <a:gd name="T7" fmla="*/ 37 h 2276"/>
                <a:gd name="T8" fmla="*/ 2559 w 2643"/>
                <a:gd name="T9" fmla="*/ 37 h 2276"/>
                <a:gd name="T10" fmla="*/ 2642 w 2643"/>
                <a:gd name="T11" fmla="*/ 121 h 2276"/>
                <a:gd name="T12" fmla="*/ 2642 w 2643"/>
                <a:gd name="T13" fmla="*/ 1945 h 2276"/>
                <a:gd name="T14" fmla="*/ 2498 w 2643"/>
                <a:gd name="T15" fmla="*/ 2243 h 2276"/>
                <a:gd name="T16" fmla="*/ 2081 w 2643"/>
                <a:gd name="T17" fmla="*/ 2149 h 2276"/>
                <a:gd name="T18" fmla="*/ 687 w 2643"/>
                <a:gd name="T19" fmla="*/ 934 h 2276"/>
                <a:gd name="T20" fmla="*/ 608 w 2643"/>
                <a:gd name="T21" fmla="*/ 863 h 2276"/>
                <a:gd name="T22" fmla="*/ 590 w 2643"/>
                <a:gd name="T23" fmla="*/ 855 h 2276"/>
                <a:gd name="T24" fmla="*/ 558 w 2643"/>
                <a:gd name="T25" fmla="*/ 886 h 2276"/>
                <a:gd name="T26" fmla="*/ 558 w 2643"/>
                <a:gd name="T27" fmla="*/ 2152 h 2276"/>
                <a:gd name="T28" fmla="*/ 474 w 2643"/>
                <a:gd name="T29" fmla="*/ 2236 h 2276"/>
                <a:gd name="T30" fmla="*/ 84 w 2643"/>
                <a:gd name="T31" fmla="*/ 2236 h 2276"/>
                <a:gd name="T32" fmla="*/ 0 w 2643"/>
                <a:gd name="T33" fmla="*/ 2152 h 2276"/>
                <a:gd name="T34" fmla="*/ 0 w 2643"/>
                <a:gd name="T35" fmla="*/ 331 h 2276"/>
                <a:gd name="T36" fmla="*/ 144 w 2643"/>
                <a:gd name="T37" fmla="*/ 32 h 2276"/>
                <a:gd name="T38" fmla="*/ 561 w 2643"/>
                <a:gd name="T39" fmla="*/ 126 h 2276"/>
                <a:gd name="T40" fmla="*/ 1956 w 2643"/>
                <a:gd name="T41" fmla="*/ 1343 h 2276"/>
                <a:gd name="T42" fmla="*/ 2021 w 2643"/>
                <a:gd name="T43" fmla="*/ 1406 h 2276"/>
                <a:gd name="T44" fmla="*/ 2047 w 2643"/>
                <a:gd name="T45" fmla="*/ 1416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3" h="2276">
                  <a:moveTo>
                    <a:pt x="2047" y="1416"/>
                  </a:moveTo>
                  <a:cubicBezTo>
                    <a:pt x="2068" y="1416"/>
                    <a:pt x="2084" y="1400"/>
                    <a:pt x="2084" y="1379"/>
                  </a:cubicBezTo>
                  <a:lnTo>
                    <a:pt x="2084" y="121"/>
                  </a:lnTo>
                  <a:cubicBezTo>
                    <a:pt x="2084" y="74"/>
                    <a:pt x="2123" y="37"/>
                    <a:pt x="2168" y="37"/>
                  </a:cubicBezTo>
                  <a:lnTo>
                    <a:pt x="2559" y="37"/>
                  </a:lnTo>
                  <a:cubicBezTo>
                    <a:pt x="2606" y="37"/>
                    <a:pt x="2642" y="76"/>
                    <a:pt x="2642" y="121"/>
                  </a:cubicBezTo>
                  <a:lnTo>
                    <a:pt x="2642" y="1945"/>
                  </a:lnTo>
                  <a:cubicBezTo>
                    <a:pt x="2642" y="2131"/>
                    <a:pt x="2569" y="2212"/>
                    <a:pt x="2498" y="2243"/>
                  </a:cubicBezTo>
                  <a:cubicBezTo>
                    <a:pt x="2427" y="2275"/>
                    <a:pt x="2212" y="2262"/>
                    <a:pt x="2081" y="2149"/>
                  </a:cubicBezTo>
                  <a:cubicBezTo>
                    <a:pt x="1953" y="2036"/>
                    <a:pt x="687" y="934"/>
                    <a:pt x="687" y="934"/>
                  </a:cubicBezTo>
                  <a:cubicBezTo>
                    <a:pt x="687" y="934"/>
                    <a:pt x="613" y="868"/>
                    <a:pt x="608" y="863"/>
                  </a:cubicBezTo>
                  <a:cubicBezTo>
                    <a:pt x="603" y="858"/>
                    <a:pt x="595" y="855"/>
                    <a:pt x="590" y="855"/>
                  </a:cubicBezTo>
                  <a:cubicBezTo>
                    <a:pt x="571" y="855"/>
                    <a:pt x="558" y="868"/>
                    <a:pt x="558" y="886"/>
                  </a:cubicBezTo>
                  <a:lnTo>
                    <a:pt x="558" y="2152"/>
                  </a:lnTo>
                  <a:cubicBezTo>
                    <a:pt x="558" y="2199"/>
                    <a:pt x="519" y="2236"/>
                    <a:pt x="474" y="2236"/>
                  </a:cubicBezTo>
                  <a:lnTo>
                    <a:pt x="84" y="2236"/>
                  </a:lnTo>
                  <a:cubicBezTo>
                    <a:pt x="37" y="2236"/>
                    <a:pt x="0" y="2196"/>
                    <a:pt x="0" y="2152"/>
                  </a:cubicBezTo>
                  <a:lnTo>
                    <a:pt x="0" y="331"/>
                  </a:lnTo>
                  <a:cubicBezTo>
                    <a:pt x="0" y="145"/>
                    <a:pt x="73" y="63"/>
                    <a:pt x="144" y="32"/>
                  </a:cubicBezTo>
                  <a:cubicBezTo>
                    <a:pt x="215" y="0"/>
                    <a:pt x="430" y="13"/>
                    <a:pt x="561" y="126"/>
                  </a:cubicBezTo>
                  <a:cubicBezTo>
                    <a:pt x="689" y="239"/>
                    <a:pt x="1956" y="1343"/>
                    <a:pt x="1956" y="1343"/>
                  </a:cubicBezTo>
                  <a:cubicBezTo>
                    <a:pt x="1956" y="1343"/>
                    <a:pt x="2016" y="1400"/>
                    <a:pt x="2021" y="1406"/>
                  </a:cubicBezTo>
                  <a:cubicBezTo>
                    <a:pt x="2029" y="1411"/>
                    <a:pt x="2037" y="1416"/>
                    <a:pt x="2047" y="1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C775AE05-31C4-7842-B6A7-FF53DBC04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8" y="3159125"/>
              <a:ext cx="201612" cy="793750"/>
            </a:xfrm>
            <a:custGeom>
              <a:avLst/>
              <a:gdLst>
                <a:gd name="T0" fmla="*/ 0 w 560"/>
                <a:gd name="T1" fmla="*/ 84 h 2205"/>
                <a:gd name="T2" fmla="*/ 84 w 560"/>
                <a:gd name="T3" fmla="*/ 0 h 2205"/>
                <a:gd name="T4" fmla="*/ 475 w 560"/>
                <a:gd name="T5" fmla="*/ 0 h 2205"/>
                <a:gd name="T6" fmla="*/ 559 w 560"/>
                <a:gd name="T7" fmla="*/ 84 h 2205"/>
                <a:gd name="T8" fmla="*/ 559 w 560"/>
                <a:gd name="T9" fmla="*/ 2120 h 2205"/>
                <a:gd name="T10" fmla="*/ 475 w 560"/>
                <a:gd name="T11" fmla="*/ 2204 h 2205"/>
                <a:gd name="T12" fmla="*/ 84 w 560"/>
                <a:gd name="T13" fmla="*/ 2204 h 2205"/>
                <a:gd name="T14" fmla="*/ 0 w 560"/>
                <a:gd name="T15" fmla="*/ 2120 h 2205"/>
                <a:gd name="T16" fmla="*/ 0 w 560"/>
                <a:gd name="T17" fmla="*/ 84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05">
                  <a:moveTo>
                    <a:pt x="0" y="84"/>
                  </a:moveTo>
                  <a:cubicBezTo>
                    <a:pt x="0" y="37"/>
                    <a:pt x="40" y="0"/>
                    <a:pt x="84" y="0"/>
                  </a:cubicBezTo>
                  <a:lnTo>
                    <a:pt x="475" y="0"/>
                  </a:lnTo>
                  <a:cubicBezTo>
                    <a:pt x="522" y="0"/>
                    <a:pt x="559" y="39"/>
                    <a:pt x="559" y="84"/>
                  </a:cubicBezTo>
                  <a:lnTo>
                    <a:pt x="559" y="2120"/>
                  </a:lnTo>
                  <a:cubicBezTo>
                    <a:pt x="559" y="2167"/>
                    <a:pt x="519" y="2204"/>
                    <a:pt x="475" y="2204"/>
                  </a:cubicBezTo>
                  <a:lnTo>
                    <a:pt x="84" y="2204"/>
                  </a:lnTo>
                  <a:cubicBezTo>
                    <a:pt x="37" y="2204"/>
                    <a:pt x="0" y="2164"/>
                    <a:pt x="0" y="2120"/>
                  </a:cubicBezTo>
                  <a:lnTo>
                    <a:pt x="0" y="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80842B31-E7A5-5A41-A7CB-EEC1A3CC3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438" y="3155950"/>
              <a:ext cx="1196975" cy="798513"/>
            </a:xfrm>
            <a:custGeom>
              <a:avLst/>
              <a:gdLst>
                <a:gd name="T0" fmla="*/ 1931 w 3324"/>
                <a:gd name="T1" fmla="*/ 141 h 2217"/>
                <a:gd name="T2" fmla="*/ 1662 w 3324"/>
                <a:gd name="T3" fmla="*/ 0 h 2217"/>
                <a:gd name="T4" fmla="*/ 1392 w 3324"/>
                <a:gd name="T5" fmla="*/ 141 h 2217"/>
                <a:gd name="T6" fmla="*/ 13 w 3324"/>
                <a:gd name="T7" fmla="*/ 2130 h 2217"/>
                <a:gd name="T8" fmla="*/ 0 w 3324"/>
                <a:gd name="T9" fmla="*/ 2164 h 2217"/>
                <a:gd name="T10" fmla="*/ 53 w 3324"/>
                <a:gd name="T11" fmla="*/ 2216 h 2217"/>
                <a:gd name="T12" fmla="*/ 556 w 3324"/>
                <a:gd name="T13" fmla="*/ 2216 h 2217"/>
                <a:gd name="T14" fmla="*/ 601 w 3324"/>
                <a:gd name="T15" fmla="*/ 2190 h 2217"/>
                <a:gd name="T16" fmla="*/ 957 w 3324"/>
                <a:gd name="T17" fmla="*/ 1675 h 2217"/>
                <a:gd name="T18" fmla="*/ 1004 w 3324"/>
                <a:gd name="T19" fmla="*/ 1646 h 2217"/>
                <a:gd name="T20" fmla="*/ 2319 w 3324"/>
                <a:gd name="T21" fmla="*/ 1646 h 2217"/>
                <a:gd name="T22" fmla="*/ 2366 w 3324"/>
                <a:gd name="T23" fmla="*/ 1675 h 2217"/>
                <a:gd name="T24" fmla="*/ 2723 w 3324"/>
                <a:gd name="T25" fmla="*/ 2190 h 2217"/>
                <a:gd name="T26" fmla="*/ 2768 w 3324"/>
                <a:gd name="T27" fmla="*/ 2216 h 2217"/>
                <a:gd name="T28" fmla="*/ 3271 w 3324"/>
                <a:gd name="T29" fmla="*/ 2216 h 2217"/>
                <a:gd name="T30" fmla="*/ 3323 w 3324"/>
                <a:gd name="T31" fmla="*/ 2164 h 2217"/>
                <a:gd name="T32" fmla="*/ 3310 w 3324"/>
                <a:gd name="T33" fmla="*/ 2130 h 2217"/>
                <a:gd name="T34" fmla="*/ 1931 w 3324"/>
                <a:gd name="T35" fmla="*/ 141 h 2217"/>
                <a:gd name="T36" fmla="*/ 1377 w 3324"/>
                <a:gd name="T37" fmla="*/ 1153 h 2217"/>
                <a:gd name="T38" fmla="*/ 1345 w 3324"/>
                <a:gd name="T39" fmla="*/ 1122 h 2217"/>
                <a:gd name="T40" fmla="*/ 1353 w 3324"/>
                <a:gd name="T41" fmla="*/ 1101 h 2217"/>
                <a:gd name="T42" fmla="*/ 1633 w 3324"/>
                <a:gd name="T43" fmla="*/ 697 h 2217"/>
                <a:gd name="T44" fmla="*/ 1639 w 3324"/>
                <a:gd name="T45" fmla="*/ 692 h 2217"/>
                <a:gd name="T46" fmla="*/ 1644 w 3324"/>
                <a:gd name="T47" fmla="*/ 686 h 2217"/>
                <a:gd name="T48" fmla="*/ 1657 w 3324"/>
                <a:gd name="T49" fmla="*/ 684 h 2217"/>
                <a:gd name="T50" fmla="*/ 1660 w 3324"/>
                <a:gd name="T51" fmla="*/ 684 h 2217"/>
                <a:gd name="T52" fmla="*/ 1662 w 3324"/>
                <a:gd name="T53" fmla="*/ 684 h 2217"/>
                <a:gd name="T54" fmla="*/ 1675 w 3324"/>
                <a:gd name="T55" fmla="*/ 686 h 2217"/>
                <a:gd name="T56" fmla="*/ 1681 w 3324"/>
                <a:gd name="T57" fmla="*/ 692 h 2217"/>
                <a:gd name="T58" fmla="*/ 1686 w 3324"/>
                <a:gd name="T59" fmla="*/ 697 h 2217"/>
                <a:gd name="T60" fmla="*/ 1965 w 3324"/>
                <a:gd name="T61" fmla="*/ 1101 h 2217"/>
                <a:gd name="T62" fmla="*/ 1973 w 3324"/>
                <a:gd name="T63" fmla="*/ 1122 h 2217"/>
                <a:gd name="T64" fmla="*/ 1944 w 3324"/>
                <a:gd name="T65" fmla="*/ 1153 h 2217"/>
                <a:gd name="T66" fmla="*/ 1377 w 3324"/>
                <a:gd name="T67" fmla="*/ 1153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24" h="2217">
                  <a:moveTo>
                    <a:pt x="1931" y="141"/>
                  </a:moveTo>
                  <a:cubicBezTo>
                    <a:pt x="1871" y="55"/>
                    <a:pt x="1774" y="0"/>
                    <a:pt x="1662" y="0"/>
                  </a:cubicBezTo>
                  <a:cubicBezTo>
                    <a:pt x="1549" y="0"/>
                    <a:pt x="1450" y="57"/>
                    <a:pt x="1392" y="141"/>
                  </a:cubicBezTo>
                  <a:lnTo>
                    <a:pt x="13" y="2130"/>
                  </a:lnTo>
                  <a:cubicBezTo>
                    <a:pt x="5" y="2138"/>
                    <a:pt x="0" y="2151"/>
                    <a:pt x="0" y="2164"/>
                  </a:cubicBezTo>
                  <a:cubicBezTo>
                    <a:pt x="0" y="2193"/>
                    <a:pt x="24" y="2216"/>
                    <a:pt x="53" y="2216"/>
                  </a:cubicBezTo>
                  <a:lnTo>
                    <a:pt x="556" y="2216"/>
                  </a:lnTo>
                  <a:cubicBezTo>
                    <a:pt x="574" y="2216"/>
                    <a:pt x="593" y="2206"/>
                    <a:pt x="601" y="2190"/>
                  </a:cubicBezTo>
                  <a:lnTo>
                    <a:pt x="957" y="1675"/>
                  </a:lnTo>
                  <a:cubicBezTo>
                    <a:pt x="965" y="1656"/>
                    <a:pt x="983" y="1646"/>
                    <a:pt x="1004" y="1646"/>
                  </a:cubicBezTo>
                  <a:lnTo>
                    <a:pt x="2319" y="1646"/>
                  </a:lnTo>
                  <a:cubicBezTo>
                    <a:pt x="2340" y="1646"/>
                    <a:pt x="2359" y="1659"/>
                    <a:pt x="2366" y="1675"/>
                  </a:cubicBezTo>
                  <a:lnTo>
                    <a:pt x="2723" y="2190"/>
                  </a:lnTo>
                  <a:cubicBezTo>
                    <a:pt x="2731" y="2206"/>
                    <a:pt x="2749" y="2216"/>
                    <a:pt x="2768" y="2216"/>
                  </a:cubicBezTo>
                  <a:lnTo>
                    <a:pt x="3271" y="2216"/>
                  </a:lnTo>
                  <a:cubicBezTo>
                    <a:pt x="3300" y="2216"/>
                    <a:pt x="3323" y="2193"/>
                    <a:pt x="3323" y="2164"/>
                  </a:cubicBezTo>
                  <a:cubicBezTo>
                    <a:pt x="3321" y="2151"/>
                    <a:pt x="3315" y="2138"/>
                    <a:pt x="3310" y="2130"/>
                  </a:cubicBezTo>
                  <a:lnTo>
                    <a:pt x="1931" y="141"/>
                  </a:lnTo>
                  <a:close/>
                  <a:moveTo>
                    <a:pt x="1377" y="1153"/>
                  </a:moveTo>
                  <a:cubicBezTo>
                    <a:pt x="1358" y="1153"/>
                    <a:pt x="1345" y="1140"/>
                    <a:pt x="1345" y="1122"/>
                  </a:cubicBezTo>
                  <a:cubicBezTo>
                    <a:pt x="1345" y="1114"/>
                    <a:pt x="1348" y="1106"/>
                    <a:pt x="1353" y="1101"/>
                  </a:cubicBezTo>
                  <a:lnTo>
                    <a:pt x="1633" y="697"/>
                  </a:lnTo>
                  <a:lnTo>
                    <a:pt x="1639" y="692"/>
                  </a:lnTo>
                  <a:lnTo>
                    <a:pt x="1644" y="686"/>
                  </a:lnTo>
                  <a:cubicBezTo>
                    <a:pt x="1647" y="684"/>
                    <a:pt x="1652" y="684"/>
                    <a:pt x="1657" y="684"/>
                  </a:cubicBezTo>
                  <a:lnTo>
                    <a:pt x="1660" y="684"/>
                  </a:lnTo>
                  <a:lnTo>
                    <a:pt x="1662" y="684"/>
                  </a:lnTo>
                  <a:cubicBezTo>
                    <a:pt x="1668" y="684"/>
                    <a:pt x="1670" y="684"/>
                    <a:pt x="1675" y="686"/>
                  </a:cubicBezTo>
                  <a:cubicBezTo>
                    <a:pt x="1678" y="686"/>
                    <a:pt x="1678" y="689"/>
                    <a:pt x="1681" y="692"/>
                  </a:cubicBezTo>
                  <a:cubicBezTo>
                    <a:pt x="1683" y="694"/>
                    <a:pt x="1686" y="694"/>
                    <a:pt x="1686" y="697"/>
                  </a:cubicBezTo>
                  <a:lnTo>
                    <a:pt x="1965" y="1101"/>
                  </a:lnTo>
                  <a:cubicBezTo>
                    <a:pt x="1971" y="1106"/>
                    <a:pt x="1973" y="1114"/>
                    <a:pt x="1973" y="1122"/>
                  </a:cubicBezTo>
                  <a:cubicBezTo>
                    <a:pt x="1976" y="1140"/>
                    <a:pt x="1963" y="1153"/>
                    <a:pt x="1944" y="1153"/>
                  </a:cubicBezTo>
                  <a:lnTo>
                    <a:pt x="1377" y="115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231922"/>
            <a:ext cx="9144000" cy="692497"/>
          </a:xfrm>
        </p:spPr>
        <p:txBody>
          <a:bodyPr anchor="ctr"/>
          <a:lstStyle>
            <a:lvl1pPr algn="ctr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2450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Orange_Thank you slide">
    <p:bg>
      <p:bgPr>
        <a:gradFill>
          <a:gsLst>
            <a:gs pos="50000">
              <a:srgbClr val="7B5F62"/>
            </a:gs>
            <a:gs pos="0">
              <a:schemeClr val="accent1"/>
            </a:gs>
            <a:gs pos="100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BCDF122-8555-7B41-A3D0-67E29D37E09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77052" y="476918"/>
            <a:ext cx="8437896" cy="5904164"/>
            <a:chOff x="6935788" y="3157538"/>
            <a:chExt cx="1136650" cy="795337"/>
          </a:xfrm>
          <a:solidFill>
            <a:schemeClr val="bg1">
              <a:alpha val="10000"/>
            </a:schemeClr>
          </a:solidFill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09EEB6E-588D-BD40-A284-E8AFF9CE9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BA86735-9237-0E41-B5CB-EF3CE8794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8DA2662-5E1D-D946-B31C-0BAC13D86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1392844-4C1B-794E-BDC5-91FBFB7ED4A7}"/>
              </a:ext>
            </a:extLst>
          </p:cNvPr>
          <p:cNvGrpSpPr/>
          <p:nvPr userDrawn="1"/>
        </p:nvGrpSpPr>
        <p:grpSpPr>
          <a:xfrm>
            <a:off x="4821936" y="2467320"/>
            <a:ext cx="2548128" cy="315914"/>
            <a:chOff x="1757363" y="3146425"/>
            <a:chExt cx="6607175" cy="819150"/>
          </a:xfrm>
          <a:solidFill>
            <a:schemeClr val="bg1"/>
          </a:solidFill>
        </p:grpSpPr>
        <p:sp>
          <p:nvSpPr>
            <p:cNvPr id="39" name="Freeform 1">
              <a:extLst>
                <a:ext uri="{FF2B5EF4-FFF2-40B4-BE49-F238E27FC236}">
                  <a16:creationId xmlns:a16="http://schemas.microsoft.com/office/drawing/2014/main" id="{CF62CECC-1B2E-0747-B8A8-572DD95A5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8" y="3159125"/>
              <a:ext cx="201612" cy="793750"/>
            </a:xfrm>
            <a:custGeom>
              <a:avLst/>
              <a:gdLst>
                <a:gd name="T0" fmla="*/ 50 w 560"/>
                <a:gd name="T1" fmla="*/ 0 h 2205"/>
                <a:gd name="T2" fmla="*/ 0 w 560"/>
                <a:gd name="T3" fmla="*/ 50 h 2205"/>
                <a:gd name="T4" fmla="*/ 0 w 560"/>
                <a:gd name="T5" fmla="*/ 2154 h 2205"/>
                <a:gd name="T6" fmla="*/ 50 w 560"/>
                <a:gd name="T7" fmla="*/ 2204 h 2205"/>
                <a:gd name="T8" fmla="*/ 509 w 560"/>
                <a:gd name="T9" fmla="*/ 2204 h 2205"/>
                <a:gd name="T10" fmla="*/ 559 w 560"/>
                <a:gd name="T11" fmla="*/ 2154 h 2205"/>
                <a:gd name="T12" fmla="*/ 559 w 560"/>
                <a:gd name="T13" fmla="*/ 50 h 2205"/>
                <a:gd name="T14" fmla="*/ 509 w 560"/>
                <a:gd name="T15" fmla="*/ 0 h 2205"/>
                <a:gd name="T16" fmla="*/ 50 w 560"/>
                <a:gd name="T17" fmla="*/ 0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05">
                  <a:moveTo>
                    <a:pt x="50" y="0"/>
                  </a:moveTo>
                  <a:cubicBezTo>
                    <a:pt x="21" y="0"/>
                    <a:pt x="0" y="24"/>
                    <a:pt x="0" y="50"/>
                  </a:cubicBezTo>
                  <a:lnTo>
                    <a:pt x="0" y="2154"/>
                  </a:lnTo>
                  <a:cubicBezTo>
                    <a:pt x="0" y="2183"/>
                    <a:pt x="24" y="2204"/>
                    <a:pt x="50" y="2204"/>
                  </a:cubicBezTo>
                  <a:lnTo>
                    <a:pt x="509" y="2204"/>
                  </a:lnTo>
                  <a:cubicBezTo>
                    <a:pt x="538" y="2204"/>
                    <a:pt x="559" y="2180"/>
                    <a:pt x="559" y="2154"/>
                  </a:cubicBezTo>
                  <a:lnTo>
                    <a:pt x="559" y="50"/>
                  </a:lnTo>
                  <a:cubicBezTo>
                    <a:pt x="559" y="21"/>
                    <a:pt x="535" y="0"/>
                    <a:pt x="509" y="0"/>
                  </a:cubicBezTo>
                  <a:lnTo>
                    <a:pt x="5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>
              <a:extLst>
                <a:ext uri="{FF2B5EF4-FFF2-40B4-BE49-F238E27FC236}">
                  <a16:creationId xmlns:a16="http://schemas.microsoft.com/office/drawing/2014/main" id="{19F24F82-469C-C145-92D5-EA1F2591D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7363" y="3824288"/>
              <a:ext cx="106362" cy="130175"/>
            </a:xfrm>
            <a:custGeom>
              <a:avLst/>
              <a:gdLst>
                <a:gd name="T0" fmla="*/ 115 w 297"/>
                <a:gd name="T1" fmla="*/ 57 h 360"/>
                <a:gd name="T2" fmla="*/ 28 w 297"/>
                <a:gd name="T3" fmla="*/ 57 h 360"/>
                <a:gd name="T4" fmla="*/ 0 w 297"/>
                <a:gd name="T5" fmla="*/ 28 h 360"/>
                <a:gd name="T6" fmla="*/ 28 w 297"/>
                <a:gd name="T7" fmla="*/ 0 h 360"/>
                <a:gd name="T8" fmla="*/ 267 w 297"/>
                <a:gd name="T9" fmla="*/ 0 h 360"/>
                <a:gd name="T10" fmla="*/ 296 w 297"/>
                <a:gd name="T11" fmla="*/ 28 h 360"/>
                <a:gd name="T12" fmla="*/ 267 w 297"/>
                <a:gd name="T13" fmla="*/ 57 h 360"/>
                <a:gd name="T14" fmla="*/ 181 w 297"/>
                <a:gd name="T15" fmla="*/ 57 h 360"/>
                <a:gd name="T16" fmla="*/ 181 w 297"/>
                <a:gd name="T17" fmla="*/ 327 h 360"/>
                <a:gd name="T18" fmla="*/ 149 w 297"/>
                <a:gd name="T19" fmla="*/ 359 h 360"/>
                <a:gd name="T20" fmla="*/ 118 w 297"/>
                <a:gd name="T21" fmla="*/ 327 h 360"/>
                <a:gd name="T22" fmla="*/ 118 w 297"/>
                <a:gd name="T23" fmla="*/ 57 h 360"/>
                <a:gd name="T24" fmla="*/ 115 w 297"/>
                <a:gd name="T25" fmla="*/ 57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360">
                  <a:moveTo>
                    <a:pt x="115" y="57"/>
                  </a:moveTo>
                  <a:lnTo>
                    <a:pt x="28" y="57"/>
                  </a:lnTo>
                  <a:cubicBezTo>
                    <a:pt x="13" y="57"/>
                    <a:pt x="0" y="44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lnTo>
                    <a:pt x="267" y="0"/>
                  </a:lnTo>
                  <a:cubicBezTo>
                    <a:pt x="283" y="0"/>
                    <a:pt x="296" y="13"/>
                    <a:pt x="296" y="28"/>
                  </a:cubicBezTo>
                  <a:cubicBezTo>
                    <a:pt x="296" y="44"/>
                    <a:pt x="283" y="57"/>
                    <a:pt x="267" y="57"/>
                  </a:cubicBezTo>
                  <a:lnTo>
                    <a:pt x="181" y="57"/>
                  </a:lnTo>
                  <a:lnTo>
                    <a:pt x="181" y="327"/>
                  </a:lnTo>
                  <a:cubicBezTo>
                    <a:pt x="181" y="346"/>
                    <a:pt x="167" y="359"/>
                    <a:pt x="149" y="359"/>
                  </a:cubicBezTo>
                  <a:cubicBezTo>
                    <a:pt x="131" y="359"/>
                    <a:pt x="118" y="346"/>
                    <a:pt x="118" y="327"/>
                  </a:cubicBezTo>
                  <a:lnTo>
                    <a:pt x="118" y="57"/>
                  </a:lnTo>
                  <a:lnTo>
                    <a:pt x="115" y="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">
              <a:extLst>
                <a:ext uri="{FF2B5EF4-FFF2-40B4-BE49-F238E27FC236}">
                  <a16:creationId xmlns:a16="http://schemas.microsoft.com/office/drawing/2014/main" id="{7C3CDDBB-A1B5-9141-9F65-E0AB12783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950" y="3822700"/>
              <a:ext cx="128588" cy="130175"/>
            </a:xfrm>
            <a:custGeom>
              <a:avLst/>
              <a:gdLst>
                <a:gd name="T0" fmla="*/ 0 w 355"/>
                <a:gd name="T1" fmla="*/ 31 h 363"/>
                <a:gd name="T2" fmla="*/ 31 w 355"/>
                <a:gd name="T3" fmla="*/ 0 h 363"/>
                <a:gd name="T4" fmla="*/ 39 w 355"/>
                <a:gd name="T5" fmla="*/ 0 h 363"/>
                <a:gd name="T6" fmla="*/ 68 w 355"/>
                <a:gd name="T7" fmla="*/ 16 h 363"/>
                <a:gd name="T8" fmla="*/ 175 w 355"/>
                <a:gd name="T9" fmla="*/ 186 h 363"/>
                <a:gd name="T10" fmla="*/ 286 w 355"/>
                <a:gd name="T11" fmla="*/ 16 h 363"/>
                <a:gd name="T12" fmla="*/ 314 w 355"/>
                <a:gd name="T13" fmla="*/ 0 h 363"/>
                <a:gd name="T14" fmla="*/ 322 w 355"/>
                <a:gd name="T15" fmla="*/ 0 h 363"/>
                <a:gd name="T16" fmla="*/ 354 w 355"/>
                <a:gd name="T17" fmla="*/ 31 h 363"/>
                <a:gd name="T18" fmla="*/ 354 w 355"/>
                <a:gd name="T19" fmla="*/ 330 h 363"/>
                <a:gd name="T20" fmla="*/ 322 w 355"/>
                <a:gd name="T21" fmla="*/ 362 h 363"/>
                <a:gd name="T22" fmla="*/ 291 w 355"/>
                <a:gd name="T23" fmla="*/ 330 h 363"/>
                <a:gd name="T24" fmla="*/ 291 w 355"/>
                <a:gd name="T25" fmla="*/ 115 h 363"/>
                <a:gd name="T26" fmla="*/ 204 w 355"/>
                <a:gd name="T27" fmla="*/ 246 h 363"/>
                <a:gd name="T28" fmla="*/ 178 w 355"/>
                <a:gd name="T29" fmla="*/ 262 h 363"/>
                <a:gd name="T30" fmla="*/ 152 w 355"/>
                <a:gd name="T31" fmla="*/ 246 h 363"/>
                <a:gd name="T32" fmla="*/ 65 w 355"/>
                <a:gd name="T33" fmla="*/ 115 h 363"/>
                <a:gd name="T34" fmla="*/ 65 w 355"/>
                <a:gd name="T35" fmla="*/ 330 h 363"/>
                <a:gd name="T36" fmla="*/ 34 w 355"/>
                <a:gd name="T37" fmla="*/ 362 h 363"/>
                <a:gd name="T38" fmla="*/ 2 w 355"/>
                <a:gd name="T39" fmla="*/ 330 h 363"/>
                <a:gd name="T40" fmla="*/ 2 w 355"/>
                <a:gd name="T41" fmla="*/ 31 h 363"/>
                <a:gd name="T42" fmla="*/ 0 w 355"/>
                <a:gd name="T43" fmla="*/ 3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5" h="363">
                  <a:moveTo>
                    <a:pt x="0" y="31"/>
                  </a:moveTo>
                  <a:cubicBezTo>
                    <a:pt x="0" y="13"/>
                    <a:pt x="13" y="0"/>
                    <a:pt x="31" y="0"/>
                  </a:cubicBezTo>
                  <a:lnTo>
                    <a:pt x="39" y="0"/>
                  </a:lnTo>
                  <a:cubicBezTo>
                    <a:pt x="52" y="0"/>
                    <a:pt x="63" y="8"/>
                    <a:pt x="68" y="16"/>
                  </a:cubicBezTo>
                  <a:lnTo>
                    <a:pt x="175" y="186"/>
                  </a:lnTo>
                  <a:lnTo>
                    <a:pt x="286" y="16"/>
                  </a:lnTo>
                  <a:cubicBezTo>
                    <a:pt x="293" y="5"/>
                    <a:pt x="301" y="0"/>
                    <a:pt x="314" y="0"/>
                  </a:cubicBezTo>
                  <a:lnTo>
                    <a:pt x="322" y="0"/>
                  </a:lnTo>
                  <a:cubicBezTo>
                    <a:pt x="341" y="0"/>
                    <a:pt x="354" y="13"/>
                    <a:pt x="354" y="31"/>
                  </a:cubicBezTo>
                  <a:lnTo>
                    <a:pt x="354" y="330"/>
                  </a:lnTo>
                  <a:cubicBezTo>
                    <a:pt x="354" y="349"/>
                    <a:pt x="341" y="362"/>
                    <a:pt x="322" y="362"/>
                  </a:cubicBezTo>
                  <a:cubicBezTo>
                    <a:pt x="307" y="362"/>
                    <a:pt x="291" y="349"/>
                    <a:pt x="291" y="330"/>
                  </a:cubicBezTo>
                  <a:lnTo>
                    <a:pt x="291" y="115"/>
                  </a:lnTo>
                  <a:lnTo>
                    <a:pt x="204" y="246"/>
                  </a:lnTo>
                  <a:cubicBezTo>
                    <a:pt x="196" y="257"/>
                    <a:pt x="189" y="262"/>
                    <a:pt x="178" y="262"/>
                  </a:cubicBezTo>
                  <a:cubicBezTo>
                    <a:pt x="168" y="262"/>
                    <a:pt x="160" y="257"/>
                    <a:pt x="152" y="246"/>
                  </a:cubicBezTo>
                  <a:lnTo>
                    <a:pt x="65" y="115"/>
                  </a:lnTo>
                  <a:lnTo>
                    <a:pt x="65" y="330"/>
                  </a:lnTo>
                  <a:cubicBezTo>
                    <a:pt x="65" y="349"/>
                    <a:pt x="52" y="362"/>
                    <a:pt x="34" y="362"/>
                  </a:cubicBezTo>
                  <a:cubicBezTo>
                    <a:pt x="16" y="362"/>
                    <a:pt x="2" y="349"/>
                    <a:pt x="2" y="330"/>
                  </a:cubicBezTo>
                  <a:lnTo>
                    <a:pt x="2" y="31"/>
                  </a:lnTo>
                  <a:lnTo>
                    <a:pt x="0" y="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4">
              <a:extLst>
                <a:ext uri="{FF2B5EF4-FFF2-40B4-BE49-F238E27FC236}">
                  <a16:creationId xmlns:a16="http://schemas.microsoft.com/office/drawing/2014/main" id="{50DCBBD5-9DCD-4A4E-AAA9-C4D6EA407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950" y="3159125"/>
              <a:ext cx="949325" cy="795338"/>
            </a:xfrm>
            <a:custGeom>
              <a:avLst/>
              <a:gdLst>
                <a:gd name="T0" fmla="*/ 2163 w 2638"/>
                <a:gd name="T1" fmla="*/ 0 h 2210"/>
                <a:gd name="T2" fmla="*/ 2079 w 2638"/>
                <a:gd name="T3" fmla="*/ 84 h 2210"/>
                <a:gd name="T4" fmla="*/ 2079 w 2638"/>
                <a:gd name="T5" fmla="*/ 1515 h 2210"/>
                <a:gd name="T6" fmla="*/ 1610 w 2638"/>
                <a:gd name="T7" fmla="*/ 1715 h 2210"/>
                <a:gd name="T8" fmla="*/ 1319 w 2638"/>
                <a:gd name="T9" fmla="*/ 1715 h 2210"/>
                <a:gd name="T10" fmla="*/ 1028 w 2638"/>
                <a:gd name="T11" fmla="*/ 1715 h 2210"/>
                <a:gd name="T12" fmla="*/ 558 w 2638"/>
                <a:gd name="T13" fmla="*/ 1515 h 2210"/>
                <a:gd name="T14" fmla="*/ 558 w 2638"/>
                <a:gd name="T15" fmla="*/ 84 h 2210"/>
                <a:gd name="T16" fmla="*/ 474 w 2638"/>
                <a:gd name="T17" fmla="*/ 0 h 2210"/>
                <a:gd name="T18" fmla="*/ 84 w 2638"/>
                <a:gd name="T19" fmla="*/ 0 h 2210"/>
                <a:gd name="T20" fmla="*/ 0 w 2638"/>
                <a:gd name="T21" fmla="*/ 84 h 2210"/>
                <a:gd name="T22" fmla="*/ 0 w 2638"/>
                <a:gd name="T23" fmla="*/ 1547 h 2210"/>
                <a:gd name="T24" fmla="*/ 320 w 2638"/>
                <a:gd name="T25" fmla="*/ 2083 h 2210"/>
                <a:gd name="T26" fmla="*/ 1161 w 2638"/>
                <a:gd name="T27" fmla="*/ 2204 h 2210"/>
                <a:gd name="T28" fmla="*/ 1319 w 2638"/>
                <a:gd name="T29" fmla="*/ 2204 h 2210"/>
                <a:gd name="T30" fmla="*/ 1476 w 2638"/>
                <a:gd name="T31" fmla="*/ 2204 h 2210"/>
                <a:gd name="T32" fmla="*/ 2317 w 2638"/>
                <a:gd name="T33" fmla="*/ 2083 h 2210"/>
                <a:gd name="T34" fmla="*/ 2637 w 2638"/>
                <a:gd name="T35" fmla="*/ 1547 h 2210"/>
                <a:gd name="T36" fmla="*/ 2637 w 2638"/>
                <a:gd name="T37" fmla="*/ 84 h 2210"/>
                <a:gd name="T38" fmla="*/ 2553 w 2638"/>
                <a:gd name="T39" fmla="*/ 0 h 2210"/>
                <a:gd name="T40" fmla="*/ 2163 w 2638"/>
                <a:gd name="T41" fmla="*/ 0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8" h="2210">
                  <a:moveTo>
                    <a:pt x="2163" y="0"/>
                  </a:moveTo>
                  <a:cubicBezTo>
                    <a:pt x="2116" y="0"/>
                    <a:pt x="2079" y="39"/>
                    <a:pt x="2079" y="84"/>
                  </a:cubicBezTo>
                  <a:lnTo>
                    <a:pt x="2079" y="1515"/>
                  </a:lnTo>
                  <a:cubicBezTo>
                    <a:pt x="2079" y="1667"/>
                    <a:pt x="1869" y="1715"/>
                    <a:pt x="1610" y="1715"/>
                  </a:cubicBezTo>
                  <a:lnTo>
                    <a:pt x="1319" y="1715"/>
                  </a:lnTo>
                  <a:lnTo>
                    <a:pt x="1028" y="1715"/>
                  </a:lnTo>
                  <a:cubicBezTo>
                    <a:pt x="768" y="1715"/>
                    <a:pt x="558" y="1667"/>
                    <a:pt x="558" y="1515"/>
                  </a:cubicBezTo>
                  <a:lnTo>
                    <a:pt x="558" y="84"/>
                  </a:lnTo>
                  <a:cubicBezTo>
                    <a:pt x="558" y="37"/>
                    <a:pt x="519" y="0"/>
                    <a:pt x="474" y="0"/>
                  </a:cubicBezTo>
                  <a:lnTo>
                    <a:pt x="84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1547"/>
                  </a:lnTo>
                  <a:cubicBezTo>
                    <a:pt x="0" y="1797"/>
                    <a:pt x="110" y="1957"/>
                    <a:pt x="320" y="2083"/>
                  </a:cubicBezTo>
                  <a:cubicBezTo>
                    <a:pt x="530" y="2209"/>
                    <a:pt x="1017" y="2204"/>
                    <a:pt x="1161" y="2204"/>
                  </a:cubicBezTo>
                  <a:lnTo>
                    <a:pt x="1319" y="2204"/>
                  </a:lnTo>
                  <a:lnTo>
                    <a:pt x="1476" y="2204"/>
                  </a:lnTo>
                  <a:cubicBezTo>
                    <a:pt x="1620" y="2204"/>
                    <a:pt x="2107" y="2209"/>
                    <a:pt x="2317" y="2083"/>
                  </a:cubicBezTo>
                  <a:cubicBezTo>
                    <a:pt x="2526" y="1957"/>
                    <a:pt x="2637" y="1797"/>
                    <a:pt x="2637" y="1547"/>
                  </a:cubicBezTo>
                  <a:lnTo>
                    <a:pt x="2637" y="84"/>
                  </a:lnTo>
                  <a:cubicBezTo>
                    <a:pt x="2637" y="37"/>
                    <a:pt x="2601" y="0"/>
                    <a:pt x="2553" y="0"/>
                  </a:cubicBezTo>
                  <a:lnTo>
                    <a:pt x="216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43A68453-55AD-B34D-97D6-126AAF111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0DC3D4F-65D0-C249-AB0B-8E8489D18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00DDECF-BF8D-E946-B902-2C4FF3F2D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DDD14FDE-81AC-5644-8559-68EEB8A20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363" y="3159125"/>
              <a:ext cx="869950" cy="793750"/>
            </a:xfrm>
            <a:custGeom>
              <a:avLst/>
              <a:gdLst>
                <a:gd name="T0" fmla="*/ 1486 w 2418"/>
                <a:gd name="T1" fmla="*/ 543 h 2205"/>
                <a:gd name="T2" fmla="*/ 1539 w 2418"/>
                <a:gd name="T3" fmla="*/ 490 h 2205"/>
                <a:gd name="T4" fmla="*/ 2333 w 2418"/>
                <a:gd name="T5" fmla="*/ 490 h 2205"/>
                <a:gd name="T6" fmla="*/ 2417 w 2418"/>
                <a:gd name="T7" fmla="*/ 406 h 2205"/>
                <a:gd name="T8" fmla="*/ 2417 w 2418"/>
                <a:gd name="T9" fmla="*/ 84 h 2205"/>
                <a:gd name="T10" fmla="*/ 2333 w 2418"/>
                <a:gd name="T11" fmla="*/ 0 h 2205"/>
                <a:gd name="T12" fmla="*/ 84 w 2418"/>
                <a:gd name="T13" fmla="*/ 0 h 2205"/>
                <a:gd name="T14" fmla="*/ 0 w 2418"/>
                <a:gd name="T15" fmla="*/ 84 h 2205"/>
                <a:gd name="T16" fmla="*/ 0 w 2418"/>
                <a:gd name="T17" fmla="*/ 406 h 2205"/>
                <a:gd name="T18" fmla="*/ 84 w 2418"/>
                <a:gd name="T19" fmla="*/ 490 h 2205"/>
                <a:gd name="T20" fmla="*/ 878 w 2418"/>
                <a:gd name="T21" fmla="*/ 490 h 2205"/>
                <a:gd name="T22" fmla="*/ 930 w 2418"/>
                <a:gd name="T23" fmla="*/ 543 h 2205"/>
                <a:gd name="T24" fmla="*/ 930 w 2418"/>
                <a:gd name="T25" fmla="*/ 2120 h 2205"/>
                <a:gd name="T26" fmla="*/ 1014 w 2418"/>
                <a:gd name="T27" fmla="*/ 2204 h 2205"/>
                <a:gd name="T28" fmla="*/ 1402 w 2418"/>
                <a:gd name="T29" fmla="*/ 2204 h 2205"/>
                <a:gd name="T30" fmla="*/ 1486 w 2418"/>
                <a:gd name="T31" fmla="*/ 2120 h 2205"/>
                <a:gd name="T32" fmla="*/ 1486 w 2418"/>
                <a:gd name="T33" fmla="*/ 543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8" h="2205">
                  <a:moveTo>
                    <a:pt x="1486" y="543"/>
                  </a:moveTo>
                  <a:cubicBezTo>
                    <a:pt x="1486" y="514"/>
                    <a:pt x="1510" y="490"/>
                    <a:pt x="1539" y="490"/>
                  </a:cubicBezTo>
                  <a:lnTo>
                    <a:pt x="2333" y="490"/>
                  </a:lnTo>
                  <a:cubicBezTo>
                    <a:pt x="2380" y="490"/>
                    <a:pt x="2417" y="451"/>
                    <a:pt x="2417" y="406"/>
                  </a:cubicBezTo>
                  <a:lnTo>
                    <a:pt x="2417" y="84"/>
                  </a:lnTo>
                  <a:cubicBezTo>
                    <a:pt x="2417" y="37"/>
                    <a:pt x="2378" y="0"/>
                    <a:pt x="2333" y="0"/>
                  </a:cubicBezTo>
                  <a:lnTo>
                    <a:pt x="84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406"/>
                  </a:lnTo>
                  <a:cubicBezTo>
                    <a:pt x="0" y="454"/>
                    <a:pt x="39" y="490"/>
                    <a:pt x="84" y="490"/>
                  </a:cubicBezTo>
                  <a:lnTo>
                    <a:pt x="878" y="490"/>
                  </a:lnTo>
                  <a:cubicBezTo>
                    <a:pt x="907" y="490"/>
                    <a:pt x="930" y="514"/>
                    <a:pt x="930" y="543"/>
                  </a:cubicBezTo>
                  <a:lnTo>
                    <a:pt x="930" y="2120"/>
                  </a:lnTo>
                  <a:cubicBezTo>
                    <a:pt x="930" y="2167"/>
                    <a:pt x="970" y="2204"/>
                    <a:pt x="1014" y="2204"/>
                  </a:cubicBezTo>
                  <a:lnTo>
                    <a:pt x="1402" y="2204"/>
                  </a:lnTo>
                  <a:cubicBezTo>
                    <a:pt x="1450" y="2204"/>
                    <a:pt x="1486" y="2164"/>
                    <a:pt x="1486" y="2120"/>
                  </a:cubicBezTo>
                  <a:lnTo>
                    <a:pt x="1486" y="54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F2DB374-3C99-714F-91A1-D7FEAC736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363" y="3146425"/>
              <a:ext cx="952500" cy="819150"/>
            </a:xfrm>
            <a:custGeom>
              <a:avLst/>
              <a:gdLst>
                <a:gd name="T0" fmla="*/ 2050 w 2646"/>
                <a:gd name="T1" fmla="*/ 1416 h 2276"/>
                <a:gd name="T2" fmla="*/ 2087 w 2646"/>
                <a:gd name="T3" fmla="*/ 1379 h 2276"/>
                <a:gd name="T4" fmla="*/ 2087 w 2646"/>
                <a:gd name="T5" fmla="*/ 121 h 2276"/>
                <a:gd name="T6" fmla="*/ 2171 w 2646"/>
                <a:gd name="T7" fmla="*/ 37 h 2276"/>
                <a:gd name="T8" fmla="*/ 2561 w 2646"/>
                <a:gd name="T9" fmla="*/ 37 h 2276"/>
                <a:gd name="T10" fmla="*/ 2645 w 2646"/>
                <a:gd name="T11" fmla="*/ 121 h 2276"/>
                <a:gd name="T12" fmla="*/ 2645 w 2646"/>
                <a:gd name="T13" fmla="*/ 1945 h 2276"/>
                <a:gd name="T14" fmla="*/ 2501 w 2646"/>
                <a:gd name="T15" fmla="*/ 2243 h 2276"/>
                <a:gd name="T16" fmla="*/ 2084 w 2646"/>
                <a:gd name="T17" fmla="*/ 2149 h 2276"/>
                <a:gd name="T18" fmla="*/ 689 w 2646"/>
                <a:gd name="T19" fmla="*/ 934 h 2276"/>
                <a:gd name="T20" fmla="*/ 611 w 2646"/>
                <a:gd name="T21" fmla="*/ 863 h 2276"/>
                <a:gd name="T22" fmla="*/ 592 w 2646"/>
                <a:gd name="T23" fmla="*/ 855 h 2276"/>
                <a:gd name="T24" fmla="*/ 561 w 2646"/>
                <a:gd name="T25" fmla="*/ 886 h 2276"/>
                <a:gd name="T26" fmla="*/ 561 w 2646"/>
                <a:gd name="T27" fmla="*/ 2152 h 2276"/>
                <a:gd name="T28" fmla="*/ 477 w 2646"/>
                <a:gd name="T29" fmla="*/ 2236 h 2276"/>
                <a:gd name="T30" fmla="*/ 84 w 2646"/>
                <a:gd name="T31" fmla="*/ 2236 h 2276"/>
                <a:gd name="T32" fmla="*/ 0 w 2646"/>
                <a:gd name="T33" fmla="*/ 2152 h 2276"/>
                <a:gd name="T34" fmla="*/ 0 w 2646"/>
                <a:gd name="T35" fmla="*/ 331 h 2276"/>
                <a:gd name="T36" fmla="*/ 144 w 2646"/>
                <a:gd name="T37" fmla="*/ 32 h 2276"/>
                <a:gd name="T38" fmla="*/ 561 w 2646"/>
                <a:gd name="T39" fmla="*/ 126 h 2276"/>
                <a:gd name="T40" fmla="*/ 1956 w 2646"/>
                <a:gd name="T41" fmla="*/ 1343 h 2276"/>
                <a:gd name="T42" fmla="*/ 2024 w 2646"/>
                <a:gd name="T43" fmla="*/ 1406 h 2276"/>
                <a:gd name="T44" fmla="*/ 2050 w 2646"/>
                <a:gd name="T45" fmla="*/ 1416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6" h="2276">
                  <a:moveTo>
                    <a:pt x="2050" y="1416"/>
                  </a:moveTo>
                  <a:cubicBezTo>
                    <a:pt x="2068" y="1416"/>
                    <a:pt x="2087" y="1400"/>
                    <a:pt x="2087" y="1379"/>
                  </a:cubicBezTo>
                  <a:lnTo>
                    <a:pt x="2087" y="121"/>
                  </a:lnTo>
                  <a:cubicBezTo>
                    <a:pt x="2087" y="74"/>
                    <a:pt x="2126" y="37"/>
                    <a:pt x="2171" y="37"/>
                  </a:cubicBezTo>
                  <a:lnTo>
                    <a:pt x="2561" y="37"/>
                  </a:lnTo>
                  <a:cubicBezTo>
                    <a:pt x="2608" y="37"/>
                    <a:pt x="2645" y="76"/>
                    <a:pt x="2645" y="121"/>
                  </a:cubicBezTo>
                  <a:lnTo>
                    <a:pt x="2645" y="1945"/>
                  </a:lnTo>
                  <a:cubicBezTo>
                    <a:pt x="2645" y="2131"/>
                    <a:pt x="2572" y="2212"/>
                    <a:pt x="2501" y="2243"/>
                  </a:cubicBezTo>
                  <a:cubicBezTo>
                    <a:pt x="2430" y="2275"/>
                    <a:pt x="2215" y="2262"/>
                    <a:pt x="2084" y="2149"/>
                  </a:cubicBezTo>
                  <a:cubicBezTo>
                    <a:pt x="1956" y="2036"/>
                    <a:pt x="689" y="934"/>
                    <a:pt x="689" y="934"/>
                  </a:cubicBezTo>
                  <a:cubicBezTo>
                    <a:pt x="689" y="934"/>
                    <a:pt x="616" y="868"/>
                    <a:pt x="611" y="863"/>
                  </a:cubicBezTo>
                  <a:cubicBezTo>
                    <a:pt x="605" y="858"/>
                    <a:pt x="598" y="855"/>
                    <a:pt x="592" y="855"/>
                  </a:cubicBezTo>
                  <a:cubicBezTo>
                    <a:pt x="574" y="855"/>
                    <a:pt x="561" y="868"/>
                    <a:pt x="561" y="886"/>
                  </a:cubicBezTo>
                  <a:lnTo>
                    <a:pt x="561" y="2152"/>
                  </a:lnTo>
                  <a:cubicBezTo>
                    <a:pt x="561" y="2199"/>
                    <a:pt x="522" y="2236"/>
                    <a:pt x="477" y="2236"/>
                  </a:cubicBezTo>
                  <a:lnTo>
                    <a:pt x="84" y="2236"/>
                  </a:lnTo>
                  <a:cubicBezTo>
                    <a:pt x="37" y="2236"/>
                    <a:pt x="0" y="2196"/>
                    <a:pt x="0" y="2152"/>
                  </a:cubicBezTo>
                  <a:lnTo>
                    <a:pt x="0" y="331"/>
                  </a:lnTo>
                  <a:cubicBezTo>
                    <a:pt x="0" y="145"/>
                    <a:pt x="73" y="63"/>
                    <a:pt x="144" y="32"/>
                  </a:cubicBezTo>
                  <a:cubicBezTo>
                    <a:pt x="215" y="0"/>
                    <a:pt x="430" y="13"/>
                    <a:pt x="561" y="126"/>
                  </a:cubicBezTo>
                  <a:cubicBezTo>
                    <a:pt x="692" y="239"/>
                    <a:pt x="1956" y="1343"/>
                    <a:pt x="1956" y="1343"/>
                  </a:cubicBezTo>
                  <a:cubicBezTo>
                    <a:pt x="1956" y="1343"/>
                    <a:pt x="2021" y="1400"/>
                    <a:pt x="2024" y="1406"/>
                  </a:cubicBezTo>
                  <a:cubicBezTo>
                    <a:pt x="2032" y="1411"/>
                    <a:pt x="2040" y="1416"/>
                    <a:pt x="2050" y="1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4DA560CA-6A4B-3844-8E0F-E1088EB66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088" y="3146425"/>
              <a:ext cx="950912" cy="819150"/>
            </a:xfrm>
            <a:custGeom>
              <a:avLst/>
              <a:gdLst>
                <a:gd name="T0" fmla="*/ 2047 w 2643"/>
                <a:gd name="T1" fmla="*/ 1416 h 2276"/>
                <a:gd name="T2" fmla="*/ 2084 w 2643"/>
                <a:gd name="T3" fmla="*/ 1379 h 2276"/>
                <a:gd name="T4" fmla="*/ 2084 w 2643"/>
                <a:gd name="T5" fmla="*/ 121 h 2276"/>
                <a:gd name="T6" fmla="*/ 2168 w 2643"/>
                <a:gd name="T7" fmla="*/ 37 h 2276"/>
                <a:gd name="T8" fmla="*/ 2559 w 2643"/>
                <a:gd name="T9" fmla="*/ 37 h 2276"/>
                <a:gd name="T10" fmla="*/ 2642 w 2643"/>
                <a:gd name="T11" fmla="*/ 121 h 2276"/>
                <a:gd name="T12" fmla="*/ 2642 w 2643"/>
                <a:gd name="T13" fmla="*/ 1945 h 2276"/>
                <a:gd name="T14" fmla="*/ 2498 w 2643"/>
                <a:gd name="T15" fmla="*/ 2243 h 2276"/>
                <a:gd name="T16" fmla="*/ 2081 w 2643"/>
                <a:gd name="T17" fmla="*/ 2149 h 2276"/>
                <a:gd name="T18" fmla="*/ 687 w 2643"/>
                <a:gd name="T19" fmla="*/ 934 h 2276"/>
                <a:gd name="T20" fmla="*/ 608 w 2643"/>
                <a:gd name="T21" fmla="*/ 863 h 2276"/>
                <a:gd name="T22" fmla="*/ 590 w 2643"/>
                <a:gd name="T23" fmla="*/ 855 h 2276"/>
                <a:gd name="T24" fmla="*/ 558 w 2643"/>
                <a:gd name="T25" fmla="*/ 886 h 2276"/>
                <a:gd name="T26" fmla="*/ 558 w 2643"/>
                <a:gd name="T27" fmla="*/ 2152 h 2276"/>
                <a:gd name="T28" fmla="*/ 474 w 2643"/>
                <a:gd name="T29" fmla="*/ 2236 h 2276"/>
                <a:gd name="T30" fmla="*/ 84 w 2643"/>
                <a:gd name="T31" fmla="*/ 2236 h 2276"/>
                <a:gd name="T32" fmla="*/ 0 w 2643"/>
                <a:gd name="T33" fmla="*/ 2152 h 2276"/>
                <a:gd name="T34" fmla="*/ 0 w 2643"/>
                <a:gd name="T35" fmla="*/ 331 h 2276"/>
                <a:gd name="T36" fmla="*/ 144 w 2643"/>
                <a:gd name="T37" fmla="*/ 32 h 2276"/>
                <a:gd name="T38" fmla="*/ 561 w 2643"/>
                <a:gd name="T39" fmla="*/ 126 h 2276"/>
                <a:gd name="T40" fmla="*/ 1956 w 2643"/>
                <a:gd name="T41" fmla="*/ 1343 h 2276"/>
                <a:gd name="T42" fmla="*/ 2021 w 2643"/>
                <a:gd name="T43" fmla="*/ 1406 h 2276"/>
                <a:gd name="T44" fmla="*/ 2047 w 2643"/>
                <a:gd name="T45" fmla="*/ 1416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3" h="2276">
                  <a:moveTo>
                    <a:pt x="2047" y="1416"/>
                  </a:moveTo>
                  <a:cubicBezTo>
                    <a:pt x="2068" y="1416"/>
                    <a:pt x="2084" y="1400"/>
                    <a:pt x="2084" y="1379"/>
                  </a:cubicBezTo>
                  <a:lnTo>
                    <a:pt x="2084" y="121"/>
                  </a:lnTo>
                  <a:cubicBezTo>
                    <a:pt x="2084" y="74"/>
                    <a:pt x="2123" y="37"/>
                    <a:pt x="2168" y="37"/>
                  </a:cubicBezTo>
                  <a:lnTo>
                    <a:pt x="2559" y="37"/>
                  </a:lnTo>
                  <a:cubicBezTo>
                    <a:pt x="2606" y="37"/>
                    <a:pt x="2642" y="76"/>
                    <a:pt x="2642" y="121"/>
                  </a:cubicBezTo>
                  <a:lnTo>
                    <a:pt x="2642" y="1945"/>
                  </a:lnTo>
                  <a:cubicBezTo>
                    <a:pt x="2642" y="2131"/>
                    <a:pt x="2569" y="2212"/>
                    <a:pt x="2498" y="2243"/>
                  </a:cubicBezTo>
                  <a:cubicBezTo>
                    <a:pt x="2427" y="2275"/>
                    <a:pt x="2212" y="2262"/>
                    <a:pt x="2081" y="2149"/>
                  </a:cubicBezTo>
                  <a:cubicBezTo>
                    <a:pt x="1953" y="2036"/>
                    <a:pt x="687" y="934"/>
                    <a:pt x="687" y="934"/>
                  </a:cubicBezTo>
                  <a:cubicBezTo>
                    <a:pt x="687" y="934"/>
                    <a:pt x="613" y="868"/>
                    <a:pt x="608" y="863"/>
                  </a:cubicBezTo>
                  <a:cubicBezTo>
                    <a:pt x="603" y="858"/>
                    <a:pt x="595" y="855"/>
                    <a:pt x="590" y="855"/>
                  </a:cubicBezTo>
                  <a:cubicBezTo>
                    <a:pt x="571" y="855"/>
                    <a:pt x="558" y="868"/>
                    <a:pt x="558" y="886"/>
                  </a:cubicBezTo>
                  <a:lnTo>
                    <a:pt x="558" y="2152"/>
                  </a:lnTo>
                  <a:cubicBezTo>
                    <a:pt x="558" y="2199"/>
                    <a:pt x="519" y="2236"/>
                    <a:pt x="474" y="2236"/>
                  </a:cubicBezTo>
                  <a:lnTo>
                    <a:pt x="84" y="2236"/>
                  </a:lnTo>
                  <a:cubicBezTo>
                    <a:pt x="37" y="2236"/>
                    <a:pt x="0" y="2196"/>
                    <a:pt x="0" y="2152"/>
                  </a:cubicBezTo>
                  <a:lnTo>
                    <a:pt x="0" y="331"/>
                  </a:lnTo>
                  <a:cubicBezTo>
                    <a:pt x="0" y="145"/>
                    <a:pt x="73" y="63"/>
                    <a:pt x="144" y="32"/>
                  </a:cubicBezTo>
                  <a:cubicBezTo>
                    <a:pt x="215" y="0"/>
                    <a:pt x="430" y="13"/>
                    <a:pt x="561" y="126"/>
                  </a:cubicBezTo>
                  <a:cubicBezTo>
                    <a:pt x="689" y="239"/>
                    <a:pt x="1956" y="1343"/>
                    <a:pt x="1956" y="1343"/>
                  </a:cubicBezTo>
                  <a:cubicBezTo>
                    <a:pt x="1956" y="1343"/>
                    <a:pt x="2016" y="1400"/>
                    <a:pt x="2021" y="1406"/>
                  </a:cubicBezTo>
                  <a:cubicBezTo>
                    <a:pt x="2029" y="1411"/>
                    <a:pt x="2037" y="1416"/>
                    <a:pt x="2047" y="1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C775AE05-31C4-7842-B6A7-FF53DBC04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8" y="3159125"/>
              <a:ext cx="201612" cy="793750"/>
            </a:xfrm>
            <a:custGeom>
              <a:avLst/>
              <a:gdLst>
                <a:gd name="T0" fmla="*/ 0 w 560"/>
                <a:gd name="T1" fmla="*/ 84 h 2205"/>
                <a:gd name="T2" fmla="*/ 84 w 560"/>
                <a:gd name="T3" fmla="*/ 0 h 2205"/>
                <a:gd name="T4" fmla="*/ 475 w 560"/>
                <a:gd name="T5" fmla="*/ 0 h 2205"/>
                <a:gd name="T6" fmla="*/ 559 w 560"/>
                <a:gd name="T7" fmla="*/ 84 h 2205"/>
                <a:gd name="T8" fmla="*/ 559 w 560"/>
                <a:gd name="T9" fmla="*/ 2120 h 2205"/>
                <a:gd name="T10" fmla="*/ 475 w 560"/>
                <a:gd name="T11" fmla="*/ 2204 h 2205"/>
                <a:gd name="T12" fmla="*/ 84 w 560"/>
                <a:gd name="T13" fmla="*/ 2204 h 2205"/>
                <a:gd name="T14" fmla="*/ 0 w 560"/>
                <a:gd name="T15" fmla="*/ 2120 h 2205"/>
                <a:gd name="T16" fmla="*/ 0 w 560"/>
                <a:gd name="T17" fmla="*/ 84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05">
                  <a:moveTo>
                    <a:pt x="0" y="84"/>
                  </a:moveTo>
                  <a:cubicBezTo>
                    <a:pt x="0" y="37"/>
                    <a:pt x="40" y="0"/>
                    <a:pt x="84" y="0"/>
                  </a:cubicBezTo>
                  <a:lnTo>
                    <a:pt x="475" y="0"/>
                  </a:lnTo>
                  <a:cubicBezTo>
                    <a:pt x="522" y="0"/>
                    <a:pt x="559" y="39"/>
                    <a:pt x="559" y="84"/>
                  </a:cubicBezTo>
                  <a:lnTo>
                    <a:pt x="559" y="2120"/>
                  </a:lnTo>
                  <a:cubicBezTo>
                    <a:pt x="559" y="2167"/>
                    <a:pt x="519" y="2204"/>
                    <a:pt x="475" y="2204"/>
                  </a:cubicBezTo>
                  <a:lnTo>
                    <a:pt x="84" y="2204"/>
                  </a:lnTo>
                  <a:cubicBezTo>
                    <a:pt x="37" y="2204"/>
                    <a:pt x="0" y="2164"/>
                    <a:pt x="0" y="2120"/>
                  </a:cubicBezTo>
                  <a:lnTo>
                    <a:pt x="0" y="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80842B31-E7A5-5A41-A7CB-EEC1A3CC3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438" y="3155950"/>
              <a:ext cx="1196975" cy="798513"/>
            </a:xfrm>
            <a:custGeom>
              <a:avLst/>
              <a:gdLst>
                <a:gd name="T0" fmla="*/ 1931 w 3324"/>
                <a:gd name="T1" fmla="*/ 141 h 2217"/>
                <a:gd name="T2" fmla="*/ 1662 w 3324"/>
                <a:gd name="T3" fmla="*/ 0 h 2217"/>
                <a:gd name="T4" fmla="*/ 1392 w 3324"/>
                <a:gd name="T5" fmla="*/ 141 h 2217"/>
                <a:gd name="T6" fmla="*/ 13 w 3324"/>
                <a:gd name="T7" fmla="*/ 2130 h 2217"/>
                <a:gd name="T8" fmla="*/ 0 w 3324"/>
                <a:gd name="T9" fmla="*/ 2164 h 2217"/>
                <a:gd name="T10" fmla="*/ 53 w 3324"/>
                <a:gd name="T11" fmla="*/ 2216 h 2217"/>
                <a:gd name="T12" fmla="*/ 556 w 3324"/>
                <a:gd name="T13" fmla="*/ 2216 h 2217"/>
                <a:gd name="T14" fmla="*/ 601 w 3324"/>
                <a:gd name="T15" fmla="*/ 2190 h 2217"/>
                <a:gd name="T16" fmla="*/ 957 w 3324"/>
                <a:gd name="T17" fmla="*/ 1675 h 2217"/>
                <a:gd name="T18" fmla="*/ 1004 w 3324"/>
                <a:gd name="T19" fmla="*/ 1646 h 2217"/>
                <a:gd name="T20" fmla="*/ 2319 w 3324"/>
                <a:gd name="T21" fmla="*/ 1646 h 2217"/>
                <a:gd name="T22" fmla="*/ 2366 w 3324"/>
                <a:gd name="T23" fmla="*/ 1675 h 2217"/>
                <a:gd name="T24" fmla="*/ 2723 w 3324"/>
                <a:gd name="T25" fmla="*/ 2190 h 2217"/>
                <a:gd name="T26" fmla="*/ 2768 w 3324"/>
                <a:gd name="T27" fmla="*/ 2216 h 2217"/>
                <a:gd name="T28" fmla="*/ 3271 w 3324"/>
                <a:gd name="T29" fmla="*/ 2216 h 2217"/>
                <a:gd name="T30" fmla="*/ 3323 w 3324"/>
                <a:gd name="T31" fmla="*/ 2164 h 2217"/>
                <a:gd name="T32" fmla="*/ 3310 w 3324"/>
                <a:gd name="T33" fmla="*/ 2130 h 2217"/>
                <a:gd name="T34" fmla="*/ 1931 w 3324"/>
                <a:gd name="T35" fmla="*/ 141 h 2217"/>
                <a:gd name="T36" fmla="*/ 1377 w 3324"/>
                <a:gd name="T37" fmla="*/ 1153 h 2217"/>
                <a:gd name="T38" fmla="*/ 1345 w 3324"/>
                <a:gd name="T39" fmla="*/ 1122 h 2217"/>
                <a:gd name="T40" fmla="*/ 1353 w 3324"/>
                <a:gd name="T41" fmla="*/ 1101 h 2217"/>
                <a:gd name="T42" fmla="*/ 1633 w 3324"/>
                <a:gd name="T43" fmla="*/ 697 h 2217"/>
                <a:gd name="T44" fmla="*/ 1639 w 3324"/>
                <a:gd name="T45" fmla="*/ 692 h 2217"/>
                <a:gd name="T46" fmla="*/ 1644 w 3324"/>
                <a:gd name="T47" fmla="*/ 686 h 2217"/>
                <a:gd name="T48" fmla="*/ 1657 w 3324"/>
                <a:gd name="T49" fmla="*/ 684 h 2217"/>
                <a:gd name="T50" fmla="*/ 1660 w 3324"/>
                <a:gd name="T51" fmla="*/ 684 h 2217"/>
                <a:gd name="T52" fmla="*/ 1662 w 3324"/>
                <a:gd name="T53" fmla="*/ 684 h 2217"/>
                <a:gd name="T54" fmla="*/ 1675 w 3324"/>
                <a:gd name="T55" fmla="*/ 686 h 2217"/>
                <a:gd name="T56" fmla="*/ 1681 w 3324"/>
                <a:gd name="T57" fmla="*/ 692 h 2217"/>
                <a:gd name="T58" fmla="*/ 1686 w 3324"/>
                <a:gd name="T59" fmla="*/ 697 h 2217"/>
                <a:gd name="T60" fmla="*/ 1965 w 3324"/>
                <a:gd name="T61" fmla="*/ 1101 h 2217"/>
                <a:gd name="T62" fmla="*/ 1973 w 3324"/>
                <a:gd name="T63" fmla="*/ 1122 h 2217"/>
                <a:gd name="T64" fmla="*/ 1944 w 3324"/>
                <a:gd name="T65" fmla="*/ 1153 h 2217"/>
                <a:gd name="T66" fmla="*/ 1377 w 3324"/>
                <a:gd name="T67" fmla="*/ 1153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24" h="2217">
                  <a:moveTo>
                    <a:pt x="1931" y="141"/>
                  </a:moveTo>
                  <a:cubicBezTo>
                    <a:pt x="1871" y="55"/>
                    <a:pt x="1774" y="0"/>
                    <a:pt x="1662" y="0"/>
                  </a:cubicBezTo>
                  <a:cubicBezTo>
                    <a:pt x="1549" y="0"/>
                    <a:pt x="1450" y="57"/>
                    <a:pt x="1392" y="141"/>
                  </a:cubicBezTo>
                  <a:lnTo>
                    <a:pt x="13" y="2130"/>
                  </a:lnTo>
                  <a:cubicBezTo>
                    <a:pt x="5" y="2138"/>
                    <a:pt x="0" y="2151"/>
                    <a:pt x="0" y="2164"/>
                  </a:cubicBezTo>
                  <a:cubicBezTo>
                    <a:pt x="0" y="2193"/>
                    <a:pt x="24" y="2216"/>
                    <a:pt x="53" y="2216"/>
                  </a:cubicBezTo>
                  <a:lnTo>
                    <a:pt x="556" y="2216"/>
                  </a:lnTo>
                  <a:cubicBezTo>
                    <a:pt x="574" y="2216"/>
                    <a:pt x="593" y="2206"/>
                    <a:pt x="601" y="2190"/>
                  </a:cubicBezTo>
                  <a:lnTo>
                    <a:pt x="957" y="1675"/>
                  </a:lnTo>
                  <a:cubicBezTo>
                    <a:pt x="965" y="1656"/>
                    <a:pt x="983" y="1646"/>
                    <a:pt x="1004" y="1646"/>
                  </a:cubicBezTo>
                  <a:lnTo>
                    <a:pt x="2319" y="1646"/>
                  </a:lnTo>
                  <a:cubicBezTo>
                    <a:pt x="2340" y="1646"/>
                    <a:pt x="2359" y="1659"/>
                    <a:pt x="2366" y="1675"/>
                  </a:cubicBezTo>
                  <a:lnTo>
                    <a:pt x="2723" y="2190"/>
                  </a:lnTo>
                  <a:cubicBezTo>
                    <a:pt x="2731" y="2206"/>
                    <a:pt x="2749" y="2216"/>
                    <a:pt x="2768" y="2216"/>
                  </a:cubicBezTo>
                  <a:lnTo>
                    <a:pt x="3271" y="2216"/>
                  </a:lnTo>
                  <a:cubicBezTo>
                    <a:pt x="3300" y="2216"/>
                    <a:pt x="3323" y="2193"/>
                    <a:pt x="3323" y="2164"/>
                  </a:cubicBezTo>
                  <a:cubicBezTo>
                    <a:pt x="3321" y="2151"/>
                    <a:pt x="3315" y="2138"/>
                    <a:pt x="3310" y="2130"/>
                  </a:cubicBezTo>
                  <a:lnTo>
                    <a:pt x="1931" y="141"/>
                  </a:lnTo>
                  <a:close/>
                  <a:moveTo>
                    <a:pt x="1377" y="1153"/>
                  </a:moveTo>
                  <a:cubicBezTo>
                    <a:pt x="1358" y="1153"/>
                    <a:pt x="1345" y="1140"/>
                    <a:pt x="1345" y="1122"/>
                  </a:cubicBezTo>
                  <a:cubicBezTo>
                    <a:pt x="1345" y="1114"/>
                    <a:pt x="1348" y="1106"/>
                    <a:pt x="1353" y="1101"/>
                  </a:cubicBezTo>
                  <a:lnTo>
                    <a:pt x="1633" y="697"/>
                  </a:lnTo>
                  <a:lnTo>
                    <a:pt x="1639" y="692"/>
                  </a:lnTo>
                  <a:lnTo>
                    <a:pt x="1644" y="686"/>
                  </a:lnTo>
                  <a:cubicBezTo>
                    <a:pt x="1647" y="684"/>
                    <a:pt x="1652" y="684"/>
                    <a:pt x="1657" y="684"/>
                  </a:cubicBezTo>
                  <a:lnTo>
                    <a:pt x="1660" y="684"/>
                  </a:lnTo>
                  <a:lnTo>
                    <a:pt x="1662" y="684"/>
                  </a:lnTo>
                  <a:cubicBezTo>
                    <a:pt x="1668" y="684"/>
                    <a:pt x="1670" y="684"/>
                    <a:pt x="1675" y="686"/>
                  </a:cubicBezTo>
                  <a:cubicBezTo>
                    <a:pt x="1678" y="686"/>
                    <a:pt x="1678" y="689"/>
                    <a:pt x="1681" y="692"/>
                  </a:cubicBezTo>
                  <a:cubicBezTo>
                    <a:pt x="1683" y="694"/>
                    <a:pt x="1686" y="694"/>
                    <a:pt x="1686" y="697"/>
                  </a:cubicBezTo>
                  <a:lnTo>
                    <a:pt x="1965" y="1101"/>
                  </a:lnTo>
                  <a:cubicBezTo>
                    <a:pt x="1971" y="1106"/>
                    <a:pt x="1973" y="1114"/>
                    <a:pt x="1973" y="1122"/>
                  </a:cubicBezTo>
                  <a:cubicBezTo>
                    <a:pt x="1976" y="1140"/>
                    <a:pt x="1963" y="1153"/>
                    <a:pt x="1944" y="1153"/>
                  </a:cubicBezTo>
                  <a:lnTo>
                    <a:pt x="1377" y="115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231922"/>
            <a:ext cx="9144000" cy="692497"/>
          </a:xfrm>
        </p:spPr>
        <p:txBody>
          <a:bodyPr anchor="ctr"/>
          <a:lstStyle>
            <a:lvl1pPr algn="ctr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31189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08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Purple_Title slide">
    <p:bg>
      <p:bgPr>
        <a:gradFill>
          <a:gsLst>
            <a:gs pos="50000">
              <a:srgbClr val="3457A7"/>
            </a:gs>
            <a:gs pos="0">
              <a:schemeClr val="bg2"/>
            </a:gs>
            <a:gs pos="100000">
              <a:schemeClr val="accent6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082752"/>
            <a:ext cx="9144000" cy="1384995"/>
          </a:xfrm>
        </p:spPr>
        <p:txBody>
          <a:bodyPr anchor="ctr"/>
          <a:lstStyle>
            <a:lvl1pPr algn="ctr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6159483"/>
            <a:ext cx="9144000" cy="221599"/>
          </a:xfrm>
        </p:spPr>
        <p:txBody>
          <a:bodyPr>
            <a:spAutoFit/>
          </a:bodyPr>
          <a:lstStyle>
            <a:lvl1pPr marL="0" indent="0" algn="ctr">
              <a:buNone/>
              <a:defRPr sz="1200" cap="all" spc="3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 | Confidential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257109" y="1062946"/>
            <a:ext cx="2010434" cy="4732109"/>
            <a:chOff x="12257109" y="1105729"/>
            <a:chExt cx="1740570" cy="4005066"/>
          </a:xfrm>
        </p:grpSpPr>
        <p:sp>
          <p:nvSpPr>
            <p:cNvPr id="35" name="TextBox 34"/>
            <p:cNvSpPr txBox="1"/>
            <p:nvPr userDrawn="1"/>
          </p:nvSpPr>
          <p:spPr>
            <a:xfrm>
              <a:off x="12257110" y="1105729"/>
              <a:ext cx="1740569" cy="5470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TO CUSTOMIZE WITH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 A NEW PICTURE</a:t>
              </a:r>
              <a:endParaRPr sz="1200" b="0" dirty="0">
                <a:solidFill>
                  <a:schemeClr val="bg2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12257109" y="1720805"/>
              <a:ext cx="1740570" cy="3389990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Delete</a:t>
              </a:r>
              <a:r>
                <a:rPr sz="1200" b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</a:rPr>
                <a:t>the current picture, if there is one.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</a:rPr>
                <a:t>On the </a:t>
              </a: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dirty="0">
                  <a:solidFill>
                    <a:schemeClr val="bg2"/>
                  </a:solidFill>
                </a:rPr>
                <a:t> tab, click</a:t>
              </a:r>
              <a:r>
                <a:rPr sz="1200" b="0" baseline="0" dirty="0">
                  <a:solidFill>
                    <a:schemeClr val="bg2"/>
                  </a:solidFill>
                </a:rPr>
                <a:t>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Pictures</a:t>
              </a:r>
              <a:r>
                <a:rPr sz="1200" b="0" baseline="0" dirty="0">
                  <a:solidFill>
                    <a:schemeClr val="bg2"/>
                  </a:solidFill>
                </a:rPr>
                <a:t> button.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Navigate to the image you want to use and select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baseline="0" dirty="0">
                  <a:solidFill>
                    <a:schemeClr val="bg2"/>
                  </a:solidFill>
                </a:rPr>
                <a:t>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Resize the picture to fit the slide, as needed. Hold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Shift</a:t>
              </a:r>
              <a:r>
                <a:rPr sz="1200" b="0" baseline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key</a:t>
              </a:r>
              <a:r>
                <a:rPr sz="1200" b="0" baseline="0" dirty="0">
                  <a:solidFill>
                    <a:schemeClr val="bg2"/>
                  </a:solidFill>
                </a:rPr>
                <a:t> and click and drag a corner.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On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Home</a:t>
              </a:r>
              <a:r>
                <a:rPr sz="1200" b="0" baseline="0" dirty="0">
                  <a:solidFill>
                    <a:schemeClr val="bg2"/>
                  </a:solidFill>
                </a:rPr>
                <a:t> tab, 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Arrange</a:t>
              </a:r>
              <a:r>
                <a:rPr sz="1200" b="0" baseline="0" dirty="0">
                  <a:solidFill>
                    <a:schemeClr val="bg2"/>
                  </a:solidFill>
                </a:rPr>
                <a:t> button, then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Send to Back</a:t>
              </a:r>
              <a:r>
                <a:rPr sz="1200" b="0" baseline="0" dirty="0">
                  <a:solidFill>
                    <a:schemeClr val="bg2"/>
                  </a:solidFill>
                </a:rPr>
                <a:t> so the photo is behind the 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logos, </a:t>
              </a:r>
              <a:r>
                <a:rPr sz="1200" b="0" baseline="0" dirty="0">
                  <a:solidFill>
                    <a:schemeClr val="bg2"/>
                  </a:solidFill>
                </a:rPr>
                <a:t>text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,</a:t>
              </a:r>
              <a:r>
                <a:rPr sz="1200" b="0" baseline="0" dirty="0">
                  <a:solidFill>
                    <a:schemeClr val="bg2"/>
                  </a:solidFill>
                </a:rPr>
                <a:t> and the transparent overlay.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Reset</a:t>
              </a:r>
              <a:r>
                <a:rPr sz="1200" b="0" baseline="0" dirty="0">
                  <a:solidFill>
                    <a:schemeClr val="bg2"/>
                  </a:solidFill>
                </a:rPr>
                <a:t> button to reapply the Layout</a:t>
              </a:r>
            </a:p>
          </p:txBody>
        </p:sp>
      </p:grpSp>
      <p:sp>
        <p:nvSpPr>
          <p:cNvPr id="37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bIns="1097280"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1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Orange_Title slide">
    <p:bg>
      <p:bgPr>
        <a:gradFill>
          <a:gsLst>
            <a:gs pos="50000">
              <a:srgbClr val="7C8162"/>
            </a:gs>
            <a:gs pos="0">
              <a:schemeClr val="bg2"/>
            </a:gs>
            <a:gs pos="100000">
              <a:schemeClr val="accent3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082752"/>
            <a:ext cx="9144000" cy="1384995"/>
          </a:xfrm>
        </p:spPr>
        <p:txBody>
          <a:bodyPr anchor="ctr"/>
          <a:lstStyle>
            <a:lvl1pPr algn="ctr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6159483"/>
            <a:ext cx="9144000" cy="221599"/>
          </a:xfrm>
        </p:spPr>
        <p:txBody>
          <a:bodyPr>
            <a:spAutoFit/>
          </a:bodyPr>
          <a:lstStyle>
            <a:lvl1pPr marL="0" indent="0" algn="ctr">
              <a:buNone/>
              <a:defRPr sz="1200" cap="all" spc="3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 | Confidential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257109" y="1062946"/>
            <a:ext cx="2010434" cy="4732109"/>
            <a:chOff x="12257109" y="1105729"/>
            <a:chExt cx="1740570" cy="4005066"/>
          </a:xfrm>
        </p:grpSpPr>
        <p:sp>
          <p:nvSpPr>
            <p:cNvPr id="35" name="TextBox 34"/>
            <p:cNvSpPr txBox="1"/>
            <p:nvPr userDrawn="1"/>
          </p:nvSpPr>
          <p:spPr>
            <a:xfrm>
              <a:off x="12257110" y="1105729"/>
              <a:ext cx="1740569" cy="5470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TO CUSTOMIZE WITH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 A NEW PICTURE</a:t>
              </a:r>
              <a:endParaRPr sz="1200" b="0" dirty="0">
                <a:solidFill>
                  <a:schemeClr val="bg2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12257109" y="1720805"/>
              <a:ext cx="1740570" cy="3389990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Delete</a:t>
              </a:r>
              <a:r>
                <a:rPr sz="1200" b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</a:rPr>
                <a:t>the current picture, if there is one.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</a:rPr>
                <a:t>On the </a:t>
              </a: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dirty="0">
                  <a:solidFill>
                    <a:schemeClr val="bg2"/>
                  </a:solidFill>
                </a:rPr>
                <a:t> tab, click</a:t>
              </a:r>
              <a:r>
                <a:rPr sz="1200" b="0" baseline="0" dirty="0">
                  <a:solidFill>
                    <a:schemeClr val="bg2"/>
                  </a:solidFill>
                </a:rPr>
                <a:t>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Pictures</a:t>
              </a:r>
              <a:r>
                <a:rPr sz="1200" b="0" baseline="0" dirty="0">
                  <a:solidFill>
                    <a:schemeClr val="bg2"/>
                  </a:solidFill>
                </a:rPr>
                <a:t> button.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Navigate to the image you want to use and select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baseline="0" dirty="0">
                  <a:solidFill>
                    <a:schemeClr val="bg2"/>
                  </a:solidFill>
                </a:rPr>
                <a:t>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Resize the picture to fit the slide, as needed. Hold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Shift</a:t>
              </a:r>
              <a:r>
                <a:rPr sz="1200" b="0" baseline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key</a:t>
              </a:r>
              <a:r>
                <a:rPr sz="1200" b="0" baseline="0" dirty="0">
                  <a:solidFill>
                    <a:schemeClr val="bg2"/>
                  </a:solidFill>
                </a:rPr>
                <a:t> and click and drag a corner.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On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Home</a:t>
              </a:r>
              <a:r>
                <a:rPr sz="1200" b="0" baseline="0" dirty="0">
                  <a:solidFill>
                    <a:schemeClr val="bg2"/>
                  </a:solidFill>
                </a:rPr>
                <a:t> tab, 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Arrange</a:t>
              </a:r>
              <a:r>
                <a:rPr sz="1200" b="0" baseline="0" dirty="0">
                  <a:solidFill>
                    <a:schemeClr val="bg2"/>
                  </a:solidFill>
                </a:rPr>
                <a:t> button, then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Send to Back</a:t>
              </a:r>
              <a:r>
                <a:rPr sz="1200" b="0" baseline="0" dirty="0">
                  <a:solidFill>
                    <a:schemeClr val="bg2"/>
                  </a:solidFill>
                </a:rPr>
                <a:t> so the photo is behind the 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logos, </a:t>
              </a:r>
              <a:r>
                <a:rPr sz="1200" b="0" baseline="0" dirty="0">
                  <a:solidFill>
                    <a:schemeClr val="bg2"/>
                  </a:solidFill>
                </a:rPr>
                <a:t>text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,</a:t>
              </a:r>
              <a:r>
                <a:rPr sz="1200" b="0" baseline="0" dirty="0">
                  <a:solidFill>
                    <a:schemeClr val="bg2"/>
                  </a:solidFill>
                </a:rPr>
                <a:t> and the transparent overlay.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Reset</a:t>
              </a:r>
              <a:r>
                <a:rPr sz="1200" b="0" baseline="0" dirty="0">
                  <a:solidFill>
                    <a:schemeClr val="bg2"/>
                  </a:solidFill>
                </a:rPr>
                <a:t> button to reapply the Layout</a:t>
              </a:r>
            </a:p>
          </p:txBody>
        </p:sp>
      </p:grpSp>
      <p:sp>
        <p:nvSpPr>
          <p:cNvPr id="37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bIns="1097280"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7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Green_Divider slide">
    <p:bg>
      <p:bgPr>
        <a:gradFill>
          <a:gsLst>
            <a:gs pos="50000">
              <a:schemeClr val="accent5"/>
            </a:gs>
            <a:gs pos="0">
              <a:schemeClr val="bg2"/>
            </a:gs>
            <a:gs pos="100000">
              <a:srgbClr val="B0D23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87752"/>
            <a:ext cx="10972800" cy="769441"/>
          </a:xfrm>
        </p:spPr>
        <p:txBody>
          <a:bodyPr anchor="b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639312"/>
            <a:ext cx="10972800" cy="332399"/>
          </a:xfr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Gotham Rounded Book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9245"/>
            <a:ext cx="3632405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of Presentation | Confidential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2257109" y="1062946"/>
            <a:ext cx="2010434" cy="4732109"/>
            <a:chOff x="12257109" y="1105729"/>
            <a:chExt cx="1740570" cy="4005066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2257110" y="1105729"/>
              <a:ext cx="1740569" cy="5470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TO CUSTOMIZE WITH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 A NEW PICTURE</a:t>
              </a:r>
              <a:endParaRPr sz="1200" b="0" dirty="0">
                <a:solidFill>
                  <a:schemeClr val="bg2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12257109" y="1720805"/>
              <a:ext cx="1740570" cy="3389990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Delete</a:t>
              </a:r>
              <a:r>
                <a:rPr sz="1200" b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</a:rPr>
                <a:t>the current picture, if there is one.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</a:rPr>
                <a:t>On the </a:t>
              </a: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dirty="0">
                  <a:solidFill>
                    <a:schemeClr val="bg2"/>
                  </a:solidFill>
                </a:rPr>
                <a:t> tab, click</a:t>
              </a:r>
              <a:r>
                <a:rPr sz="1200" b="0" baseline="0" dirty="0">
                  <a:solidFill>
                    <a:schemeClr val="bg2"/>
                  </a:solidFill>
                </a:rPr>
                <a:t>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Pictures</a:t>
              </a:r>
              <a:r>
                <a:rPr sz="1200" b="0" baseline="0" dirty="0">
                  <a:solidFill>
                    <a:schemeClr val="bg2"/>
                  </a:solidFill>
                </a:rPr>
                <a:t> button.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Navigate to the image you want to use and select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baseline="0" dirty="0">
                  <a:solidFill>
                    <a:schemeClr val="bg2"/>
                  </a:solidFill>
                </a:rPr>
                <a:t>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Resize the picture to fit the slide, as needed. Hold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Shift</a:t>
              </a:r>
              <a:r>
                <a:rPr sz="1200" b="0" baseline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key</a:t>
              </a:r>
              <a:r>
                <a:rPr sz="1200" b="0" baseline="0" dirty="0">
                  <a:solidFill>
                    <a:schemeClr val="bg2"/>
                  </a:solidFill>
                </a:rPr>
                <a:t> and click and drag a corner.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On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Home</a:t>
              </a:r>
              <a:r>
                <a:rPr sz="1200" b="0" baseline="0" dirty="0">
                  <a:solidFill>
                    <a:schemeClr val="bg2"/>
                  </a:solidFill>
                </a:rPr>
                <a:t> tab, 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Arrange</a:t>
              </a:r>
              <a:r>
                <a:rPr sz="1200" b="0" baseline="0" dirty="0">
                  <a:solidFill>
                    <a:schemeClr val="bg2"/>
                  </a:solidFill>
                </a:rPr>
                <a:t> button, then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Send to Back</a:t>
              </a:r>
              <a:r>
                <a:rPr sz="1200" b="0" baseline="0" dirty="0">
                  <a:solidFill>
                    <a:schemeClr val="bg2"/>
                  </a:solidFill>
                </a:rPr>
                <a:t> so the photo is behind the 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logos, </a:t>
              </a:r>
              <a:r>
                <a:rPr sz="1200" b="0" baseline="0" dirty="0">
                  <a:solidFill>
                    <a:schemeClr val="bg2"/>
                  </a:solidFill>
                </a:rPr>
                <a:t>text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,</a:t>
              </a:r>
              <a:r>
                <a:rPr sz="1200" b="0" baseline="0" dirty="0">
                  <a:solidFill>
                    <a:schemeClr val="bg2"/>
                  </a:solidFill>
                </a:rPr>
                <a:t> and the transparent overlay.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Reset</a:t>
              </a:r>
              <a:r>
                <a:rPr sz="1200" b="0" baseline="0" dirty="0">
                  <a:solidFill>
                    <a:schemeClr val="bg2"/>
                  </a:solidFill>
                </a:rPr>
                <a:t> button to reapply the Layout</a:t>
              </a:r>
            </a:p>
          </p:txBody>
        </p:sp>
      </p:grpSp>
      <p:sp>
        <p:nvSpPr>
          <p:cNvPr id="14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bIns="1097280"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4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Teal_Divider slide">
    <p:bg>
      <p:bgPr>
        <a:gradFill>
          <a:gsLst>
            <a:gs pos="50000">
              <a:srgbClr val="0381C2"/>
            </a:gs>
            <a:gs pos="0">
              <a:schemeClr val="bg2"/>
            </a:gs>
            <a:gs pos="100000">
              <a:schemeClr val="accent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87752"/>
            <a:ext cx="10972800" cy="769441"/>
          </a:xfrm>
        </p:spPr>
        <p:txBody>
          <a:bodyPr anchor="b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639312"/>
            <a:ext cx="10972800" cy="332399"/>
          </a:xfr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Gotham Rounded Book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9245"/>
            <a:ext cx="3632405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of Presentation | Confidential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2257109" y="1062946"/>
            <a:ext cx="2010434" cy="4732109"/>
            <a:chOff x="12257109" y="1105729"/>
            <a:chExt cx="1740570" cy="4005066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2257110" y="1105729"/>
              <a:ext cx="1740569" cy="5470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TO CUSTOMIZE WITH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 A NEW PICTURE</a:t>
              </a:r>
              <a:endParaRPr sz="1200" b="0" dirty="0">
                <a:solidFill>
                  <a:schemeClr val="bg2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12257109" y="1720805"/>
              <a:ext cx="1740570" cy="3389990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Delete</a:t>
              </a:r>
              <a:r>
                <a:rPr sz="1200" b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</a:rPr>
                <a:t>the current picture, if there is one.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</a:rPr>
                <a:t>On the </a:t>
              </a: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dirty="0">
                  <a:solidFill>
                    <a:schemeClr val="bg2"/>
                  </a:solidFill>
                </a:rPr>
                <a:t> tab, click</a:t>
              </a:r>
              <a:r>
                <a:rPr sz="1200" b="0" baseline="0" dirty="0">
                  <a:solidFill>
                    <a:schemeClr val="bg2"/>
                  </a:solidFill>
                </a:rPr>
                <a:t>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Pictures</a:t>
              </a:r>
              <a:r>
                <a:rPr sz="1200" b="0" baseline="0" dirty="0">
                  <a:solidFill>
                    <a:schemeClr val="bg2"/>
                  </a:solidFill>
                </a:rPr>
                <a:t> button.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Navigate to the image you want to use and select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baseline="0" dirty="0">
                  <a:solidFill>
                    <a:schemeClr val="bg2"/>
                  </a:solidFill>
                </a:rPr>
                <a:t>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Resize the picture to fit the slide, as needed. Hold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Shift</a:t>
              </a:r>
              <a:r>
                <a:rPr sz="1200" b="0" baseline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key</a:t>
              </a:r>
              <a:r>
                <a:rPr sz="1200" b="0" baseline="0" dirty="0">
                  <a:solidFill>
                    <a:schemeClr val="bg2"/>
                  </a:solidFill>
                </a:rPr>
                <a:t> and click and drag a corner.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On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Home</a:t>
              </a:r>
              <a:r>
                <a:rPr sz="1200" b="0" baseline="0" dirty="0">
                  <a:solidFill>
                    <a:schemeClr val="bg2"/>
                  </a:solidFill>
                </a:rPr>
                <a:t> tab, 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Arrange</a:t>
              </a:r>
              <a:r>
                <a:rPr sz="1200" b="0" baseline="0" dirty="0">
                  <a:solidFill>
                    <a:schemeClr val="bg2"/>
                  </a:solidFill>
                </a:rPr>
                <a:t> button, then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Send to Back</a:t>
              </a:r>
              <a:r>
                <a:rPr sz="1200" b="0" baseline="0" dirty="0">
                  <a:solidFill>
                    <a:schemeClr val="bg2"/>
                  </a:solidFill>
                </a:rPr>
                <a:t> so the photo is behind the 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logos, </a:t>
              </a:r>
              <a:r>
                <a:rPr sz="1200" b="0" baseline="0" dirty="0">
                  <a:solidFill>
                    <a:schemeClr val="bg2"/>
                  </a:solidFill>
                </a:rPr>
                <a:t>text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,</a:t>
              </a:r>
              <a:r>
                <a:rPr sz="1200" b="0" baseline="0" dirty="0">
                  <a:solidFill>
                    <a:schemeClr val="bg2"/>
                  </a:solidFill>
                </a:rPr>
                <a:t> and the transparent overlay.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Reset</a:t>
              </a:r>
              <a:r>
                <a:rPr sz="1200" b="0" baseline="0" dirty="0">
                  <a:solidFill>
                    <a:schemeClr val="bg2"/>
                  </a:solidFill>
                </a:rPr>
                <a:t> button to reapply the Layout</a:t>
              </a:r>
            </a:p>
          </p:txBody>
        </p:sp>
      </p:grpSp>
      <p:sp>
        <p:nvSpPr>
          <p:cNvPr id="14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bIns="1097280"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2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7148"/>
            <a:ext cx="10698480" cy="61555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72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39245"/>
            <a:ext cx="3632405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 of Presentation |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2088" y="393569"/>
            <a:ext cx="195566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C2883B-E752-B249-8BE3-C916632D1DD6}"/>
              </a:ext>
            </a:extLst>
          </p:cNvPr>
          <p:cNvSpPr/>
          <p:nvPr userDrawn="1"/>
        </p:nvSpPr>
        <p:spPr>
          <a:xfrm>
            <a:off x="0" y="-1"/>
            <a:ext cx="12192000" cy="72000"/>
          </a:xfrm>
          <a:prstGeom prst="rect">
            <a:avLst/>
          </a:prstGeom>
          <a:gradFill>
            <a:gsLst>
              <a:gs pos="50000">
                <a:schemeClr val="accent5"/>
              </a:gs>
              <a:gs pos="0">
                <a:schemeClr val="accent1"/>
              </a:gs>
              <a:gs pos="100000">
                <a:schemeClr val="bg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36799" y="6273000"/>
            <a:ext cx="365289" cy="255600"/>
            <a:chOff x="6935788" y="3157538"/>
            <a:chExt cx="1136650" cy="795337"/>
          </a:xfrm>
          <a:solidFill>
            <a:srgbClr val="024DA1"/>
          </a:solidFill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solidFill>
              <a:srgbClr val="AFD1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49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685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13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684" r:id="rId23"/>
    <p:sldLayoutId id="2147483715" r:id="rId24"/>
    <p:sldLayoutId id="2147483716" r:id="rId25"/>
    <p:sldLayoutId id="2147483717" r:id="rId26"/>
    <p:sldLayoutId id="2147483714" r:id="rId27"/>
    <p:sldLayoutId id="2147483718" r:id="rId28"/>
    <p:sldLayoutId id="2147483719" r:id="rId29"/>
    <p:sldLayoutId id="2147483721" r:id="rId30"/>
    <p:sldLayoutId id="2147483743" r:id="rId31"/>
    <p:sldLayoutId id="2147483744" r:id="rId32"/>
    <p:sldLayoutId id="2147483745" r:id="rId33"/>
    <p:sldLayoutId id="2147483746" r:id="rId34"/>
    <p:sldLayoutId id="2147483747" r:id="rId35"/>
    <p:sldLayoutId id="2147483748" r:id="rId36"/>
    <p:sldLayoutId id="2147483686" r:id="rId37"/>
    <p:sldLayoutId id="2147483727" r:id="rId38"/>
    <p:sldLayoutId id="2147483728" r:id="rId39"/>
    <p:sldLayoutId id="2147483729" r:id="rId40"/>
    <p:sldLayoutId id="2147483730" r:id="rId41"/>
    <p:sldLayoutId id="2147483731" r:id="rId42"/>
    <p:sldLayoutId id="2147483732" r:id="rId43"/>
    <p:sldLayoutId id="2147483733" r:id="rId44"/>
    <p:sldLayoutId id="2147483734" r:id="rId45"/>
    <p:sldLayoutId id="2147483735" r:id="rId46"/>
    <p:sldLayoutId id="2147483736" r:id="rId47"/>
    <p:sldLayoutId id="2147483737" r:id="rId48"/>
    <p:sldLayoutId id="2147483738" r:id="rId49"/>
    <p:sldLayoutId id="2147483739" r:id="rId50"/>
    <p:sldLayoutId id="2147483740" r:id="rId51"/>
    <p:sldLayoutId id="2147483741" r:id="rId52"/>
    <p:sldLayoutId id="2147483742" r:id="rId5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ClrTx/>
        <a:buFont typeface="Avenir Book" panose="02000503020000020003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ClrTx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ClrTx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ClrTx/>
        <a:buFont typeface="Wingdings" panose="05000000000000000000" pitchFamily="2" charset="2"/>
        <a:buChar char="Ø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pos="7296" userDrawn="1">
          <p15:clr>
            <a:srgbClr val="F26B43"/>
          </p15:clr>
        </p15:guide>
        <p15:guide id="4" orient="horz" pos="3840" userDrawn="1">
          <p15:clr>
            <a:srgbClr val="F26B43"/>
          </p15:clr>
        </p15:guide>
        <p15:guide id="5" orient="horz" pos="864" userDrawn="1">
          <p15:clr>
            <a:srgbClr val="F26B43"/>
          </p15:clr>
        </p15:guide>
        <p15:guide id="6" orient="horz" pos="1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" b="13"/>
          <a:stretch>
            <a:fillRect/>
          </a:stretch>
        </p:blipFill>
        <p:spPr>
          <a:xfrm>
            <a:off x="0" y="-110098"/>
            <a:ext cx="12192000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BCDF122-8555-7B41-A3D0-67E29D37E09E}"/>
              </a:ext>
            </a:extLst>
          </p:cNvPr>
          <p:cNvGrpSpPr>
            <a:grpSpLocks noChangeAspect="1"/>
          </p:cNvGrpSpPr>
          <p:nvPr/>
        </p:nvGrpSpPr>
        <p:grpSpPr>
          <a:xfrm>
            <a:off x="1877052" y="252519"/>
            <a:ext cx="8437896" cy="5904164"/>
            <a:chOff x="6935788" y="3157538"/>
            <a:chExt cx="1136650" cy="795337"/>
          </a:xfrm>
          <a:solidFill>
            <a:schemeClr val="bg1">
              <a:alpha val="15000"/>
            </a:schemeClr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09EEB6E-588D-BD40-A284-E8AFF9CE9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BA86735-9237-0E41-B5CB-EF3CE8794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8DA2662-5E1D-D946-B31C-0BAC13D86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3429001"/>
            <a:ext cx="9144000" cy="692497"/>
          </a:xfrm>
        </p:spPr>
        <p:txBody>
          <a:bodyPr/>
          <a:lstStyle/>
          <a:p>
            <a:r>
              <a:rPr lang="en-IN" dirty="0"/>
              <a:t>SDS: Automation POC</a:t>
            </a:r>
            <a:endParaRPr lang="en-US" dirty="0"/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>
          <a:xfrm>
            <a:off x="1524000" y="6159483"/>
            <a:ext cx="9144000" cy="206851"/>
          </a:xfrm>
        </p:spPr>
        <p:txBody>
          <a:bodyPr/>
          <a:lstStyle/>
          <a:p>
            <a:r>
              <a:rPr lang="en-US" dirty="0"/>
              <a:t>June 2019  |  Confidential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1392844-4C1B-794E-BDC5-91FBFB7ED4A7}"/>
              </a:ext>
            </a:extLst>
          </p:cNvPr>
          <p:cNvGrpSpPr/>
          <p:nvPr/>
        </p:nvGrpSpPr>
        <p:grpSpPr>
          <a:xfrm>
            <a:off x="4821936" y="2318150"/>
            <a:ext cx="2548128" cy="315914"/>
            <a:chOff x="1757363" y="3146425"/>
            <a:chExt cx="6607175" cy="819150"/>
          </a:xfrm>
          <a:solidFill>
            <a:schemeClr val="bg1"/>
          </a:solidFill>
        </p:grpSpPr>
        <p:sp>
          <p:nvSpPr>
            <p:cNvPr id="10" name="Freeform 1">
              <a:extLst>
                <a:ext uri="{FF2B5EF4-FFF2-40B4-BE49-F238E27FC236}">
                  <a16:creationId xmlns:a16="http://schemas.microsoft.com/office/drawing/2014/main" id="{CF62CECC-1B2E-0747-B8A8-572DD95A5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8" y="3159125"/>
              <a:ext cx="201612" cy="793750"/>
            </a:xfrm>
            <a:custGeom>
              <a:avLst/>
              <a:gdLst>
                <a:gd name="T0" fmla="*/ 50 w 560"/>
                <a:gd name="T1" fmla="*/ 0 h 2205"/>
                <a:gd name="T2" fmla="*/ 0 w 560"/>
                <a:gd name="T3" fmla="*/ 50 h 2205"/>
                <a:gd name="T4" fmla="*/ 0 w 560"/>
                <a:gd name="T5" fmla="*/ 2154 h 2205"/>
                <a:gd name="T6" fmla="*/ 50 w 560"/>
                <a:gd name="T7" fmla="*/ 2204 h 2205"/>
                <a:gd name="T8" fmla="*/ 509 w 560"/>
                <a:gd name="T9" fmla="*/ 2204 h 2205"/>
                <a:gd name="T10" fmla="*/ 559 w 560"/>
                <a:gd name="T11" fmla="*/ 2154 h 2205"/>
                <a:gd name="T12" fmla="*/ 559 w 560"/>
                <a:gd name="T13" fmla="*/ 50 h 2205"/>
                <a:gd name="T14" fmla="*/ 509 w 560"/>
                <a:gd name="T15" fmla="*/ 0 h 2205"/>
                <a:gd name="T16" fmla="*/ 50 w 560"/>
                <a:gd name="T17" fmla="*/ 0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05">
                  <a:moveTo>
                    <a:pt x="50" y="0"/>
                  </a:moveTo>
                  <a:cubicBezTo>
                    <a:pt x="21" y="0"/>
                    <a:pt x="0" y="24"/>
                    <a:pt x="0" y="50"/>
                  </a:cubicBezTo>
                  <a:lnTo>
                    <a:pt x="0" y="2154"/>
                  </a:lnTo>
                  <a:cubicBezTo>
                    <a:pt x="0" y="2183"/>
                    <a:pt x="24" y="2204"/>
                    <a:pt x="50" y="2204"/>
                  </a:cubicBezTo>
                  <a:lnTo>
                    <a:pt x="509" y="2204"/>
                  </a:lnTo>
                  <a:cubicBezTo>
                    <a:pt x="538" y="2204"/>
                    <a:pt x="559" y="2180"/>
                    <a:pt x="559" y="2154"/>
                  </a:cubicBezTo>
                  <a:lnTo>
                    <a:pt x="559" y="50"/>
                  </a:lnTo>
                  <a:cubicBezTo>
                    <a:pt x="559" y="21"/>
                    <a:pt x="535" y="0"/>
                    <a:pt x="509" y="0"/>
                  </a:cubicBezTo>
                  <a:lnTo>
                    <a:pt x="5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">
              <a:extLst>
                <a:ext uri="{FF2B5EF4-FFF2-40B4-BE49-F238E27FC236}">
                  <a16:creationId xmlns:a16="http://schemas.microsoft.com/office/drawing/2014/main" id="{19F24F82-469C-C145-92D5-EA1F2591D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7363" y="3824288"/>
              <a:ext cx="106362" cy="130175"/>
            </a:xfrm>
            <a:custGeom>
              <a:avLst/>
              <a:gdLst>
                <a:gd name="T0" fmla="*/ 115 w 297"/>
                <a:gd name="T1" fmla="*/ 57 h 360"/>
                <a:gd name="T2" fmla="*/ 28 w 297"/>
                <a:gd name="T3" fmla="*/ 57 h 360"/>
                <a:gd name="T4" fmla="*/ 0 w 297"/>
                <a:gd name="T5" fmla="*/ 28 h 360"/>
                <a:gd name="T6" fmla="*/ 28 w 297"/>
                <a:gd name="T7" fmla="*/ 0 h 360"/>
                <a:gd name="T8" fmla="*/ 267 w 297"/>
                <a:gd name="T9" fmla="*/ 0 h 360"/>
                <a:gd name="T10" fmla="*/ 296 w 297"/>
                <a:gd name="T11" fmla="*/ 28 h 360"/>
                <a:gd name="T12" fmla="*/ 267 w 297"/>
                <a:gd name="T13" fmla="*/ 57 h 360"/>
                <a:gd name="T14" fmla="*/ 181 w 297"/>
                <a:gd name="T15" fmla="*/ 57 h 360"/>
                <a:gd name="T16" fmla="*/ 181 w 297"/>
                <a:gd name="T17" fmla="*/ 327 h 360"/>
                <a:gd name="T18" fmla="*/ 149 w 297"/>
                <a:gd name="T19" fmla="*/ 359 h 360"/>
                <a:gd name="T20" fmla="*/ 118 w 297"/>
                <a:gd name="T21" fmla="*/ 327 h 360"/>
                <a:gd name="T22" fmla="*/ 118 w 297"/>
                <a:gd name="T23" fmla="*/ 57 h 360"/>
                <a:gd name="T24" fmla="*/ 115 w 297"/>
                <a:gd name="T25" fmla="*/ 57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360">
                  <a:moveTo>
                    <a:pt x="115" y="57"/>
                  </a:moveTo>
                  <a:lnTo>
                    <a:pt x="28" y="57"/>
                  </a:lnTo>
                  <a:cubicBezTo>
                    <a:pt x="13" y="57"/>
                    <a:pt x="0" y="44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lnTo>
                    <a:pt x="267" y="0"/>
                  </a:lnTo>
                  <a:cubicBezTo>
                    <a:pt x="283" y="0"/>
                    <a:pt x="296" y="13"/>
                    <a:pt x="296" y="28"/>
                  </a:cubicBezTo>
                  <a:cubicBezTo>
                    <a:pt x="296" y="44"/>
                    <a:pt x="283" y="57"/>
                    <a:pt x="267" y="57"/>
                  </a:cubicBezTo>
                  <a:lnTo>
                    <a:pt x="181" y="57"/>
                  </a:lnTo>
                  <a:lnTo>
                    <a:pt x="181" y="327"/>
                  </a:lnTo>
                  <a:cubicBezTo>
                    <a:pt x="181" y="346"/>
                    <a:pt x="167" y="359"/>
                    <a:pt x="149" y="359"/>
                  </a:cubicBezTo>
                  <a:cubicBezTo>
                    <a:pt x="131" y="359"/>
                    <a:pt x="118" y="346"/>
                    <a:pt x="118" y="327"/>
                  </a:cubicBezTo>
                  <a:lnTo>
                    <a:pt x="118" y="57"/>
                  </a:lnTo>
                  <a:lnTo>
                    <a:pt x="115" y="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7C3CDDBB-A1B5-9141-9F65-E0AB12783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950" y="3822700"/>
              <a:ext cx="128588" cy="130175"/>
            </a:xfrm>
            <a:custGeom>
              <a:avLst/>
              <a:gdLst>
                <a:gd name="T0" fmla="*/ 0 w 355"/>
                <a:gd name="T1" fmla="*/ 31 h 363"/>
                <a:gd name="T2" fmla="*/ 31 w 355"/>
                <a:gd name="T3" fmla="*/ 0 h 363"/>
                <a:gd name="T4" fmla="*/ 39 w 355"/>
                <a:gd name="T5" fmla="*/ 0 h 363"/>
                <a:gd name="T6" fmla="*/ 68 w 355"/>
                <a:gd name="T7" fmla="*/ 16 h 363"/>
                <a:gd name="T8" fmla="*/ 175 w 355"/>
                <a:gd name="T9" fmla="*/ 186 h 363"/>
                <a:gd name="T10" fmla="*/ 286 w 355"/>
                <a:gd name="T11" fmla="*/ 16 h 363"/>
                <a:gd name="T12" fmla="*/ 314 w 355"/>
                <a:gd name="T13" fmla="*/ 0 h 363"/>
                <a:gd name="T14" fmla="*/ 322 w 355"/>
                <a:gd name="T15" fmla="*/ 0 h 363"/>
                <a:gd name="T16" fmla="*/ 354 w 355"/>
                <a:gd name="T17" fmla="*/ 31 h 363"/>
                <a:gd name="T18" fmla="*/ 354 w 355"/>
                <a:gd name="T19" fmla="*/ 330 h 363"/>
                <a:gd name="T20" fmla="*/ 322 w 355"/>
                <a:gd name="T21" fmla="*/ 362 h 363"/>
                <a:gd name="T22" fmla="*/ 291 w 355"/>
                <a:gd name="T23" fmla="*/ 330 h 363"/>
                <a:gd name="T24" fmla="*/ 291 w 355"/>
                <a:gd name="T25" fmla="*/ 115 h 363"/>
                <a:gd name="T26" fmla="*/ 204 w 355"/>
                <a:gd name="T27" fmla="*/ 246 h 363"/>
                <a:gd name="T28" fmla="*/ 178 w 355"/>
                <a:gd name="T29" fmla="*/ 262 h 363"/>
                <a:gd name="T30" fmla="*/ 152 w 355"/>
                <a:gd name="T31" fmla="*/ 246 h 363"/>
                <a:gd name="T32" fmla="*/ 65 w 355"/>
                <a:gd name="T33" fmla="*/ 115 h 363"/>
                <a:gd name="T34" fmla="*/ 65 w 355"/>
                <a:gd name="T35" fmla="*/ 330 h 363"/>
                <a:gd name="T36" fmla="*/ 34 w 355"/>
                <a:gd name="T37" fmla="*/ 362 h 363"/>
                <a:gd name="T38" fmla="*/ 2 w 355"/>
                <a:gd name="T39" fmla="*/ 330 h 363"/>
                <a:gd name="T40" fmla="*/ 2 w 355"/>
                <a:gd name="T41" fmla="*/ 31 h 363"/>
                <a:gd name="T42" fmla="*/ 0 w 355"/>
                <a:gd name="T43" fmla="*/ 3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5" h="363">
                  <a:moveTo>
                    <a:pt x="0" y="31"/>
                  </a:moveTo>
                  <a:cubicBezTo>
                    <a:pt x="0" y="13"/>
                    <a:pt x="13" y="0"/>
                    <a:pt x="31" y="0"/>
                  </a:cubicBezTo>
                  <a:lnTo>
                    <a:pt x="39" y="0"/>
                  </a:lnTo>
                  <a:cubicBezTo>
                    <a:pt x="52" y="0"/>
                    <a:pt x="63" y="8"/>
                    <a:pt x="68" y="16"/>
                  </a:cubicBezTo>
                  <a:lnTo>
                    <a:pt x="175" y="186"/>
                  </a:lnTo>
                  <a:lnTo>
                    <a:pt x="286" y="16"/>
                  </a:lnTo>
                  <a:cubicBezTo>
                    <a:pt x="293" y="5"/>
                    <a:pt x="301" y="0"/>
                    <a:pt x="314" y="0"/>
                  </a:cubicBezTo>
                  <a:lnTo>
                    <a:pt x="322" y="0"/>
                  </a:lnTo>
                  <a:cubicBezTo>
                    <a:pt x="341" y="0"/>
                    <a:pt x="354" y="13"/>
                    <a:pt x="354" y="31"/>
                  </a:cubicBezTo>
                  <a:lnTo>
                    <a:pt x="354" y="330"/>
                  </a:lnTo>
                  <a:cubicBezTo>
                    <a:pt x="354" y="349"/>
                    <a:pt x="341" y="362"/>
                    <a:pt x="322" y="362"/>
                  </a:cubicBezTo>
                  <a:cubicBezTo>
                    <a:pt x="307" y="362"/>
                    <a:pt x="291" y="349"/>
                    <a:pt x="291" y="330"/>
                  </a:cubicBezTo>
                  <a:lnTo>
                    <a:pt x="291" y="115"/>
                  </a:lnTo>
                  <a:lnTo>
                    <a:pt x="204" y="246"/>
                  </a:lnTo>
                  <a:cubicBezTo>
                    <a:pt x="196" y="257"/>
                    <a:pt x="189" y="262"/>
                    <a:pt x="178" y="262"/>
                  </a:cubicBezTo>
                  <a:cubicBezTo>
                    <a:pt x="168" y="262"/>
                    <a:pt x="160" y="257"/>
                    <a:pt x="152" y="246"/>
                  </a:cubicBezTo>
                  <a:lnTo>
                    <a:pt x="65" y="115"/>
                  </a:lnTo>
                  <a:lnTo>
                    <a:pt x="65" y="330"/>
                  </a:lnTo>
                  <a:cubicBezTo>
                    <a:pt x="65" y="349"/>
                    <a:pt x="52" y="362"/>
                    <a:pt x="34" y="362"/>
                  </a:cubicBezTo>
                  <a:cubicBezTo>
                    <a:pt x="16" y="362"/>
                    <a:pt x="2" y="349"/>
                    <a:pt x="2" y="330"/>
                  </a:cubicBezTo>
                  <a:lnTo>
                    <a:pt x="2" y="31"/>
                  </a:lnTo>
                  <a:lnTo>
                    <a:pt x="0" y="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4">
              <a:extLst>
                <a:ext uri="{FF2B5EF4-FFF2-40B4-BE49-F238E27FC236}">
                  <a16:creationId xmlns:a16="http://schemas.microsoft.com/office/drawing/2014/main" id="{50DCBBD5-9DCD-4A4E-AAA9-C4D6EA407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950" y="3159125"/>
              <a:ext cx="949325" cy="795338"/>
            </a:xfrm>
            <a:custGeom>
              <a:avLst/>
              <a:gdLst>
                <a:gd name="T0" fmla="*/ 2163 w 2638"/>
                <a:gd name="T1" fmla="*/ 0 h 2210"/>
                <a:gd name="T2" fmla="*/ 2079 w 2638"/>
                <a:gd name="T3" fmla="*/ 84 h 2210"/>
                <a:gd name="T4" fmla="*/ 2079 w 2638"/>
                <a:gd name="T5" fmla="*/ 1515 h 2210"/>
                <a:gd name="T6" fmla="*/ 1610 w 2638"/>
                <a:gd name="T7" fmla="*/ 1715 h 2210"/>
                <a:gd name="T8" fmla="*/ 1319 w 2638"/>
                <a:gd name="T9" fmla="*/ 1715 h 2210"/>
                <a:gd name="T10" fmla="*/ 1028 w 2638"/>
                <a:gd name="T11" fmla="*/ 1715 h 2210"/>
                <a:gd name="T12" fmla="*/ 558 w 2638"/>
                <a:gd name="T13" fmla="*/ 1515 h 2210"/>
                <a:gd name="T14" fmla="*/ 558 w 2638"/>
                <a:gd name="T15" fmla="*/ 84 h 2210"/>
                <a:gd name="T16" fmla="*/ 474 w 2638"/>
                <a:gd name="T17" fmla="*/ 0 h 2210"/>
                <a:gd name="T18" fmla="*/ 84 w 2638"/>
                <a:gd name="T19" fmla="*/ 0 h 2210"/>
                <a:gd name="T20" fmla="*/ 0 w 2638"/>
                <a:gd name="T21" fmla="*/ 84 h 2210"/>
                <a:gd name="T22" fmla="*/ 0 w 2638"/>
                <a:gd name="T23" fmla="*/ 1547 h 2210"/>
                <a:gd name="T24" fmla="*/ 320 w 2638"/>
                <a:gd name="T25" fmla="*/ 2083 h 2210"/>
                <a:gd name="T26" fmla="*/ 1161 w 2638"/>
                <a:gd name="T27" fmla="*/ 2204 h 2210"/>
                <a:gd name="T28" fmla="*/ 1319 w 2638"/>
                <a:gd name="T29" fmla="*/ 2204 h 2210"/>
                <a:gd name="T30" fmla="*/ 1476 w 2638"/>
                <a:gd name="T31" fmla="*/ 2204 h 2210"/>
                <a:gd name="T32" fmla="*/ 2317 w 2638"/>
                <a:gd name="T33" fmla="*/ 2083 h 2210"/>
                <a:gd name="T34" fmla="*/ 2637 w 2638"/>
                <a:gd name="T35" fmla="*/ 1547 h 2210"/>
                <a:gd name="T36" fmla="*/ 2637 w 2638"/>
                <a:gd name="T37" fmla="*/ 84 h 2210"/>
                <a:gd name="T38" fmla="*/ 2553 w 2638"/>
                <a:gd name="T39" fmla="*/ 0 h 2210"/>
                <a:gd name="T40" fmla="*/ 2163 w 2638"/>
                <a:gd name="T41" fmla="*/ 0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8" h="2210">
                  <a:moveTo>
                    <a:pt x="2163" y="0"/>
                  </a:moveTo>
                  <a:cubicBezTo>
                    <a:pt x="2116" y="0"/>
                    <a:pt x="2079" y="39"/>
                    <a:pt x="2079" y="84"/>
                  </a:cubicBezTo>
                  <a:lnTo>
                    <a:pt x="2079" y="1515"/>
                  </a:lnTo>
                  <a:cubicBezTo>
                    <a:pt x="2079" y="1667"/>
                    <a:pt x="1869" y="1715"/>
                    <a:pt x="1610" y="1715"/>
                  </a:cubicBezTo>
                  <a:lnTo>
                    <a:pt x="1319" y="1715"/>
                  </a:lnTo>
                  <a:lnTo>
                    <a:pt x="1028" y="1715"/>
                  </a:lnTo>
                  <a:cubicBezTo>
                    <a:pt x="768" y="1715"/>
                    <a:pt x="558" y="1667"/>
                    <a:pt x="558" y="1515"/>
                  </a:cubicBezTo>
                  <a:lnTo>
                    <a:pt x="558" y="84"/>
                  </a:lnTo>
                  <a:cubicBezTo>
                    <a:pt x="558" y="37"/>
                    <a:pt x="519" y="0"/>
                    <a:pt x="474" y="0"/>
                  </a:cubicBezTo>
                  <a:lnTo>
                    <a:pt x="84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1547"/>
                  </a:lnTo>
                  <a:cubicBezTo>
                    <a:pt x="0" y="1797"/>
                    <a:pt x="110" y="1957"/>
                    <a:pt x="320" y="2083"/>
                  </a:cubicBezTo>
                  <a:cubicBezTo>
                    <a:pt x="530" y="2209"/>
                    <a:pt x="1017" y="2204"/>
                    <a:pt x="1161" y="2204"/>
                  </a:cubicBezTo>
                  <a:lnTo>
                    <a:pt x="1319" y="2204"/>
                  </a:lnTo>
                  <a:lnTo>
                    <a:pt x="1476" y="2204"/>
                  </a:lnTo>
                  <a:cubicBezTo>
                    <a:pt x="1620" y="2204"/>
                    <a:pt x="2107" y="2209"/>
                    <a:pt x="2317" y="2083"/>
                  </a:cubicBezTo>
                  <a:cubicBezTo>
                    <a:pt x="2526" y="1957"/>
                    <a:pt x="2637" y="1797"/>
                    <a:pt x="2637" y="1547"/>
                  </a:cubicBezTo>
                  <a:lnTo>
                    <a:pt x="2637" y="84"/>
                  </a:lnTo>
                  <a:cubicBezTo>
                    <a:pt x="2637" y="37"/>
                    <a:pt x="2601" y="0"/>
                    <a:pt x="2553" y="0"/>
                  </a:cubicBezTo>
                  <a:lnTo>
                    <a:pt x="216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3A68453-55AD-B34D-97D6-126AAF111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0DC3D4F-65D0-C249-AB0B-8E8489D18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00DDECF-BF8D-E946-B902-2C4FF3F2D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DDD14FDE-81AC-5644-8559-68EEB8A20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363" y="3159125"/>
              <a:ext cx="869950" cy="793750"/>
            </a:xfrm>
            <a:custGeom>
              <a:avLst/>
              <a:gdLst>
                <a:gd name="T0" fmla="*/ 1486 w 2418"/>
                <a:gd name="T1" fmla="*/ 543 h 2205"/>
                <a:gd name="T2" fmla="*/ 1539 w 2418"/>
                <a:gd name="T3" fmla="*/ 490 h 2205"/>
                <a:gd name="T4" fmla="*/ 2333 w 2418"/>
                <a:gd name="T5" fmla="*/ 490 h 2205"/>
                <a:gd name="T6" fmla="*/ 2417 w 2418"/>
                <a:gd name="T7" fmla="*/ 406 h 2205"/>
                <a:gd name="T8" fmla="*/ 2417 w 2418"/>
                <a:gd name="T9" fmla="*/ 84 h 2205"/>
                <a:gd name="T10" fmla="*/ 2333 w 2418"/>
                <a:gd name="T11" fmla="*/ 0 h 2205"/>
                <a:gd name="T12" fmla="*/ 84 w 2418"/>
                <a:gd name="T13" fmla="*/ 0 h 2205"/>
                <a:gd name="T14" fmla="*/ 0 w 2418"/>
                <a:gd name="T15" fmla="*/ 84 h 2205"/>
                <a:gd name="T16" fmla="*/ 0 w 2418"/>
                <a:gd name="T17" fmla="*/ 406 h 2205"/>
                <a:gd name="T18" fmla="*/ 84 w 2418"/>
                <a:gd name="T19" fmla="*/ 490 h 2205"/>
                <a:gd name="T20" fmla="*/ 878 w 2418"/>
                <a:gd name="T21" fmla="*/ 490 h 2205"/>
                <a:gd name="T22" fmla="*/ 930 w 2418"/>
                <a:gd name="T23" fmla="*/ 543 h 2205"/>
                <a:gd name="T24" fmla="*/ 930 w 2418"/>
                <a:gd name="T25" fmla="*/ 2120 h 2205"/>
                <a:gd name="T26" fmla="*/ 1014 w 2418"/>
                <a:gd name="T27" fmla="*/ 2204 h 2205"/>
                <a:gd name="T28" fmla="*/ 1402 w 2418"/>
                <a:gd name="T29" fmla="*/ 2204 h 2205"/>
                <a:gd name="T30" fmla="*/ 1486 w 2418"/>
                <a:gd name="T31" fmla="*/ 2120 h 2205"/>
                <a:gd name="T32" fmla="*/ 1486 w 2418"/>
                <a:gd name="T33" fmla="*/ 543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8" h="2205">
                  <a:moveTo>
                    <a:pt x="1486" y="543"/>
                  </a:moveTo>
                  <a:cubicBezTo>
                    <a:pt x="1486" y="514"/>
                    <a:pt x="1510" y="490"/>
                    <a:pt x="1539" y="490"/>
                  </a:cubicBezTo>
                  <a:lnTo>
                    <a:pt x="2333" y="490"/>
                  </a:lnTo>
                  <a:cubicBezTo>
                    <a:pt x="2380" y="490"/>
                    <a:pt x="2417" y="451"/>
                    <a:pt x="2417" y="406"/>
                  </a:cubicBezTo>
                  <a:lnTo>
                    <a:pt x="2417" y="84"/>
                  </a:lnTo>
                  <a:cubicBezTo>
                    <a:pt x="2417" y="37"/>
                    <a:pt x="2378" y="0"/>
                    <a:pt x="2333" y="0"/>
                  </a:cubicBezTo>
                  <a:lnTo>
                    <a:pt x="84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406"/>
                  </a:lnTo>
                  <a:cubicBezTo>
                    <a:pt x="0" y="454"/>
                    <a:pt x="39" y="490"/>
                    <a:pt x="84" y="490"/>
                  </a:cubicBezTo>
                  <a:lnTo>
                    <a:pt x="878" y="490"/>
                  </a:lnTo>
                  <a:cubicBezTo>
                    <a:pt x="907" y="490"/>
                    <a:pt x="930" y="514"/>
                    <a:pt x="930" y="543"/>
                  </a:cubicBezTo>
                  <a:lnTo>
                    <a:pt x="930" y="2120"/>
                  </a:lnTo>
                  <a:cubicBezTo>
                    <a:pt x="930" y="2167"/>
                    <a:pt x="970" y="2204"/>
                    <a:pt x="1014" y="2204"/>
                  </a:cubicBezTo>
                  <a:lnTo>
                    <a:pt x="1402" y="2204"/>
                  </a:lnTo>
                  <a:cubicBezTo>
                    <a:pt x="1450" y="2204"/>
                    <a:pt x="1486" y="2164"/>
                    <a:pt x="1486" y="2120"/>
                  </a:cubicBezTo>
                  <a:lnTo>
                    <a:pt x="1486" y="54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F2DB374-3C99-714F-91A1-D7FEAC736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363" y="3146425"/>
              <a:ext cx="952500" cy="819150"/>
            </a:xfrm>
            <a:custGeom>
              <a:avLst/>
              <a:gdLst>
                <a:gd name="T0" fmla="*/ 2050 w 2646"/>
                <a:gd name="T1" fmla="*/ 1416 h 2276"/>
                <a:gd name="T2" fmla="*/ 2087 w 2646"/>
                <a:gd name="T3" fmla="*/ 1379 h 2276"/>
                <a:gd name="T4" fmla="*/ 2087 w 2646"/>
                <a:gd name="T5" fmla="*/ 121 h 2276"/>
                <a:gd name="T6" fmla="*/ 2171 w 2646"/>
                <a:gd name="T7" fmla="*/ 37 h 2276"/>
                <a:gd name="T8" fmla="*/ 2561 w 2646"/>
                <a:gd name="T9" fmla="*/ 37 h 2276"/>
                <a:gd name="T10" fmla="*/ 2645 w 2646"/>
                <a:gd name="T11" fmla="*/ 121 h 2276"/>
                <a:gd name="T12" fmla="*/ 2645 w 2646"/>
                <a:gd name="T13" fmla="*/ 1945 h 2276"/>
                <a:gd name="T14" fmla="*/ 2501 w 2646"/>
                <a:gd name="T15" fmla="*/ 2243 h 2276"/>
                <a:gd name="T16" fmla="*/ 2084 w 2646"/>
                <a:gd name="T17" fmla="*/ 2149 h 2276"/>
                <a:gd name="T18" fmla="*/ 689 w 2646"/>
                <a:gd name="T19" fmla="*/ 934 h 2276"/>
                <a:gd name="T20" fmla="*/ 611 w 2646"/>
                <a:gd name="T21" fmla="*/ 863 h 2276"/>
                <a:gd name="T22" fmla="*/ 592 w 2646"/>
                <a:gd name="T23" fmla="*/ 855 h 2276"/>
                <a:gd name="T24" fmla="*/ 561 w 2646"/>
                <a:gd name="T25" fmla="*/ 886 h 2276"/>
                <a:gd name="T26" fmla="*/ 561 w 2646"/>
                <a:gd name="T27" fmla="*/ 2152 h 2276"/>
                <a:gd name="T28" fmla="*/ 477 w 2646"/>
                <a:gd name="T29" fmla="*/ 2236 h 2276"/>
                <a:gd name="T30" fmla="*/ 84 w 2646"/>
                <a:gd name="T31" fmla="*/ 2236 h 2276"/>
                <a:gd name="T32" fmla="*/ 0 w 2646"/>
                <a:gd name="T33" fmla="*/ 2152 h 2276"/>
                <a:gd name="T34" fmla="*/ 0 w 2646"/>
                <a:gd name="T35" fmla="*/ 331 h 2276"/>
                <a:gd name="T36" fmla="*/ 144 w 2646"/>
                <a:gd name="T37" fmla="*/ 32 h 2276"/>
                <a:gd name="T38" fmla="*/ 561 w 2646"/>
                <a:gd name="T39" fmla="*/ 126 h 2276"/>
                <a:gd name="T40" fmla="*/ 1956 w 2646"/>
                <a:gd name="T41" fmla="*/ 1343 h 2276"/>
                <a:gd name="T42" fmla="*/ 2024 w 2646"/>
                <a:gd name="T43" fmla="*/ 1406 h 2276"/>
                <a:gd name="T44" fmla="*/ 2050 w 2646"/>
                <a:gd name="T45" fmla="*/ 1416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6" h="2276">
                  <a:moveTo>
                    <a:pt x="2050" y="1416"/>
                  </a:moveTo>
                  <a:cubicBezTo>
                    <a:pt x="2068" y="1416"/>
                    <a:pt x="2087" y="1400"/>
                    <a:pt x="2087" y="1379"/>
                  </a:cubicBezTo>
                  <a:lnTo>
                    <a:pt x="2087" y="121"/>
                  </a:lnTo>
                  <a:cubicBezTo>
                    <a:pt x="2087" y="74"/>
                    <a:pt x="2126" y="37"/>
                    <a:pt x="2171" y="37"/>
                  </a:cubicBezTo>
                  <a:lnTo>
                    <a:pt x="2561" y="37"/>
                  </a:lnTo>
                  <a:cubicBezTo>
                    <a:pt x="2608" y="37"/>
                    <a:pt x="2645" y="76"/>
                    <a:pt x="2645" y="121"/>
                  </a:cubicBezTo>
                  <a:lnTo>
                    <a:pt x="2645" y="1945"/>
                  </a:lnTo>
                  <a:cubicBezTo>
                    <a:pt x="2645" y="2131"/>
                    <a:pt x="2572" y="2212"/>
                    <a:pt x="2501" y="2243"/>
                  </a:cubicBezTo>
                  <a:cubicBezTo>
                    <a:pt x="2430" y="2275"/>
                    <a:pt x="2215" y="2262"/>
                    <a:pt x="2084" y="2149"/>
                  </a:cubicBezTo>
                  <a:cubicBezTo>
                    <a:pt x="1956" y="2036"/>
                    <a:pt x="689" y="934"/>
                    <a:pt x="689" y="934"/>
                  </a:cubicBezTo>
                  <a:cubicBezTo>
                    <a:pt x="689" y="934"/>
                    <a:pt x="616" y="868"/>
                    <a:pt x="611" y="863"/>
                  </a:cubicBezTo>
                  <a:cubicBezTo>
                    <a:pt x="605" y="858"/>
                    <a:pt x="598" y="855"/>
                    <a:pt x="592" y="855"/>
                  </a:cubicBezTo>
                  <a:cubicBezTo>
                    <a:pt x="574" y="855"/>
                    <a:pt x="561" y="868"/>
                    <a:pt x="561" y="886"/>
                  </a:cubicBezTo>
                  <a:lnTo>
                    <a:pt x="561" y="2152"/>
                  </a:lnTo>
                  <a:cubicBezTo>
                    <a:pt x="561" y="2199"/>
                    <a:pt x="522" y="2236"/>
                    <a:pt x="477" y="2236"/>
                  </a:cubicBezTo>
                  <a:lnTo>
                    <a:pt x="84" y="2236"/>
                  </a:lnTo>
                  <a:cubicBezTo>
                    <a:pt x="37" y="2236"/>
                    <a:pt x="0" y="2196"/>
                    <a:pt x="0" y="2152"/>
                  </a:cubicBezTo>
                  <a:lnTo>
                    <a:pt x="0" y="331"/>
                  </a:lnTo>
                  <a:cubicBezTo>
                    <a:pt x="0" y="145"/>
                    <a:pt x="73" y="63"/>
                    <a:pt x="144" y="32"/>
                  </a:cubicBezTo>
                  <a:cubicBezTo>
                    <a:pt x="215" y="0"/>
                    <a:pt x="430" y="13"/>
                    <a:pt x="561" y="126"/>
                  </a:cubicBezTo>
                  <a:cubicBezTo>
                    <a:pt x="692" y="239"/>
                    <a:pt x="1956" y="1343"/>
                    <a:pt x="1956" y="1343"/>
                  </a:cubicBezTo>
                  <a:cubicBezTo>
                    <a:pt x="1956" y="1343"/>
                    <a:pt x="2021" y="1400"/>
                    <a:pt x="2024" y="1406"/>
                  </a:cubicBezTo>
                  <a:cubicBezTo>
                    <a:pt x="2032" y="1411"/>
                    <a:pt x="2040" y="1416"/>
                    <a:pt x="2050" y="1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4DA560CA-6A4B-3844-8E0F-E1088EB66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088" y="3146425"/>
              <a:ext cx="950912" cy="819150"/>
            </a:xfrm>
            <a:custGeom>
              <a:avLst/>
              <a:gdLst>
                <a:gd name="T0" fmla="*/ 2047 w 2643"/>
                <a:gd name="T1" fmla="*/ 1416 h 2276"/>
                <a:gd name="T2" fmla="*/ 2084 w 2643"/>
                <a:gd name="T3" fmla="*/ 1379 h 2276"/>
                <a:gd name="T4" fmla="*/ 2084 w 2643"/>
                <a:gd name="T5" fmla="*/ 121 h 2276"/>
                <a:gd name="T6" fmla="*/ 2168 w 2643"/>
                <a:gd name="T7" fmla="*/ 37 h 2276"/>
                <a:gd name="T8" fmla="*/ 2559 w 2643"/>
                <a:gd name="T9" fmla="*/ 37 h 2276"/>
                <a:gd name="T10" fmla="*/ 2642 w 2643"/>
                <a:gd name="T11" fmla="*/ 121 h 2276"/>
                <a:gd name="T12" fmla="*/ 2642 w 2643"/>
                <a:gd name="T13" fmla="*/ 1945 h 2276"/>
                <a:gd name="T14" fmla="*/ 2498 w 2643"/>
                <a:gd name="T15" fmla="*/ 2243 h 2276"/>
                <a:gd name="T16" fmla="*/ 2081 w 2643"/>
                <a:gd name="T17" fmla="*/ 2149 h 2276"/>
                <a:gd name="T18" fmla="*/ 687 w 2643"/>
                <a:gd name="T19" fmla="*/ 934 h 2276"/>
                <a:gd name="T20" fmla="*/ 608 w 2643"/>
                <a:gd name="T21" fmla="*/ 863 h 2276"/>
                <a:gd name="T22" fmla="*/ 590 w 2643"/>
                <a:gd name="T23" fmla="*/ 855 h 2276"/>
                <a:gd name="T24" fmla="*/ 558 w 2643"/>
                <a:gd name="T25" fmla="*/ 886 h 2276"/>
                <a:gd name="T26" fmla="*/ 558 w 2643"/>
                <a:gd name="T27" fmla="*/ 2152 h 2276"/>
                <a:gd name="T28" fmla="*/ 474 w 2643"/>
                <a:gd name="T29" fmla="*/ 2236 h 2276"/>
                <a:gd name="T30" fmla="*/ 84 w 2643"/>
                <a:gd name="T31" fmla="*/ 2236 h 2276"/>
                <a:gd name="T32" fmla="*/ 0 w 2643"/>
                <a:gd name="T33" fmla="*/ 2152 h 2276"/>
                <a:gd name="T34" fmla="*/ 0 w 2643"/>
                <a:gd name="T35" fmla="*/ 331 h 2276"/>
                <a:gd name="T36" fmla="*/ 144 w 2643"/>
                <a:gd name="T37" fmla="*/ 32 h 2276"/>
                <a:gd name="T38" fmla="*/ 561 w 2643"/>
                <a:gd name="T39" fmla="*/ 126 h 2276"/>
                <a:gd name="T40" fmla="*/ 1956 w 2643"/>
                <a:gd name="T41" fmla="*/ 1343 h 2276"/>
                <a:gd name="T42" fmla="*/ 2021 w 2643"/>
                <a:gd name="T43" fmla="*/ 1406 h 2276"/>
                <a:gd name="T44" fmla="*/ 2047 w 2643"/>
                <a:gd name="T45" fmla="*/ 1416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3" h="2276">
                  <a:moveTo>
                    <a:pt x="2047" y="1416"/>
                  </a:moveTo>
                  <a:cubicBezTo>
                    <a:pt x="2068" y="1416"/>
                    <a:pt x="2084" y="1400"/>
                    <a:pt x="2084" y="1379"/>
                  </a:cubicBezTo>
                  <a:lnTo>
                    <a:pt x="2084" y="121"/>
                  </a:lnTo>
                  <a:cubicBezTo>
                    <a:pt x="2084" y="74"/>
                    <a:pt x="2123" y="37"/>
                    <a:pt x="2168" y="37"/>
                  </a:cubicBezTo>
                  <a:lnTo>
                    <a:pt x="2559" y="37"/>
                  </a:lnTo>
                  <a:cubicBezTo>
                    <a:pt x="2606" y="37"/>
                    <a:pt x="2642" y="76"/>
                    <a:pt x="2642" y="121"/>
                  </a:cubicBezTo>
                  <a:lnTo>
                    <a:pt x="2642" y="1945"/>
                  </a:lnTo>
                  <a:cubicBezTo>
                    <a:pt x="2642" y="2131"/>
                    <a:pt x="2569" y="2212"/>
                    <a:pt x="2498" y="2243"/>
                  </a:cubicBezTo>
                  <a:cubicBezTo>
                    <a:pt x="2427" y="2275"/>
                    <a:pt x="2212" y="2262"/>
                    <a:pt x="2081" y="2149"/>
                  </a:cubicBezTo>
                  <a:cubicBezTo>
                    <a:pt x="1953" y="2036"/>
                    <a:pt x="687" y="934"/>
                    <a:pt x="687" y="934"/>
                  </a:cubicBezTo>
                  <a:cubicBezTo>
                    <a:pt x="687" y="934"/>
                    <a:pt x="613" y="868"/>
                    <a:pt x="608" y="863"/>
                  </a:cubicBezTo>
                  <a:cubicBezTo>
                    <a:pt x="603" y="858"/>
                    <a:pt x="595" y="855"/>
                    <a:pt x="590" y="855"/>
                  </a:cubicBezTo>
                  <a:cubicBezTo>
                    <a:pt x="571" y="855"/>
                    <a:pt x="558" y="868"/>
                    <a:pt x="558" y="886"/>
                  </a:cubicBezTo>
                  <a:lnTo>
                    <a:pt x="558" y="2152"/>
                  </a:lnTo>
                  <a:cubicBezTo>
                    <a:pt x="558" y="2199"/>
                    <a:pt x="519" y="2236"/>
                    <a:pt x="474" y="2236"/>
                  </a:cubicBezTo>
                  <a:lnTo>
                    <a:pt x="84" y="2236"/>
                  </a:lnTo>
                  <a:cubicBezTo>
                    <a:pt x="37" y="2236"/>
                    <a:pt x="0" y="2196"/>
                    <a:pt x="0" y="2152"/>
                  </a:cubicBezTo>
                  <a:lnTo>
                    <a:pt x="0" y="331"/>
                  </a:lnTo>
                  <a:cubicBezTo>
                    <a:pt x="0" y="145"/>
                    <a:pt x="73" y="63"/>
                    <a:pt x="144" y="32"/>
                  </a:cubicBezTo>
                  <a:cubicBezTo>
                    <a:pt x="215" y="0"/>
                    <a:pt x="430" y="13"/>
                    <a:pt x="561" y="126"/>
                  </a:cubicBezTo>
                  <a:cubicBezTo>
                    <a:pt x="689" y="239"/>
                    <a:pt x="1956" y="1343"/>
                    <a:pt x="1956" y="1343"/>
                  </a:cubicBezTo>
                  <a:cubicBezTo>
                    <a:pt x="1956" y="1343"/>
                    <a:pt x="2016" y="1400"/>
                    <a:pt x="2021" y="1406"/>
                  </a:cubicBezTo>
                  <a:cubicBezTo>
                    <a:pt x="2029" y="1411"/>
                    <a:pt x="2037" y="1416"/>
                    <a:pt x="2047" y="1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775AE05-31C4-7842-B6A7-FF53DBC04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8" y="3159125"/>
              <a:ext cx="201612" cy="793750"/>
            </a:xfrm>
            <a:custGeom>
              <a:avLst/>
              <a:gdLst>
                <a:gd name="T0" fmla="*/ 0 w 560"/>
                <a:gd name="T1" fmla="*/ 84 h 2205"/>
                <a:gd name="T2" fmla="*/ 84 w 560"/>
                <a:gd name="T3" fmla="*/ 0 h 2205"/>
                <a:gd name="T4" fmla="*/ 475 w 560"/>
                <a:gd name="T5" fmla="*/ 0 h 2205"/>
                <a:gd name="T6" fmla="*/ 559 w 560"/>
                <a:gd name="T7" fmla="*/ 84 h 2205"/>
                <a:gd name="T8" fmla="*/ 559 w 560"/>
                <a:gd name="T9" fmla="*/ 2120 h 2205"/>
                <a:gd name="T10" fmla="*/ 475 w 560"/>
                <a:gd name="T11" fmla="*/ 2204 h 2205"/>
                <a:gd name="T12" fmla="*/ 84 w 560"/>
                <a:gd name="T13" fmla="*/ 2204 h 2205"/>
                <a:gd name="T14" fmla="*/ 0 w 560"/>
                <a:gd name="T15" fmla="*/ 2120 h 2205"/>
                <a:gd name="T16" fmla="*/ 0 w 560"/>
                <a:gd name="T17" fmla="*/ 84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05">
                  <a:moveTo>
                    <a:pt x="0" y="84"/>
                  </a:moveTo>
                  <a:cubicBezTo>
                    <a:pt x="0" y="37"/>
                    <a:pt x="40" y="0"/>
                    <a:pt x="84" y="0"/>
                  </a:cubicBezTo>
                  <a:lnTo>
                    <a:pt x="475" y="0"/>
                  </a:lnTo>
                  <a:cubicBezTo>
                    <a:pt x="522" y="0"/>
                    <a:pt x="559" y="39"/>
                    <a:pt x="559" y="84"/>
                  </a:cubicBezTo>
                  <a:lnTo>
                    <a:pt x="559" y="2120"/>
                  </a:lnTo>
                  <a:cubicBezTo>
                    <a:pt x="559" y="2167"/>
                    <a:pt x="519" y="2204"/>
                    <a:pt x="475" y="2204"/>
                  </a:cubicBezTo>
                  <a:lnTo>
                    <a:pt x="84" y="2204"/>
                  </a:lnTo>
                  <a:cubicBezTo>
                    <a:pt x="37" y="2204"/>
                    <a:pt x="0" y="2164"/>
                    <a:pt x="0" y="2120"/>
                  </a:cubicBezTo>
                  <a:lnTo>
                    <a:pt x="0" y="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0842B31-E7A5-5A41-A7CB-EEC1A3CC3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438" y="3155950"/>
              <a:ext cx="1196975" cy="798513"/>
            </a:xfrm>
            <a:custGeom>
              <a:avLst/>
              <a:gdLst>
                <a:gd name="T0" fmla="*/ 1931 w 3324"/>
                <a:gd name="T1" fmla="*/ 141 h 2217"/>
                <a:gd name="T2" fmla="*/ 1662 w 3324"/>
                <a:gd name="T3" fmla="*/ 0 h 2217"/>
                <a:gd name="T4" fmla="*/ 1392 w 3324"/>
                <a:gd name="T5" fmla="*/ 141 h 2217"/>
                <a:gd name="T6" fmla="*/ 13 w 3324"/>
                <a:gd name="T7" fmla="*/ 2130 h 2217"/>
                <a:gd name="T8" fmla="*/ 0 w 3324"/>
                <a:gd name="T9" fmla="*/ 2164 h 2217"/>
                <a:gd name="T10" fmla="*/ 53 w 3324"/>
                <a:gd name="T11" fmla="*/ 2216 h 2217"/>
                <a:gd name="T12" fmla="*/ 556 w 3324"/>
                <a:gd name="T13" fmla="*/ 2216 h 2217"/>
                <a:gd name="T14" fmla="*/ 601 w 3324"/>
                <a:gd name="T15" fmla="*/ 2190 h 2217"/>
                <a:gd name="T16" fmla="*/ 957 w 3324"/>
                <a:gd name="T17" fmla="*/ 1675 h 2217"/>
                <a:gd name="T18" fmla="*/ 1004 w 3324"/>
                <a:gd name="T19" fmla="*/ 1646 h 2217"/>
                <a:gd name="T20" fmla="*/ 2319 w 3324"/>
                <a:gd name="T21" fmla="*/ 1646 h 2217"/>
                <a:gd name="T22" fmla="*/ 2366 w 3324"/>
                <a:gd name="T23" fmla="*/ 1675 h 2217"/>
                <a:gd name="T24" fmla="*/ 2723 w 3324"/>
                <a:gd name="T25" fmla="*/ 2190 h 2217"/>
                <a:gd name="T26" fmla="*/ 2768 w 3324"/>
                <a:gd name="T27" fmla="*/ 2216 h 2217"/>
                <a:gd name="T28" fmla="*/ 3271 w 3324"/>
                <a:gd name="T29" fmla="*/ 2216 h 2217"/>
                <a:gd name="T30" fmla="*/ 3323 w 3324"/>
                <a:gd name="T31" fmla="*/ 2164 h 2217"/>
                <a:gd name="T32" fmla="*/ 3310 w 3324"/>
                <a:gd name="T33" fmla="*/ 2130 h 2217"/>
                <a:gd name="T34" fmla="*/ 1931 w 3324"/>
                <a:gd name="T35" fmla="*/ 141 h 2217"/>
                <a:gd name="T36" fmla="*/ 1377 w 3324"/>
                <a:gd name="T37" fmla="*/ 1153 h 2217"/>
                <a:gd name="T38" fmla="*/ 1345 w 3324"/>
                <a:gd name="T39" fmla="*/ 1122 h 2217"/>
                <a:gd name="T40" fmla="*/ 1353 w 3324"/>
                <a:gd name="T41" fmla="*/ 1101 h 2217"/>
                <a:gd name="T42" fmla="*/ 1633 w 3324"/>
                <a:gd name="T43" fmla="*/ 697 h 2217"/>
                <a:gd name="T44" fmla="*/ 1639 w 3324"/>
                <a:gd name="T45" fmla="*/ 692 h 2217"/>
                <a:gd name="T46" fmla="*/ 1644 w 3324"/>
                <a:gd name="T47" fmla="*/ 686 h 2217"/>
                <a:gd name="T48" fmla="*/ 1657 w 3324"/>
                <a:gd name="T49" fmla="*/ 684 h 2217"/>
                <a:gd name="T50" fmla="*/ 1660 w 3324"/>
                <a:gd name="T51" fmla="*/ 684 h 2217"/>
                <a:gd name="T52" fmla="*/ 1662 w 3324"/>
                <a:gd name="T53" fmla="*/ 684 h 2217"/>
                <a:gd name="T54" fmla="*/ 1675 w 3324"/>
                <a:gd name="T55" fmla="*/ 686 h 2217"/>
                <a:gd name="T56" fmla="*/ 1681 w 3324"/>
                <a:gd name="T57" fmla="*/ 692 h 2217"/>
                <a:gd name="T58" fmla="*/ 1686 w 3324"/>
                <a:gd name="T59" fmla="*/ 697 h 2217"/>
                <a:gd name="T60" fmla="*/ 1965 w 3324"/>
                <a:gd name="T61" fmla="*/ 1101 h 2217"/>
                <a:gd name="T62" fmla="*/ 1973 w 3324"/>
                <a:gd name="T63" fmla="*/ 1122 h 2217"/>
                <a:gd name="T64" fmla="*/ 1944 w 3324"/>
                <a:gd name="T65" fmla="*/ 1153 h 2217"/>
                <a:gd name="T66" fmla="*/ 1377 w 3324"/>
                <a:gd name="T67" fmla="*/ 1153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24" h="2217">
                  <a:moveTo>
                    <a:pt x="1931" y="141"/>
                  </a:moveTo>
                  <a:cubicBezTo>
                    <a:pt x="1871" y="55"/>
                    <a:pt x="1774" y="0"/>
                    <a:pt x="1662" y="0"/>
                  </a:cubicBezTo>
                  <a:cubicBezTo>
                    <a:pt x="1549" y="0"/>
                    <a:pt x="1450" y="57"/>
                    <a:pt x="1392" y="141"/>
                  </a:cubicBezTo>
                  <a:lnTo>
                    <a:pt x="13" y="2130"/>
                  </a:lnTo>
                  <a:cubicBezTo>
                    <a:pt x="5" y="2138"/>
                    <a:pt x="0" y="2151"/>
                    <a:pt x="0" y="2164"/>
                  </a:cubicBezTo>
                  <a:cubicBezTo>
                    <a:pt x="0" y="2193"/>
                    <a:pt x="24" y="2216"/>
                    <a:pt x="53" y="2216"/>
                  </a:cubicBezTo>
                  <a:lnTo>
                    <a:pt x="556" y="2216"/>
                  </a:lnTo>
                  <a:cubicBezTo>
                    <a:pt x="574" y="2216"/>
                    <a:pt x="593" y="2206"/>
                    <a:pt x="601" y="2190"/>
                  </a:cubicBezTo>
                  <a:lnTo>
                    <a:pt x="957" y="1675"/>
                  </a:lnTo>
                  <a:cubicBezTo>
                    <a:pt x="965" y="1656"/>
                    <a:pt x="983" y="1646"/>
                    <a:pt x="1004" y="1646"/>
                  </a:cubicBezTo>
                  <a:lnTo>
                    <a:pt x="2319" y="1646"/>
                  </a:lnTo>
                  <a:cubicBezTo>
                    <a:pt x="2340" y="1646"/>
                    <a:pt x="2359" y="1659"/>
                    <a:pt x="2366" y="1675"/>
                  </a:cubicBezTo>
                  <a:lnTo>
                    <a:pt x="2723" y="2190"/>
                  </a:lnTo>
                  <a:cubicBezTo>
                    <a:pt x="2731" y="2206"/>
                    <a:pt x="2749" y="2216"/>
                    <a:pt x="2768" y="2216"/>
                  </a:cubicBezTo>
                  <a:lnTo>
                    <a:pt x="3271" y="2216"/>
                  </a:lnTo>
                  <a:cubicBezTo>
                    <a:pt x="3300" y="2216"/>
                    <a:pt x="3323" y="2193"/>
                    <a:pt x="3323" y="2164"/>
                  </a:cubicBezTo>
                  <a:cubicBezTo>
                    <a:pt x="3321" y="2151"/>
                    <a:pt x="3315" y="2138"/>
                    <a:pt x="3310" y="2130"/>
                  </a:cubicBezTo>
                  <a:lnTo>
                    <a:pt x="1931" y="141"/>
                  </a:lnTo>
                  <a:close/>
                  <a:moveTo>
                    <a:pt x="1377" y="1153"/>
                  </a:moveTo>
                  <a:cubicBezTo>
                    <a:pt x="1358" y="1153"/>
                    <a:pt x="1345" y="1140"/>
                    <a:pt x="1345" y="1122"/>
                  </a:cubicBezTo>
                  <a:cubicBezTo>
                    <a:pt x="1345" y="1114"/>
                    <a:pt x="1348" y="1106"/>
                    <a:pt x="1353" y="1101"/>
                  </a:cubicBezTo>
                  <a:lnTo>
                    <a:pt x="1633" y="697"/>
                  </a:lnTo>
                  <a:lnTo>
                    <a:pt x="1639" y="692"/>
                  </a:lnTo>
                  <a:lnTo>
                    <a:pt x="1644" y="686"/>
                  </a:lnTo>
                  <a:cubicBezTo>
                    <a:pt x="1647" y="684"/>
                    <a:pt x="1652" y="684"/>
                    <a:pt x="1657" y="684"/>
                  </a:cubicBezTo>
                  <a:lnTo>
                    <a:pt x="1660" y="684"/>
                  </a:lnTo>
                  <a:lnTo>
                    <a:pt x="1662" y="684"/>
                  </a:lnTo>
                  <a:cubicBezTo>
                    <a:pt x="1668" y="684"/>
                    <a:pt x="1670" y="684"/>
                    <a:pt x="1675" y="686"/>
                  </a:cubicBezTo>
                  <a:cubicBezTo>
                    <a:pt x="1678" y="686"/>
                    <a:pt x="1678" y="689"/>
                    <a:pt x="1681" y="692"/>
                  </a:cubicBezTo>
                  <a:cubicBezTo>
                    <a:pt x="1683" y="694"/>
                    <a:pt x="1686" y="694"/>
                    <a:pt x="1686" y="697"/>
                  </a:cubicBezTo>
                  <a:lnTo>
                    <a:pt x="1965" y="1101"/>
                  </a:lnTo>
                  <a:cubicBezTo>
                    <a:pt x="1971" y="1106"/>
                    <a:pt x="1973" y="1114"/>
                    <a:pt x="1973" y="1122"/>
                  </a:cubicBezTo>
                  <a:cubicBezTo>
                    <a:pt x="1976" y="1140"/>
                    <a:pt x="1963" y="1153"/>
                    <a:pt x="1944" y="1153"/>
                  </a:cubicBezTo>
                  <a:lnTo>
                    <a:pt x="1377" y="115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00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1">
            <a:extLst>
              <a:ext uri="{FF2B5EF4-FFF2-40B4-BE49-F238E27FC236}">
                <a16:creationId xmlns:a16="http://schemas.microsoft.com/office/drawing/2014/main" id="{036FABAA-F719-0842-9AF9-B431345208D0}"/>
              </a:ext>
            </a:extLst>
          </p:cNvPr>
          <p:cNvSpPr/>
          <p:nvPr/>
        </p:nvSpPr>
        <p:spPr>
          <a:xfrm>
            <a:off x="7565189" y="2338537"/>
            <a:ext cx="2396832" cy="266487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Ansible </a:t>
            </a:r>
          </a:p>
        </p:txBody>
      </p:sp>
      <p:sp>
        <p:nvSpPr>
          <p:cNvPr id="51" name="직사각형 51">
            <a:extLst>
              <a:ext uri="{FF2B5EF4-FFF2-40B4-BE49-F238E27FC236}">
                <a16:creationId xmlns:a16="http://schemas.microsoft.com/office/drawing/2014/main" id="{5E576BEB-1D44-D940-9DE1-B3C55DB2695D}"/>
              </a:ext>
            </a:extLst>
          </p:cNvPr>
          <p:cNvSpPr/>
          <p:nvPr/>
        </p:nvSpPr>
        <p:spPr>
          <a:xfrm>
            <a:off x="3699168" y="2339976"/>
            <a:ext cx="2396832" cy="266487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CALM Provision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07F22-D23C-154B-AE8F-7158056C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 DBaaS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057E4-EC84-2348-B1A1-607A9B63D9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" y="6339245"/>
            <a:ext cx="3632405" cy="123111"/>
          </a:xfrm>
        </p:spPr>
        <p:txBody>
          <a:bodyPr/>
          <a:lstStyle/>
          <a:p>
            <a:r>
              <a:rPr lang="en-US"/>
              <a:t>Title of Presentation |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F42AF-A5E7-FD4B-96CF-F29031D730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직사각형 101">
            <a:extLst>
              <a:ext uri="{FF2B5EF4-FFF2-40B4-BE49-F238E27FC236}">
                <a16:creationId xmlns:a16="http://schemas.microsoft.com/office/drawing/2014/main" id="{3D762EFA-7CD1-5145-9F42-3072FE3ED7B0}"/>
              </a:ext>
            </a:extLst>
          </p:cNvPr>
          <p:cNvSpPr/>
          <p:nvPr/>
        </p:nvSpPr>
        <p:spPr>
          <a:xfrm>
            <a:off x="2001796" y="1445428"/>
            <a:ext cx="1364260" cy="360040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User portal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51">
            <a:extLst>
              <a:ext uri="{FF2B5EF4-FFF2-40B4-BE49-F238E27FC236}">
                <a16:creationId xmlns:a16="http://schemas.microsoft.com/office/drawing/2014/main" id="{7298B4C9-D5C8-314F-911A-72BCC0F3EBB3}"/>
              </a:ext>
            </a:extLst>
          </p:cNvPr>
          <p:cNvSpPr/>
          <p:nvPr/>
        </p:nvSpPr>
        <p:spPr>
          <a:xfrm>
            <a:off x="2001797" y="3436781"/>
            <a:ext cx="1364260" cy="48305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CALM blueprint</a:t>
            </a:r>
          </a:p>
        </p:txBody>
      </p:sp>
      <p:sp>
        <p:nvSpPr>
          <p:cNvPr id="12" name="직사각형 54">
            <a:extLst>
              <a:ext uri="{FF2B5EF4-FFF2-40B4-BE49-F238E27FC236}">
                <a16:creationId xmlns:a16="http://schemas.microsoft.com/office/drawing/2014/main" id="{529A9C95-EA5D-A94F-B758-BDB1E1E32310}"/>
              </a:ext>
            </a:extLst>
          </p:cNvPr>
          <p:cNvSpPr/>
          <p:nvPr/>
        </p:nvSpPr>
        <p:spPr>
          <a:xfrm>
            <a:off x="3928524" y="2729460"/>
            <a:ext cx="1964200" cy="66659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Network</a:t>
            </a:r>
          </a:p>
        </p:txBody>
      </p:sp>
      <p:sp>
        <p:nvSpPr>
          <p:cNvPr id="13" name="직사각형 55">
            <a:extLst>
              <a:ext uri="{FF2B5EF4-FFF2-40B4-BE49-F238E27FC236}">
                <a16:creationId xmlns:a16="http://schemas.microsoft.com/office/drawing/2014/main" id="{ABEBCCC6-F842-4541-8141-F426C8EDA40C}"/>
              </a:ext>
            </a:extLst>
          </p:cNvPr>
          <p:cNvSpPr/>
          <p:nvPr/>
        </p:nvSpPr>
        <p:spPr>
          <a:xfrm>
            <a:off x="7861204" y="2692972"/>
            <a:ext cx="1964200" cy="21567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Configuration</a:t>
            </a:r>
          </a:p>
        </p:txBody>
      </p:sp>
      <p:sp>
        <p:nvSpPr>
          <p:cNvPr id="16" name="직사각형 58">
            <a:extLst>
              <a:ext uri="{FF2B5EF4-FFF2-40B4-BE49-F238E27FC236}">
                <a16:creationId xmlns:a16="http://schemas.microsoft.com/office/drawing/2014/main" id="{041F235D-D974-3A41-BF8A-DA826684D546}"/>
              </a:ext>
            </a:extLst>
          </p:cNvPr>
          <p:cNvSpPr/>
          <p:nvPr/>
        </p:nvSpPr>
        <p:spPr>
          <a:xfrm>
            <a:off x="7953197" y="3041800"/>
            <a:ext cx="1800200" cy="3600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Pre script (DB runtime)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62">
            <a:extLst>
              <a:ext uri="{FF2B5EF4-FFF2-40B4-BE49-F238E27FC236}">
                <a16:creationId xmlns:a16="http://schemas.microsoft.com/office/drawing/2014/main" id="{694C2A40-1A28-4240-8F62-91E55FCCAF1B}"/>
              </a:ext>
            </a:extLst>
          </p:cNvPr>
          <p:cNvSpPr/>
          <p:nvPr/>
        </p:nvSpPr>
        <p:spPr>
          <a:xfrm>
            <a:off x="7953197" y="3485542"/>
            <a:ext cx="1800200" cy="3600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DB parameter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63">
            <a:extLst>
              <a:ext uri="{FF2B5EF4-FFF2-40B4-BE49-F238E27FC236}">
                <a16:creationId xmlns:a16="http://schemas.microsoft.com/office/drawing/2014/main" id="{11C763FD-D997-5A4F-9ED7-1CED4967D019}"/>
              </a:ext>
            </a:extLst>
          </p:cNvPr>
          <p:cNvSpPr/>
          <p:nvPr/>
        </p:nvSpPr>
        <p:spPr>
          <a:xfrm>
            <a:off x="7953197" y="3929284"/>
            <a:ext cx="1800200" cy="3600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DB install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64">
            <a:extLst>
              <a:ext uri="{FF2B5EF4-FFF2-40B4-BE49-F238E27FC236}">
                <a16:creationId xmlns:a16="http://schemas.microsoft.com/office/drawing/2014/main" id="{AB9402A0-9259-3441-A3F5-AC8ED2F6EAFD}"/>
              </a:ext>
            </a:extLst>
          </p:cNvPr>
          <p:cNvSpPr/>
          <p:nvPr/>
        </p:nvSpPr>
        <p:spPr>
          <a:xfrm>
            <a:off x="7953197" y="4373025"/>
            <a:ext cx="1800200" cy="3600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post script (DB env.)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65">
            <a:extLst>
              <a:ext uri="{FF2B5EF4-FFF2-40B4-BE49-F238E27FC236}">
                <a16:creationId xmlns:a16="http://schemas.microsoft.com/office/drawing/2014/main" id="{48EE1056-8885-CB4A-BB34-26FEA31144B5}"/>
              </a:ext>
            </a:extLst>
          </p:cNvPr>
          <p:cNvSpPr/>
          <p:nvPr/>
        </p:nvSpPr>
        <p:spPr>
          <a:xfrm>
            <a:off x="4020516" y="3037039"/>
            <a:ext cx="1800200" cy="3006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Pre-defined network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연결선: 구부러짐 73">
            <a:extLst>
              <a:ext uri="{FF2B5EF4-FFF2-40B4-BE49-F238E27FC236}">
                <a16:creationId xmlns:a16="http://schemas.microsoft.com/office/drawing/2014/main" id="{BD75EAB9-E105-E94D-93AA-E2FABD0D011C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1868270" y="2621123"/>
            <a:ext cx="1631313" cy="1"/>
          </a:xfrm>
          <a:prstGeom prst="curvedConnector3">
            <a:avLst>
              <a:gd name="adj1" fmla="val 50000"/>
            </a:avLst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06F4116-41AF-3349-9456-0358028B9289}"/>
              </a:ext>
            </a:extLst>
          </p:cNvPr>
          <p:cNvSpPr txBox="1"/>
          <p:nvPr/>
        </p:nvSpPr>
        <p:spPr>
          <a:xfrm>
            <a:off x="2225619" y="2459156"/>
            <a:ext cx="964588" cy="38387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7200" tIns="7200" rIns="7200" bIns="7200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REST API CALL</a:t>
            </a:r>
          </a:p>
        </p:txBody>
      </p:sp>
      <p:cxnSp>
        <p:nvCxnSpPr>
          <p:cNvPr id="67" name="연결선: 구부러짐 73">
            <a:extLst>
              <a:ext uri="{FF2B5EF4-FFF2-40B4-BE49-F238E27FC236}">
                <a16:creationId xmlns:a16="http://schemas.microsoft.com/office/drawing/2014/main" id="{0E5E0C97-B83B-354F-A46C-3394AD3D33A8}"/>
              </a:ext>
            </a:extLst>
          </p:cNvPr>
          <p:cNvCxnSpPr>
            <a:cxnSpLocks/>
            <a:stCxn id="9" idx="3"/>
            <a:endCxn id="51" idx="1"/>
          </p:cNvCxnSpPr>
          <p:nvPr/>
        </p:nvCxnSpPr>
        <p:spPr>
          <a:xfrm flipV="1">
            <a:off x="3366057" y="3672412"/>
            <a:ext cx="333111" cy="5898"/>
          </a:xfrm>
          <a:prstGeom prst="curvedConnector3">
            <a:avLst>
              <a:gd name="adj1" fmla="val 50000"/>
            </a:avLst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5">
            <a:extLst>
              <a:ext uri="{FF2B5EF4-FFF2-40B4-BE49-F238E27FC236}">
                <a16:creationId xmlns:a16="http://schemas.microsoft.com/office/drawing/2014/main" id="{4D724E86-3EE5-B54E-931D-9FB1F88C036D}"/>
              </a:ext>
            </a:extLst>
          </p:cNvPr>
          <p:cNvSpPr/>
          <p:nvPr/>
        </p:nvSpPr>
        <p:spPr>
          <a:xfrm>
            <a:off x="3928524" y="3479508"/>
            <a:ext cx="1964200" cy="131925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Computing</a:t>
            </a:r>
          </a:p>
        </p:txBody>
      </p:sp>
      <p:sp>
        <p:nvSpPr>
          <p:cNvPr id="54" name="직사각형 57">
            <a:extLst>
              <a:ext uri="{FF2B5EF4-FFF2-40B4-BE49-F238E27FC236}">
                <a16:creationId xmlns:a16="http://schemas.microsoft.com/office/drawing/2014/main" id="{11FC9BAB-FCF0-2A4F-93BE-563C21B62935}"/>
              </a:ext>
            </a:extLst>
          </p:cNvPr>
          <p:cNvSpPr/>
          <p:nvPr/>
        </p:nvSpPr>
        <p:spPr>
          <a:xfrm>
            <a:off x="4020517" y="3892684"/>
            <a:ext cx="1800200" cy="3600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OS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67">
            <a:extLst>
              <a:ext uri="{FF2B5EF4-FFF2-40B4-BE49-F238E27FC236}">
                <a16:creationId xmlns:a16="http://schemas.microsoft.com/office/drawing/2014/main" id="{51C555D7-5CF1-8641-8974-ED37B4A97797}"/>
              </a:ext>
            </a:extLst>
          </p:cNvPr>
          <p:cNvSpPr/>
          <p:nvPr/>
        </p:nvSpPr>
        <p:spPr>
          <a:xfrm>
            <a:off x="4020516" y="4296356"/>
            <a:ext cx="1800200" cy="3726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Storage</a:t>
            </a:r>
          </a:p>
        </p:txBody>
      </p:sp>
      <p:cxnSp>
        <p:nvCxnSpPr>
          <p:cNvPr id="64" name="연결선: 구부러짐 73">
            <a:extLst>
              <a:ext uri="{FF2B5EF4-FFF2-40B4-BE49-F238E27FC236}">
                <a16:creationId xmlns:a16="http://schemas.microsoft.com/office/drawing/2014/main" id="{B03DBD20-AAAA-7E48-A9DA-8C96107CB115}"/>
              </a:ext>
            </a:extLst>
          </p:cNvPr>
          <p:cNvCxnSpPr>
            <a:cxnSpLocks/>
            <a:stCxn id="51" idx="3"/>
            <a:endCxn id="59" idx="1"/>
          </p:cNvCxnSpPr>
          <p:nvPr/>
        </p:nvCxnSpPr>
        <p:spPr>
          <a:xfrm flipV="1">
            <a:off x="6096000" y="3670973"/>
            <a:ext cx="1469189" cy="1439"/>
          </a:xfrm>
          <a:prstGeom prst="curvedConnector3">
            <a:avLst>
              <a:gd name="adj1" fmla="val 50000"/>
            </a:avLst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E168490-3F1F-8445-80A9-003A57A4D82C}"/>
              </a:ext>
            </a:extLst>
          </p:cNvPr>
          <p:cNvSpPr txBox="1"/>
          <p:nvPr/>
        </p:nvSpPr>
        <p:spPr>
          <a:xfrm>
            <a:off x="6337365" y="3452815"/>
            <a:ext cx="964588" cy="38387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7200" tIns="7200" rIns="7200" bIns="7200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REST API CALL</a:t>
            </a:r>
          </a:p>
        </p:txBody>
      </p:sp>
    </p:spTree>
    <p:extLst>
      <p:ext uri="{BB962C8B-B14F-4D97-AF65-F5344CB8AC3E}">
        <p14:creationId xmlns:p14="http://schemas.microsoft.com/office/powerpoint/2010/main" val="193234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387149"/>
            <a:ext cx="10698480" cy="3693319"/>
          </a:xfrm>
        </p:spPr>
        <p:txBody>
          <a:bodyPr/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339245"/>
            <a:ext cx="2529539" cy="123111"/>
          </a:xfrm>
        </p:spPr>
        <p:txBody>
          <a:bodyPr/>
          <a:lstStyle/>
          <a:p>
            <a:r>
              <a:rPr lang="en-IN" dirty="0"/>
              <a:t>SDS POC Report </a:t>
            </a:r>
            <a:r>
              <a:rPr lang="en-US" dirty="0"/>
              <a:t>|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itle 14">
            <a:extLst>
              <a:ext uri="{FF2B5EF4-FFF2-40B4-BE49-F238E27FC236}">
                <a16:creationId xmlns:a16="http://schemas.microsoft.com/office/drawing/2014/main" id="{9312056D-1778-3D44-8479-4C9FDF435F37}"/>
              </a:ext>
            </a:extLst>
          </p:cNvPr>
          <p:cNvSpPr txBox="1">
            <a:spLocks/>
          </p:cNvSpPr>
          <p:nvPr/>
        </p:nvSpPr>
        <p:spPr>
          <a:xfrm>
            <a:off x="609600" y="387148"/>
            <a:ext cx="10698480" cy="61555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Q&amp;A session highlights</a:t>
            </a:r>
            <a:endParaRPr lang="en-US" dirty="0"/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41471DE4-7A9B-4F40-8E26-9924A8EB0C0D}"/>
              </a:ext>
            </a:extLst>
          </p:cNvPr>
          <p:cNvSpPr txBox="1">
            <a:spLocks/>
          </p:cNvSpPr>
          <p:nvPr/>
        </p:nvSpPr>
        <p:spPr>
          <a:xfrm>
            <a:off x="462596" y="1060663"/>
            <a:ext cx="10992488" cy="5278582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Tx/>
              <a:buFont typeface="Avenir Book" panose="02000503020000020003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Tx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Ø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B0F0"/>
                </a:solidFill>
              </a:rPr>
              <a:t>Q: Do you support Disk UUID display? It is necessary to configure cluster SW?</a:t>
            </a:r>
            <a:r>
              <a:rPr lang="en-US" sz="1400" dirty="0"/>
              <a:t> A: Yes. We can use disk </a:t>
            </a:r>
            <a:r>
              <a:rPr lang="en-US" sz="1400" err="1"/>
              <a:t>uuid</a:t>
            </a:r>
            <a:r>
              <a:rPr lang="en-US" sz="1400" dirty="0"/>
              <a:t> without any config unlike VMware. (showed at demo)</a:t>
            </a:r>
          </a:p>
          <a:p>
            <a:r>
              <a:rPr lang="en-US" sz="1400">
                <a:solidFill>
                  <a:srgbClr val="00B0F0"/>
                </a:solidFill>
              </a:rPr>
              <a:t>Q: Do you support Job schedule? </a:t>
            </a:r>
            <a:r>
              <a:rPr lang="en-US" sz="1400" dirty="0"/>
              <a:t>A: Yes. With X-play you can add job to VM or VM group. Recursive option will be add at next version.</a:t>
            </a:r>
          </a:p>
          <a:p>
            <a:r>
              <a:rPr lang="en-US" sz="1400" dirty="0">
                <a:solidFill>
                  <a:srgbClr val="00B0F0"/>
                </a:solidFill>
              </a:rPr>
              <a:t>Q: Can we check the progress of Ansible job status on Calm audit?</a:t>
            </a:r>
            <a:r>
              <a:rPr lang="en-US" sz="1400" dirty="0"/>
              <a:t> A: Yes. You can see the progress log and status on Calm by inserting a checking task. (Showed at demo)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Q: Can we reuse Calm task?</a:t>
            </a:r>
            <a:r>
              <a:rPr lang="en-US" sz="1400" dirty="0"/>
              <a:t>  A: Yes. You can register a every task to library and can import to any blue print.</a:t>
            </a:r>
          </a:p>
          <a:p>
            <a:r>
              <a:rPr lang="en-US" sz="1400" dirty="0">
                <a:solidFill>
                  <a:srgbClr val="00B0F0"/>
                </a:solidFill>
              </a:rPr>
              <a:t>Q: Can we check all parameter (static/runtime) we input ?</a:t>
            </a:r>
            <a:r>
              <a:rPr lang="en-US" sz="1400" dirty="0"/>
              <a:t>  A: Yes, You can see every parameter used in application provisioning. (GUI / CLI)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Q: Do you support auto scaling ?</a:t>
            </a:r>
            <a:r>
              <a:rPr lang="en-US" sz="1400" dirty="0"/>
              <a:t> A: We can implement it with X-play or OSS integration. You proved it at 1</a:t>
            </a:r>
            <a:r>
              <a:rPr lang="en-US" sz="1400" baseline="30000" dirty="0"/>
              <a:t>st</a:t>
            </a:r>
            <a:r>
              <a:rPr lang="en-US" sz="1400" dirty="0"/>
              <a:t> </a:t>
            </a:r>
            <a:r>
              <a:rPr lang="en-US" sz="1400" err="1"/>
              <a:t>PoC</a:t>
            </a:r>
            <a:r>
              <a:rPr lang="en-US" sz="1400" dirty="0"/>
              <a:t> already. Native auto scaling is coming by end of this year.</a:t>
            </a:r>
          </a:p>
          <a:p>
            <a:r>
              <a:rPr lang="en-US" sz="1400" dirty="0">
                <a:solidFill>
                  <a:srgbClr val="00B0F0"/>
                </a:solidFill>
              </a:rPr>
              <a:t>Q: Can you provide source code mgmt. feature like git. for Calm ?</a:t>
            </a:r>
            <a:r>
              <a:rPr lang="en-US" sz="1400" dirty="0"/>
              <a:t>  A: Not, Yet. It will come with next version (2019Q3)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Q: Do you support the scheduling based-on over subscription ratio? </a:t>
            </a:r>
            <a:r>
              <a:rPr lang="en-US" sz="1400" dirty="0"/>
              <a:t> A:  No. Our resource scheduling is based-on utilization and affinity rules. But if you are using your own portal, you can implement that using Prism API.</a:t>
            </a:r>
          </a:p>
        </p:txBody>
      </p:sp>
    </p:spTree>
    <p:extLst>
      <p:ext uri="{BB962C8B-B14F-4D97-AF65-F5344CB8AC3E}">
        <p14:creationId xmlns:p14="http://schemas.microsoft.com/office/powerpoint/2010/main" val="2555727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387148"/>
            <a:ext cx="10698480" cy="615553"/>
          </a:xfrm>
        </p:spPr>
        <p:txBody>
          <a:bodyPr/>
          <a:lstStyle/>
          <a:p>
            <a:r>
              <a:rPr lang="en-IN"/>
              <a:t>POC result summary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339245"/>
            <a:ext cx="2529539" cy="123111"/>
          </a:xfrm>
        </p:spPr>
        <p:txBody>
          <a:bodyPr/>
          <a:lstStyle/>
          <a:p>
            <a:r>
              <a:rPr lang="en-IN" dirty="0"/>
              <a:t>SDS POC Report </a:t>
            </a:r>
            <a:r>
              <a:rPr lang="en-US" dirty="0"/>
              <a:t>|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97323872-37B1-294A-8F60-B075D563EDB2}"/>
              </a:ext>
            </a:extLst>
          </p:cNvPr>
          <p:cNvSpPr txBox="1">
            <a:spLocks/>
          </p:cNvSpPr>
          <p:nvPr/>
        </p:nvSpPr>
        <p:spPr>
          <a:xfrm>
            <a:off x="609600" y="1371600"/>
            <a:ext cx="10861964" cy="4738255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Tx/>
              <a:buFont typeface="Avenir Book" panose="02000503020000020003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Tx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Ø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MySQL cluster deployment – done in 15 minutes with CALM VS 45 minutes with Ansible </a:t>
            </a:r>
          </a:p>
          <a:p>
            <a:r>
              <a:rPr lang="en-US" sz="2400" dirty="0"/>
              <a:t>Ansible integration – we have demonstrated 2 ways of integration : CALM-to-Ansible and Ansible-to-CALM</a:t>
            </a:r>
          </a:p>
          <a:p>
            <a:r>
              <a:rPr lang="en-US" sz="2400" dirty="0"/>
              <a:t>SDS determines that there is no problem in linking the existing service to Calm and was very satisfied with our solution and support.</a:t>
            </a:r>
          </a:p>
          <a:p>
            <a:r>
              <a:rPr lang="en-US" sz="2400" dirty="0"/>
              <a:t>SDS said “well done and thank very much”.</a:t>
            </a:r>
          </a:p>
          <a:p>
            <a:r>
              <a:rPr lang="en-US" sz="2400" dirty="0"/>
              <a:t>Sold 9-node all flash cluster for Cloud pilot. (Calm, Flow, Files)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6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3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4"/>
          <p:cNvSpPr>
            <a:spLocks noGrp="1"/>
          </p:cNvSpPr>
          <p:nvPr>
            <p:ph type="ftr" sz="quarter" idx="10"/>
          </p:nvPr>
        </p:nvSpPr>
        <p:spPr>
          <a:xfrm>
            <a:off x="609600" y="6339245"/>
            <a:ext cx="2468625" cy="123111"/>
          </a:xfrm>
        </p:spPr>
        <p:txBody>
          <a:bodyPr/>
          <a:lstStyle/>
          <a:p>
            <a:r>
              <a:rPr lang="en-IN" dirty="0"/>
              <a:t>SDS POC Report</a:t>
            </a:r>
            <a:r>
              <a:rPr lang="en-US" dirty="0"/>
              <a:t>| Confidential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/>
              <a:t>2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3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4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5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POC Focus areas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Existing solution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Tested solution: DBaaS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Proposed and tested solution: Ansible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030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09600" y="387148"/>
            <a:ext cx="5181600" cy="615553"/>
          </a:xfrm>
        </p:spPr>
        <p:txBody>
          <a:bodyPr/>
          <a:lstStyle/>
          <a:p>
            <a:r>
              <a:rPr lang="en-IN" dirty="0"/>
              <a:t>POC Focus Areas</a:t>
            </a:r>
          </a:p>
        </p:txBody>
      </p:sp>
      <p:pic>
        <p:nvPicPr>
          <p:cNvPr id="21" name="Picture Placeholder 20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" b="548"/>
          <a:stretch>
            <a:fillRect/>
          </a:stretch>
        </p:blipFill>
        <p:spPr/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/>
        </p:nvGrpSpPr>
        <p:grpSpPr>
          <a:xfrm>
            <a:off x="11236799" y="6273000"/>
            <a:ext cx="365289" cy="255600"/>
            <a:chOff x="6935788" y="3157538"/>
            <a:chExt cx="1136650" cy="795337"/>
          </a:xfrm>
          <a:solidFill>
            <a:schemeClr val="bg1"/>
          </a:solidFill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>
          <a:xfrm>
            <a:off x="609600" y="6339245"/>
            <a:ext cx="2529539" cy="123111"/>
          </a:xfrm>
        </p:spPr>
        <p:txBody>
          <a:bodyPr/>
          <a:lstStyle/>
          <a:p>
            <a:r>
              <a:rPr lang="en-IN" dirty="0"/>
              <a:t>SDS POC Report </a:t>
            </a:r>
            <a:r>
              <a:rPr lang="en-US" dirty="0"/>
              <a:t>| Confidential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825FA9C7-9BDB-C040-9295-E858F9D0D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33" y="1540888"/>
            <a:ext cx="5410643" cy="42601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CALM functionality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DBaaS automation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Integration with Ansible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Micro-segmentation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86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state</a:t>
            </a:r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0"/>
          </p:nvPr>
        </p:nvSpPr>
        <p:spPr>
          <a:xfrm>
            <a:off x="609600" y="6339245"/>
            <a:ext cx="2529539" cy="123111"/>
          </a:xfrm>
        </p:spPr>
        <p:txBody>
          <a:bodyPr/>
          <a:lstStyle/>
          <a:p>
            <a:r>
              <a:rPr lang="en-IN" dirty="0"/>
              <a:t>SDS POC Report</a:t>
            </a:r>
            <a:r>
              <a:rPr lang="en-US" dirty="0"/>
              <a:t> | Confidential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7D04A275-345C-9F4F-86AB-73068FDC9344}"/>
              </a:ext>
            </a:extLst>
          </p:cNvPr>
          <p:cNvSpPr txBox="1">
            <a:spLocks/>
          </p:cNvSpPr>
          <p:nvPr/>
        </p:nvSpPr>
        <p:spPr>
          <a:xfrm>
            <a:off x="609600" y="1371600"/>
            <a:ext cx="10992488" cy="48213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Tx/>
              <a:buFont typeface="Avenir Book" panose="02000503020000020003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Tx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Ø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SDS offers 9 kinds of DBaaS (MariaDB, MySQL, Postgres, Postgres Enterprise, PPAS, MSSQL for RDS, Mongo, Elastic Search, </a:t>
            </a:r>
            <a:r>
              <a:rPr lang="en-US" sz="2400" dirty="0" err="1"/>
              <a:t>ScyllaDB</a:t>
            </a:r>
            <a:r>
              <a:rPr lang="en-US" sz="2400" dirty="0"/>
              <a:t> for NoSQL)</a:t>
            </a:r>
          </a:p>
          <a:p>
            <a:r>
              <a:rPr lang="en-US" sz="2400" dirty="0"/>
              <a:t>Provision automated with Ansible </a:t>
            </a:r>
          </a:p>
          <a:p>
            <a:r>
              <a:rPr lang="en-US" sz="2400" dirty="0"/>
              <a:t>End-user could request a DB via self-service portal (developed in-house)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1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Pain points</a:t>
            </a:r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0"/>
          </p:nvPr>
        </p:nvSpPr>
        <p:spPr>
          <a:xfrm>
            <a:off x="609600" y="6339245"/>
            <a:ext cx="2529539" cy="123111"/>
          </a:xfrm>
        </p:spPr>
        <p:txBody>
          <a:bodyPr/>
          <a:lstStyle/>
          <a:p>
            <a:r>
              <a:rPr lang="en-IN" dirty="0"/>
              <a:t>SDS POC Report</a:t>
            </a:r>
            <a:r>
              <a:rPr lang="en-US" dirty="0"/>
              <a:t> | Confidential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7D04A275-345C-9F4F-86AB-73068FDC9344}"/>
              </a:ext>
            </a:extLst>
          </p:cNvPr>
          <p:cNvSpPr txBox="1">
            <a:spLocks/>
          </p:cNvSpPr>
          <p:nvPr/>
        </p:nvSpPr>
        <p:spPr>
          <a:xfrm>
            <a:off x="609600" y="1371600"/>
            <a:ext cx="10992488" cy="4821382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Tx/>
              <a:buFont typeface="Avenir Book" panose="02000503020000020003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Tx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Ø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Hard to integrate with IaaS (ansible uses </a:t>
            </a:r>
            <a:r>
              <a:rPr lang="en-US" sz="2400" dirty="0" err="1"/>
              <a:t>vcenter</a:t>
            </a:r>
            <a:r>
              <a:rPr lang="en-US" sz="2400" dirty="0"/>
              <a:t> </a:t>
            </a:r>
            <a:r>
              <a:rPr lang="en-US" sz="2400" dirty="0" err="1"/>
              <a:t>api</a:t>
            </a:r>
            <a:r>
              <a:rPr lang="en-US" sz="2400" dirty="0"/>
              <a:t> for infra deployment)</a:t>
            </a:r>
            <a:endParaRPr lang="ko-KR" altLang="en-US" dirty="0"/>
          </a:p>
          <a:p>
            <a:r>
              <a:rPr lang="en-US" sz="2400" dirty="0"/>
              <a:t>Need to maintain multiple Ansible towers for each DB type</a:t>
            </a:r>
            <a:endParaRPr lang="en-US" dirty="0"/>
          </a:p>
          <a:p>
            <a:pPr lvl="1"/>
            <a:r>
              <a:rPr lang="en-US" sz="2200" dirty="0"/>
              <a:t>Network</a:t>
            </a:r>
          </a:p>
          <a:p>
            <a:pPr lvl="1"/>
            <a:r>
              <a:rPr lang="en-US" sz="2200" dirty="0"/>
              <a:t>Compute</a:t>
            </a:r>
          </a:p>
          <a:p>
            <a:pPr lvl="1"/>
            <a:r>
              <a:rPr lang="en-US" sz="2200" dirty="0"/>
              <a:t>Storage</a:t>
            </a:r>
          </a:p>
          <a:p>
            <a:r>
              <a:rPr lang="en-US" sz="2400" dirty="0"/>
              <a:t>No single point of integration between SSP and Ansible (need to run multiple playbooks)</a:t>
            </a:r>
          </a:p>
          <a:p>
            <a:r>
              <a:rPr lang="en-US" sz="2400" dirty="0"/>
              <a:t>Ansible codebase is hard to maintain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7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POC Requirements</a:t>
            </a:r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0"/>
          </p:nvPr>
        </p:nvSpPr>
        <p:spPr>
          <a:xfrm>
            <a:off x="609600" y="6339245"/>
            <a:ext cx="2529539" cy="123111"/>
          </a:xfrm>
        </p:spPr>
        <p:txBody>
          <a:bodyPr/>
          <a:lstStyle/>
          <a:p>
            <a:r>
              <a:rPr lang="en-IN" dirty="0"/>
              <a:t>SDS POC Report</a:t>
            </a:r>
            <a:r>
              <a:rPr lang="en-US" dirty="0"/>
              <a:t> | Confidential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7D04A275-345C-9F4F-86AB-73068FDC9344}"/>
              </a:ext>
            </a:extLst>
          </p:cNvPr>
          <p:cNvSpPr txBox="1">
            <a:spLocks/>
          </p:cNvSpPr>
          <p:nvPr/>
        </p:nvSpPr>
        <p:spPr>
          <a:xfrm>
            <a:off x="609600" y="1371600"/>
            <a:ext cx="10992488" cy="48213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Tx/>
              <a:buFont typeface="Avenir Book" panose="02000503020000020003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Tx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Ø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SDS wants to maximize re-use of existing Ansible code base </a:t>
            </a:r>
          </a:p>
          <a:p>
            <a:pPr lvl="1"/>
            <a:r>
              <a:rPr lang="en-US" sz="2200" dirty="0"/>
              <a:t>Ansible/CALM integration required</a:t>
            </a:r>
          </a:p>
          <a:p>
            <a:r>
              <a:rPr lang="en-US" sz="2400" dirty="0"/>
              <a:t>SDS will slowly migrate Ansible to CALM</a:t>
            </a:r>
          </a:p>
          <a:p>
            <a:pPr lvl="1"/>
            <a:r>
              <a:rPr lang="en-US" sz="2200" dirty="0"/>
              <a:t>Ease of configuration / day-2 operations required </a:t>
            </a:r>
          </a:p>
          <a:p>
            <a:r>
              <a:rPr lang="en-US" sz="2400" dirty="0"/>
              <a:t>Integrated Network, Compute and Storage provisioning</a:t>
            </a:r>
          </a:p>
          <a:p>
            <a:r>
              <a:rPr lang="en-US" sz="2400" dirty="0"/>
              <a:t>Ease of integration with SSP</a:t>
            </a:r>
          </a:p>
          <a:p>
            <a:r>
              <a:rPr lang="en-US" sz="2400" dirty="0"/>
              <a:t>Automated scale-out functionality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7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7F22-D23C-154B-AE8F-7158056C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SDS DBaaS architecture – current state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057E4-EC84-2348-B1A1-607A9B63D9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Title of Presentation |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F42AF-A5E7-FD4B-96CF-F29031D730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직사각형 101">
            <a:extLst>
              <a:ext uri="{FF2B5EF4-FFF2-40B4-BE49-F238E27FC236}">
                <a16:creationId xmlns:a16="http://schemas.microsoft.com/office/drawing/2014/main" id="{3D762EFA-7CD1-5145-9F42-3072FE3ED7B0}"/>
              </a:ext>
            </a:extLst>
          </p:cNvPr>
          <p:cNvSpPr/>
          <p:nvPr/>
        </p:nvSpPr>
        <p:spPr>
          <a:xfrm>
            <a:off x="1511364" y="1866846"/>
            <a:ext cx="136426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User portal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49">
            <a:extLst>
              <a:ext uri="{FF2B5EF4-FFF2-40B4-BE49-F238E27FC236}">
                <a16:creationId xmlns:a16="http://schemas.microsoft.com/office/drawing/2014/main" id="{30DF0FAB-5254-6E41-A5BB-B95F8625306C}"/>
              </a:ext>
            </a:extLst>
          </p:cNvPr>
          <p:cNvSpPr/>
          <p:nvPr/>
        </p:nvSpPr>
        <p:spPr>
          <a:xfrm>
            <a:off x="6096000" y="1371600"/>
            <a:ext cx="1964200" cy="360040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AZ01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50">
            <a:extLst>
              <a:ext uri="{FF2B5EF4-FFF2-40B4-BE49-F238E27FC236}">
                <a16:creationId xmlns:a16="http://schemas.microsoft.com/office/drawing/2014/main" id="{C87325F8-E19D-1741-BD09-20CE6CDDEB93}"/>
              </a:ext>
            </a:extLst>
          </p:cNvPr>
          <p:cNvSpPr/>
          <p:nvPr/>
        </p:nvSpPr>
        <p:spPr>
          <a:xfrm>
            <a:off x="6096000" y="1866846"/>
            <a:ext cx="1964200" cy="4257282"/>
          </a:xfrm>
          <a:prstGeom prst="roundRect">
            <a:avLst>
              <a:gd name="adj" fmla="val 2027"/>
            </a:avLst>
          </a:prstGeom>
          <a:solidFill>
            <a:schemeClr val="bg1"/>
          </a:solidFill>
          <a:ln w="3175">
            <a:solidFill>
              <a:schemeClr val="tx1">
                <a:lumMod val="10000"/>
                <a:lumOff val="90000"/>
              </a:schemeClr>
            </a:solidFill>
          </a:ln>
          <a:effectLst>
            <a:glow rad="38100">
              <a:schemeClr val="tx1">
                <a:lumMod val="50000"/>
                <a:lumOff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ko-KR" altLang="en-US" dirty="0" err="1">
              <a:solidFill>
                <a:schemeClr val="bg1"/>
              </a:solidFill>
            </a:endParaRPr>
          </a:p>
        </p:txBody>
      </p:sp>
      <p:sp>
        <p:nvSpPr>
          <p:cNvPr id="9" name="직사각형 51">
            <a:extLst>
              <a:ext uri="{FF2B5EF4-FFF2-40B4-BE49-F238E27FC236}">
                <a16:creationId xmlns:a16="http://schemas.microsoft.com/office/drawing/2014/main" id="{7298B4C9-D5C8-314F-911A-72BCC0F3EBB3}"/>
              </a:ext>
            </a:extLst>
          </p:cNvPr>
          <p:cNvSpPr/>
          <p:nvPr/>
        </p:nvSpPr>
        <p:spPr>
          <a:xfrm>
            <a:off x="1507472" y="3135796"/>
            <a:ext cx="1368152" cy="169218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Ansible</a:t>
            </a:r>
          </a:p>
        </p:txBody>
      </p:sp>
      <p:sp>
        <p:nvSpPr>
          <p:cNvPr id="10" name="직사각형 52">
            <a:extLst>
              <a:ext uri="{FF2B5EF4-FFF2-40B4-BE49-F238E27FC236}">
                <a16:creationId xmlns:a16="http://schemas.microsoft.com/office/drawing/2014/main" id="{854BFA83-1890-E447-9ECD-6F615FC39033}"/>
              </a:ext>
            </a:extLst>
          </p:cNvPr>
          <p:cNvSpPr/>
          <p:nvPr/>
        </p:nvSpPr>
        <p:spPr>
          <a:xfrm>
            <a:off x="1669490" y="4251920"/>
            <a:ext cx="1044116" cy="3600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playbook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53">
            <a:extLst>
              <a:ext uri="{FF2B5EF4-FFF2-40B4-BE49-F238E27FC236}">
                <a16:creationId xmlns:a16="http://schemas.microsoft.com/office/drawing/2014/main" id="{520F66B0-03A6-9246-B46B-B82332900FA9}"/>
              </a:ext>
            </a:extLst>
          </p:cNvPr>
          <p:cNvSpPr/>
          <p:nvPr/>
        </p:nvSpPr>
        <p:spPr>
          <a:xfrm>
            <a:off x="1669490" y="3603848"/>
            <a:ext cx="1044116" cy="3600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core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54">
            <a:extLst>
              <a:ext uri="{FF2B5EF4-FFF2-40B4-BE49-F238E27FC236}">
                <a16:creationId xmlns:a16="http://schemas.microsoft.com/office/drawing/2014/main" id="{529A9C95-EA5D-A94F-B758-BDB1E1E32310}"/>
              </a:ext>
            </a:extLst>
          </p:cNvPr>
          <p:cNvSpPr/>
          <p:nvPr/>
        </p:nvSpPr>
        <p:spPr>
          <a:xfrm>
            <a:off x="3426539" y="1560295"/>
            <a:ext cx="1964200" cy="66659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3" name="직사각형 55">
            <a:extLst>
              <a:ext uri="{FF2B5EF4-FFF2-40B4-BE49-F238E27FC236}">
                <a16:creationId xmlns:a16="http://schemas.microsoft.com/office/drawing/2014/main" id="{ABEBCCC6-F842-4541-8141-F426C8EDA40C}"/>
              </a:ext>
            </a:extLst>
          </p:cNvPr>
          <p:cNvSpPr/>
          <p:nvPr/>
        </p:nvSpPr>
        <p:spPr>
          <a:xfrm>
            <a:off x="3426539" y="2523153"/>
            <a:ext cx="1964200" cy="266487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Computing</a:t>
            </a:r>
          </a:p>
        </p:txBody>
      </p:sp>
      <p:sp>
        <p:nvSpPr>
          <p:cNvPr id="14" name="직사각형 56">
            <a:extLst>
              <a:ext uri="{FF2B5EF4-FFF2-40B4-BE49-F238E27FC236}">
                <a16:creationId xmlns:a16="http://schemas.microsoft.com/office/drawing/2014/main" id="{9081F0A0-B0DF-7943-B684-4D34B9232A89}"/>
              </a:ext>
            </a:extLst>
          </p:cNvPr>
          <p:cNvSpPr/>
          <p:nvPr/>
        </p:nvSpPr>
        <p:spPr>
          <a:xfrm>
            <a:off x="3426539" y="5444903"/>
            <a:ext cx="1964200" cy="7009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5" name="직사각형 57">
            <a:extLst>
              <a:ext uri="{FF2B5EF4-FFF2-40B4-BE49-F238E27FC236}">
                <a16:creationId xmlns:a16="http://schemas.microsoft.com/office/drawing/2014/main" id="{88AE0782-F068-8F44-964D-6ABC2D7C9B7F}"/>
              </a:ext>
            </a:extLst>
          </p:cNvPr>
          <p:cNvSpPr/>
          <p:nvPr/>
        </p:nvSpPr>
        <p:spPr>
          <a:xfrm>
            <a:off x="3518532" y="2936330"/>
            <a:ext cx="1800200" cy="3600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OS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직사각형 58">
            <a:extLst>
              <a:ext uri="{FF2B5EF4-FFF2-40B4-BE49-F238E27FC236}">
                <a16:creationId xmlns:a16="http://schemas.microsoft.com/office/drawing/2014/main" id="{041F235D-D974-3A41-BF8A-DA826684D546}"/>
              </a:ext>
            </a:extLst>
          </p:cNvPr>
          <p:cNvSpPr/>
          <p:nvPr/>
        </p:nvSpPr>
        <p:spPr>
          <a:xfrm>
            <a:off x="3518532" y="3380072"/>
            <a:ext cx="1800200" cy="3600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Pre script (DB runtime)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직사각형 62">
            <a:extLst>
              <a:ext uri="{FF2B5EF4-FFF2-40B4-BE49-F238E27FC236}">
                <a16:creationId xmlns:a16="http://schemas.microsoft.com/office/drawing/2014/main" id="{694C2A40-1A28-4240-8F62-91E55FCCAF1B}"/>
              </a:ext>
            </a:extLst>
          </p:cNvPr>
          <p:cNvSpPr/>
          <p:nvPr/>
        </p:nvSpPr>
        <p:spPr>
          <a:xfrm>
            <a:off x="3518532" y="3823814"/>
            <a:ext cx="1800200" cy="3600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DB parameter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직사각형 63">
            <a:extLst>
              <a:ext uri="{FF2B5EF4-FFF2-40B4-BE49-F238E27FC236}">
                <a16:creationId xmlns:a16="http://schemas.microsoft.com/office/drawing/2014/main" id="{11C763FD-D997-5A4F-9ED7-1CED4967D019}"/>
              </a:ext>
            </a:extLst>
          </p:cNvPr>
          <p:cNvSpPr/>
          <p:nvPr/>
        </p:nvSpPr>
        <p:spPr>
          <a:xfrm>
            <a:off x="3518532" y="4267556"/>
            <a:ext cx="1800200" cy="3600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DB install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직사각형 64">
            <a:extLst>
              <a:ext uri="{FF2B5EF4-FFF2-40B4-BE49-F238E27FC236}">
                <a16:creationId xmlns:a16="http://schemas.microsoft.com/office/drawing/2014/main" id="{AB9402A0-9259-3441-A3F5-AC8ED2F6EAFD}"/>
              </a:ext>
            </a:extLst>
          </p:cNvPr>
          <p:cNvSpPr/>
          <p:nvPr/>
        </p:nvSpPr>
        <p:spPr>
          <a:xfrm>
            <a:off x="3518532" y="4711297"/>
            <a:ext cx="1800200" cy="3600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post script (DB env.)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직사각형 65">
            <a:extLst>
              <a:ext uri="{FF2B5EF4-FFF2-40B4-BE49-F238E27FC236}">
                <a16:creationId xmlns:a16="http://schemas.microsoft.com/office/drawing/2014/main" id="{48EE1056-8885-CB4A-BB34-26FEA31144B5}"/>
              </a:ext>
            </a:extLst>
          </p:cNvPr>
          <p:cNvSpPr/>
          <p:nvPr/>
        </p:nvSpPr>
        <p:spPr>
          <a:xfrm>
            <a:off x="3518531" y="1867874"/>
            <a:ext cx="1800200" cy="3006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Pre-defined network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직사각형 67">
            <a:extLst>
              <a:ext uri="{FF2B5EF4-FFF2-40B4-BE49-F238E27FC236}">
                <a16:creationId xmlns:a16="http://schemas.microsoft.com/office/drawing/2014/main" id="{51C555D7-5CF1-8641-8974-ED37B4A97797}"/>
              </a:ext>
            </a:extLst>
          </p:cNvPr>
          <p:cNvSpPr/>
          <p:nvPr/>
        </p:nvSpPr>
        <p:spPr>
          <a:xfrm>
            <a:off x="3518531" y="5718714"/>
            <a:ext cx="1800200" cy="3726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Size from pre-configured datastore</a:t>
            </a:r>
          </a:p>
        </p:txBody>
      </p:sp>
      <p:cxnSp>
        <p:nvCxnSpPr>
          <p:cNvPr id="22" name="연결선: 구부러짐 73">
            <a:extLst>
              <a:ext uri="{FF2B5EF4-FFF2-40B4-BE49-F238E27FC236}">
                <a16:creationId xmlns:a16="http://schemas.microsoft.com/office/drawing/2014/main" id="{BD75EAB9-E105-E94D-93AA-E2FABD0D011C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1738066" y="2680368"/>
            <a:ext cx="908910" cy="1946"/>
          </a:xfrm>
          <a:prstGeom prst="curvedConnector3">
            <a:avLst>
              <a:gd name="adj1" fmla="val 50000"/>
            </a:avLst>
          </a:prstGeom>
          <a:ln w="63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74">
            <a:extLst>
              <a:ext uri="{FF2B5EF4-FFF2-40B4-BE49-F238E27FC236}">
                <a16:creationId xmlns:a16="http://schemas.microsoft.com/office/drawing/2014/main" id="{1E6742BC-F2B4-E941-9306-4895DBADFE48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2191548" y="3963888"/>
            <a:ext cx="0" cy="288032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75">
            <a:extLst>
              <a:ext uri="{FF2B5EF4-FFF2-40B4-BE49-F238E27FC236}">
                <a16:creationId xmlns:a16="http://schemas.microsoft.com/office/drawing/2014/main" id="{645523BE-54F8-1446-9361-CF3E29B7644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2713606" y="1893591"/>
            <a:ext cx="712933" cy="2538349"/>
          </a:xfrm>
          <a:prstGeom prst="curvedConnector3">
            <a:avLst>
              <a:gd name="adj1" fmla="val 50000"/>
            </a:avLst>
          </a:prstGeom>
          <a:ln w="63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76">
            <a:extLst>
              <a:ext uri="{FF2B5EF4-FFF2-40B4-BE49-F238E27FC236}">
                <a16:creationId xmlns:a16="http://schemas.microsoft.com/office/drawing/2014/main" id="{881F38DE-4D71-514E-8ED1-8BD7080DAC67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2713606" y="3855589"/>
            <a:ext cx="712933" cy="576351"/>
          </a:xfrm>
          <a:prstGeom prst="curvedConnector3">
            <a:avLst>
              <a:gd name="adj1" fmla="val 50000"/>
            </a:avLst>
          </a:prstGeom>
          <a:ln w="63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79">
            <a:extLst>
              <a:ext uri="{FF2B5EF4-FFF2-40B4-BE49-F238E27FC236}">
                <a16:creationId xmlns:a16="http://schemas.microsoft.com/office/drawing/2014/main" id="{9F22228E-2734-8F47-A6B8-47C632A0ADD1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2713606" y="4431940"/>
            <a:ext cx="712933" cy="1363438"/>
          </a:xfrm>
          <a:prstGeom prst="curvedConnector3">
            <a:avLst>
              <a:gd name="adj1" fmla="val 50000"/>
            </a:avLst>
          </a:prstGeom>
          <a:ln w="63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83">
            <a:extLst>
              <a:ext uri="{FF2B5EF4-FFF2-40B4-BE49-F238E27FC236}">
                <a16:creationId xmlns:a16="http://schemas.microsoft.com/office/drawing/2014/main" id="{D08299AC-8406-3444-A6ED-668514C7F44A}"/>
              </a:ext>
            </a:extLst>
          </p:cNvPr>
          <p:cNvSpPr/>
          <p:nvPr/>
        </p:nvSpPr>
        <p:spPr>
          <a:xfrm>
            <a:off x="6322016" y="2667744"/>
            <a:ext cx="1512168" cy="259228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(A : basic)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8" name="직사각형 84">
            <a:extLst>
              <a:ext uri="{FF2B5EF4-FFF2-40B4-BE49-F238E27FC236}">
                <a16:creationId xmlns:a16="http://schemas.microsoft.com/office/drawing/2014/main" id="{4A7DF134-0B14-F447-A789-49FD3B1F60B6}"/>
              </a:ext>
            </a:extLst>
          </p:cNvPr>
          <p:cNvSpPr/>
          <p:nvPr/>
        </p:nvSpPr>
        <p:spPr>
          <a:xfrm>
            <a:off x="6408545" y="3194798"/>
            <a:ext cx="1339111" cy="2902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network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9" name="직사각형 85">
            <a:extLst>
              <a:ext uri="{FF2B5EF4-FFF2-40B4-BE49-F238E27FC236}">
                <a16:creationId xmlns:a16="http://schemas.microsoft.com/office/drawing/2014/main" id="{0BDE2C8F-CBB8-1342-9759-FC1061E7CA8D}"/>
              </a:ext>
            </a:extLst>
          </p:cNvPr>
          <p:cNvSpPr/>
          <p:nvPr/>
        </p:nvSpPr>
        <p:spPr>
          <a:xfrm>
            <a:off x="6408545" y="3602536"/>
            <a:ext cx="1339111" cy="2902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DB engine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0" name="직사각형 86">
            <a:extLst>
              <a:ext uri="{FF2B5EF4-FFF2-40B4-BE49-F238E27FC236}">
                <a16:creationId xmlns:a16="http://schemas.microsoft.com/office/drawing/2014/main" id="{ADD2C525-EAE5-B448-BC3E-A6A96F43B7E8}"/>
              </a:ext>
            </a:extLst>
          </p:cNvPr>
          <p:cNvSpPr/>
          <p:nvPr/>
        </p:nvSpPr>
        <p:spPr>
          <a:xfrm>
            <a:off x="6408545" y="4010274"/>
            <a:ext cx="1339111" cy="2902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pacemaker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직사각형 87">
            <a:extLst>
              <a:ext uri="{FF2B5EF4-FFF2-40B4-BE49-F238E27FC236}">
                <a16:creationId xmlns:a16="http://schemas.microsoft.com/office/drawing/2014/main" id="{A788DB47-B577-4442-B9AE-86E9104CBAB9}"/>
              </a:ext>
            </a:extLst>
          </p:cNvPr>
          <p:cNvSpPr/>
          <p:nvPr/>
        </p:nvSpPr>
        <p:spPr>
          <a:xfrm>
            <a:off x="6408545" y="4418012"/>
            <a:ext cx="1339111" cy="2902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corosync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직사각형 88">
            <a:extLst>
              <a:ext uri="{FF2B5EF4-FFF2-40B4-BE49-F238E27FC236}">
                <a16:creationId xmlns:a16="http://schemas.microsoft.com/office/drawing/2014/main" id="{ED7BF913-F3EA-CC4E-96AA-F7EA5E276480}"/>
              </a:ext>
            </a:extLst>
          </p:cNvPr>
          <p:cNvSpPr/>
          <p:nvPr/>
        </p:nvSpPr>
        <p:spPr>
          <a:xfrm>
            <a:off x="6408545" y="4825749"/>
            <a:ext cx="1339111" cy="2902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DRBD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3" name="순서도: 자기 디스크 16">
            <a:extLst>
              <a:ext uri="{FF2B5EF4-FFF2-40B4-BE49-F238E27FC236}">
                <a16:creationId xmlns:a16="http://schemas.microsoft.com/office/drawing/2014/main" id="{778841FF-E25F-6A41-BDC7-452FE18BF212}"/>
              </a:ext>
            </a:extLst>
          </p:cNvPr>
          <p:cNvSpPr/>
          <p:nvPr/>
        </p:nvSpPr>
        <p:spPr>
          <a:xfrm>
            <a:off x="6610048" y="5548064"/>
            <a:ext cx="936104" cy="432048"/>
          </a:xfrm>
          <a:prstGeom prst="flowChartMagneticDisk">
            <a:avLst/>
          </a:prstGeom>
          <a:noFill/>
          <a:ln w="6350">
            <a:solidFill>
              <a:srgbClr val="009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storage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90">
            <a:extLst>
              <a:ext uri="{FF2B5EF4-FFF2-40B4-BE49-F238E27FC236}">
                <a16:creationId xmlns:a16="http://schemas.microsoft.com/office/drawing/2014/main" id="{EC02B4B4-C022-7440-9F4F-4B691367AC27}"/>
              </a:ext>
            </a:extLst>
          </p:cNvPr>
          <p:cNvSpPr/>
          <p:nvPr/>
        </p:nvSpPr>
        <p:spPr>
          <a:xfrm>
            <a:off x="8400256" y="1371600"/>
            <a:ext cx="1964200" cy="360040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AZ02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사각형: 둥근 모서리 91">
            <a:extLst>
              <a:ext uri="{FF2B5EF4-FFF2-40B4-BE49-F238E27FC236}">
                <a16:creationId xmlns:a16="http://schemas.microsoft.com/office/drawing/2014/main" id="{0B7F3C04-EBC7-374D-941E-C1677492F1C4}"/>
              </a:ext>
            </a:extLst>
          </p:cNvPr>
          <p:cNvSpPr/>
          <p:nvPr/>
        </p:nvSpPr>
        <p:spPr>
          <a:xfrm>
            <a:off x="8400256" y="1866846"/>
            <a:ext cx="1964200" cy="4257282"/>
          </a:xfrm>
          <a:prstGeom prst="roundRect">
            <a:avLst>
              <a:gd name="adj" fmla="val 2027"/>
            </a:avLst>
          </a:prstGeom>
          <a:solidFill>
            <a:schemeClr val="bg1"/>
          </a:solidFill>
          <a:ln w="3175">
            <a:solidFill>
              <a:schemeClr val="tx1">
                <a:lumMod val="10000"/>
                <a:lumOff val="90000"/>
              </a:schemeClr>
            </a:solidFill>
          </a:ln>
          <a:effectLst>
            <a:glow rad="38100">
              <a:schemeClr val="tx1">
                <a:lumMod val="50000"/>
                <a:lumOff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ko-KR" altLang="en-US" dirty="0" err="1">
              <a:solidFill>
                <a:schemeClr val="bg1"/>
              </a:solidFill>
            </a:endParaRPr>
          </a:p>
        </p:txBody>
      </p:sp>
      <p:sp>
        <p:nvSpPr>
          <p:cNvPr id="36" name="직사각형 92">
            <a:extLst>
              <a:ext uri="{FF2B5EF4-FFF2-40B4-BE49-F238E27FC236}">
                <a16:creationId xmlns:a16="http://schemas.microsoft.com/office/drawing/2014/main" id="{36E9A0BA-6308-CD42-8A77-991F9269BF18}"/>
              </a:ext>
            </a:extLst>
          </p:cNvPr>
          <p:cNvSpPr/>
          <p:nvPr/>
        </p:nvSpPr>
        <p:spPr>
          <a:xfrm>
            <a:off x="8626272" y="2667744"/>
            <a:ext cx="1512168" cy="259228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(S : deployed with HA)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93">
            <a:extLst>
              <a:ext uri="{FF2B5EF4-FFF2-40B4-BE49-F238E27FC236}">
                <a16:creationId xmlns:a16="http://schemas.microsoft.com/office/drawing/2014/main" id="{CE9B37DA-D91F-394F-8072-E9DF1669F007}"/>
              </a:ext>
            </a:extLst>
          </p:cNvPr>
          <p:cNvSpPr/>
          <p:nvPr/>
        </p:nvSpPr>
        <p:spPr>
          <a:xfrm>
            <a:off x="8712801" y="3194798"/>
            <a:ext cx="1339111" cy="2902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network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8" name="직사각형 94">
            <a:extLst>
              <a:ext uri="{FF2B5EF4-FFF2-40B4-BE49-F238E27FC236}">
                <a16:creationId xmlns:a16="http://schemas.microsoft.com/office/drawing/2014/main" id="{537FE66D-BF3D-3342-8BF2-97D81E733C59}"/>
              </a:ext>
            </a:extLst>
          </p:cNvPr>
          <p:cNvSpPr/>
          <p:nvPr/>
        </p:nvSpPr>
        <p:spPr>
          <a:xfrm>
            <a:off x="8712801" y="3602536"/>
            <a:ext cx="1339111" cy="2902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DB engine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9" name="직사각형 95">
            <a:extLst>
              <a:ext uri="{FF2B5EF4-FFF2-40B4-BE49-F238E27FC236}">
                <a16:creationId xmlns:a16="http://schemas.microsoft.com/office/drawing/2014/main" id="{0A0F38E8-47CC-7944-9CEB-467214FC67DD}"/>
              </a:ext>
            </a:extLst>
          </p:cNvPr>
          <p:cNvSpPr/>
          <p:nvPr/>
        </p:nvSpPr>
        <p:spPr>
          <a:xfrm>
            <a:off x="8712801" y="4010274"/>
            <a:ext cx="1339111" cy="2902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pacemaker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0" name="직사각형 96">
            <a:extLst>
              <a:ext uri="{FF2B5EF4-FFF2-40B4-BE49-F238E27FC236}">
                <a16:creationId xmlns:a16="http://schemas.microsoft.com/office/drawing/2014/main" id="{123F69A4-2793-974D-9FC5-991ECAC15715}"/>
              </a:ext>
            </a:extLst>
          </p:cNvPr>
          <p:cNvSpPr/>
          <p:nvPr/>
        </p:nvSpPr>
        <p:spPr>
          <a:xfrm>
            <a:off x="8712801" y="4418012"/>
            <a:ext cx="1339111" cy="2902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corosync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1" name="직사각형 97">
            <a:extLst>
              <a:ext uri="{FF2B5EF4-FFF2-40B4-BE49-F238E27FC236}">
                <a16:creationId xmlns:a16="http://schemas.microsoft.com/office/drawing/2014/main" id="{1717F222-178D-4E41-980F-5C4D8B5C8C93}"/>
              </a:ext>
            </a:extLst>
          </p:cNvPr>
          <p:cNvSpPr/>
          <p:nvPr/>
        </p:nvSpPr>
        <p:spPr>
          <a:xfrm>
            <a:off x="8712801" y="4825749"/>
            <a:ext cx="1339111" cy="2902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DRBD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2" name="순서도: 자기 디스크 124">
            <a:extLst>
              <a:ext uri="{FF2B5EF4-FFF2-40B4-BE49-F238E27FC236}">
                <a16:creationId xmlns:a16="http://schemas.microsoft.com/office/drawing/2014/main" id="{A3F8351E-6E47-B64F-8DC3-3DD5E1ADF7BF}"/>
              </a:ext>
            </a:extLst>
          </p:cNvPr>
          <p:cNvSpPr/>
          <p:nvPr/>
        </p:nvSpPr>
        <p:spPr>
          <a:xfrm>
            <a:off x="8914304" y="5548064"/>
            <a:ext cx="936104" cy="432048"/>
          </a:xfrm>
          <a:prstGeom prst="flowChartMagneticDisk">
            <a:avLst/>
          </a:prstGeom>
          <a:noFill/>
          <a:ln w="6350">
            <a:solidFill>
              <a:srgbClr val="009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storage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18">
            <a:extLst>
              <a:ext uri="{FF2B5EF4-FFF2-40B4-BE49-F238E27FC236}">
                <a16:creationId xmlns:a16="http://schemas.microsoft.com/office/drawing/2014/main" id="{A7048495-EE47-7747-B109-CB485D50A77F}"/>
              </a:ext>
            </a:extLst>
          </p:cNvPr>
          <p:cNvCxnSpPr>
            <a:stCxn id="32" idx="3"/>
            <a:endCxn id="41" idx="1"/>
          </p:cNvCxnSpPr>
          <p:nvPr/>
        </p:nvCxnSpPr>
        <p:spPr>
          <a:xfrm>
            <a:off x="7747656" y="4970883"/>
            <a:ext cx="965145" cy="0"/>
          </a:xfrm>
          <a:prstGeom prst="straightConnector1">
            <a:avLst/>
          </a:prstGeom>
          <a:ln w="63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125">
            <a:extLst>
              <a:ext uri="{FF2B5EF4-FFF2-40B4-BE49-F238E27FC236}">
                <a16:creationId xmlns:a16="http://schemas.microsoft.com/office/drawing/2014/main" id="{03570FC6-292D-B346-B2F6-276FEDD9419D}"/>
              </a:ext>
            </a:extLst>
          </p:cNvPr>
          <p:cNvCxnSpPr>
            <a:cxnSpLocks/>
            <a:stCxn id="32" idx="2"/>
            <a:endCxn id="33" idx="1"/>
          </p:cNvCxnSpPr>
          <p:nvPr/>
        </p:nvCxnSpPr>
        <p:spPr>
          <a:xfrm flipH="1">
            <a:off x="7078100" y="5116016"/>
            <a:ext cx="1" cy="432048"/>
          </a:xfrm>
          <a:prstGeom prst="straightConnector1">
            <a:avLst/>
          </a:prstGeom>
          <a:ln w="63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126">
            <a:extLst>
              <a:ext uri="{FF2B5EF4-FFF2-40B4-BE49-F238E27FC236}">
                <a16:creationId xmlns:a16="http://schemas.microsoft.com/office/drawing/2014/main" id="{FEFA0420-FB8C-9F44-ACD2-692F62B33BD8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9382356" y="5116016"/>
            <a:ext cx="1" cy="425347"/>
          </a:xfrm>
          <a:prstGeom prst="straightConnector1">
            <a:avLst/>
          </a:prstGeom>
          <a:ln w="63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135">
            <a:extLst>
              <a:ext uri="{FF2B5EF4-FFF2-40B4-BE49-F238E27FC236}">
                <a16:creationId xmlns:a16="http://schemas.microsoft.com/office/drawing/2014/main" id="{FFDF387C-C4D6-B34D-BE6D-3CE5294EA1F1}"/>
              </a:ext>
            </a:extLst>
          </p:cNvPr>
          <p:cNvCxnSpPr>
            <a:cxnSpLocks/>
            <a:stCxn id="21" idx="3"/>
            <a:endCxn id="33" idx="2"/>
          </p:cNvCxnSpPr>
          <p:nvPr/>
        </p:nvCxnSpPr>
        <p:spPr>
          <a:xfrm flipV="1">
            <a:off x="5318731" y="5764088"/>
            <a:ext cx="1291317" cy="140963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136">
            <a:extLst>
              <a:ext uri="{FF2B5EF4-FFF2-40B4-BE49-F238E27FC236}">
                <a16:creationId xmlns:a16="http://schemas.microsoft.com/office/drawing/2014/main" id="{105F1361-CB5E-734A-8739-12D3E0A4B957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>
            <a:off x="5390739" y="3855589"/>
            <a:ext cx="931277" cy="108299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137">
            <a:extLst>
              <a:ext uri="{FF2B5EF4-FFF2-40B4-BE49-F238E27FC236}">
                <a16:creationId xmlns:a16="http://schemas.microsoft.com/office/drawing/2014/main" id="{1F728FA0-5F00-0D40-80D0-B756B0E2DEA4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5318731" y="2018207"/>
            <a:ext cx="1089814" cy="1321725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DD6EED8-38C8-484F-81F3-C3AC5BF30BCC}"/>
              </a:ext>
            </a:extLst>
          </p:cNvPr>
          <p:cNvSpPr txBox="1"/>
          <p:nvPr/>
        </p:nvSpPr>
        <p:spPr>
          <a:xfrm>
            <a:off x="7726471" y="5009241"/>
            <a:ext cx="1089813" cy="199207"/>
          </a:xfrm>
          <a:prstGeom prst="rect">
            <a:avLst/>
          </a:prstGeom>
          <a:noFill/>
        </p:spPr>
        <p:txBody>
          <a:bodyPr wrap="square" lIns="7200" tIns="7200" rIns="7200" bIns="72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</a:rPr>
              <a:t>replication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50" name="직사각형 138">
            <a:extLst>
              <a:ext uri="{FF2B5EF4-FFF2-40B4-BE49-F238E27FC236}">
                <a16:creationId xmlns:a16="http://schemas.microsoft.com/office/drawing/2014/main" id="{57A09F24-E0F3-5441-B076-29BBFC4CA953}"/>
              </a:ext>
            </a:extLst>
          </p:cNvPr>
          <p:cNvSpPr/>
          <p:nvPr/>
        </p:nvSpPr>
        <p:spPr>
          <a:xfrm>
            <a:off x="6408545" y="1957487"/>
            <a:ext cx="1339111" cy="2902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DNS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139">
            <a:extLst>
              <a:ext uri="{FF2B5EF4-FFF2-40B4-BE49-F238E27FC236}">
                <a16:creationId xmlns:a16="http://schemas.microsoft.com/office/drawing/2014/main" id="{A3645B7C-B1C5-FF40-92F8-905B2C2DEDEF}"/>
              </a:ext>
            </a:extLst>
          </p:cNvPr>
          <p:cNvCxnSpPr>
            <a:cxnSpLocks/>
            <a:stCxn id="20" idx="3"/>
            <a:endCxn id="50" idx="1"/>
          </p:cNvCxnSpPr>
          <p:nvPr/>
        </p:nvCxnSpPr>
        <p:spPr>
          <a:xfrm>
            <a:off x="5318731" y="2018207"/>
            <a:ext cx="1089814" cy="84414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06F4116-41AF-3349-9456-0358028B9289}"/>
              </a:ext>
            </a:extLst>
          </p:cNvPr>
          <p:cNvSpPr txBox="1"/>
          <p:nvPr/>
        </p:nvSpPr>
        <p:spPr>
          <a:xfrm>
            <a:off x="1673240" y="2460578"/>
            <a:ext cx="1080120" cy="199207"/>
          </a:xfrm>
          <a:prstGeom prst="rect">
            <a:avLst/>
          </a:prstGeom>
          <a:noFill/>
        </p:spPr>
        <p:txBody>
          <a:bodyPr wrap="square" lIns="7200" tIns="7200" rIns="7200" bIns="7200" rtlCol="0">
            <a:spAutoFit/>
          </a:bodyPr>
          <a:lstStyle/>
          <a:p>
            <a:r>
              <a:rPr lang="en-US" sz="1200" dirty="0"/>
              <a:t>REST API CALL</a:t>
            </a:r>
          </a:p>
        </p:txBody>
      </p:sp>
    </p:spTree>
    <p:extLst>
      <p:ext uri="{BB962C8B-B14F-4D97-AF65-F5344CB8AC3E}">
        <p14:creationId xmlns:p14="http://schemas.microsoft.com/office/powerpoint/2010/main" val="129909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7F22-D23C-154B-AE8F-7158056C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Tested solution: DBaaS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057E4-EC84-2348-B1A1-607A9B63D9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Title of Presentation |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F42AF-A5E7-FD4B-96CF-F29031D730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직사각형 101">
            <a:extLst>
              <a:ext uri="{FF2B5EF4-FFF2-40B4-BE49-F238E27FC236}">
                <a16:creationId xmlns:a16="http://schemas.microsoft.com/office/drawing/2014/main" id="{3D762EFA-7CD1-5145-9F42-3072FE3ED7B0}"/>
              </a:ext>
            </a:extLst>
          </p:cNvPr>
          <p:cNvSpPr/>
          <p:nvPr/>
        </p:nvSpPr>
        <p:spPr>
          <a:xfrm>
            <a:off x="2508120" y="1540727"/>
            <a:ext cx="1364260" cy="360040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User porta</a:t>
            </a:r>
            <a:r>
              <a:rPr lang="ru-RU" altLang="ko-KR" sz="1400" dirty="0">
                <a:solidFill>
                  <a:schemeClr val="tx1"/>
                </a:solidFill>
                <a:latin typeface="+mn-ea"/>
              </a:rPr>
              <a:t> (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not in a l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49">
            <a:extLst>
              <a:ext uri="{FF2B5EF4-FFF2-40B4-BE49-F238E27FC236}">
                <a16:creationId xmlns:a16="http://schemas.microsoft.com/office/drawing/2014/main" id="{30DF0FAB-5254-6E41-A5BB-B95F8625306C}"/>
              </a:ext>
            </a:extLst>
          </p:cNvPr>
          <p:cNvSpPr/>
          <p:nvPr/>
        </p:nvSpPr>
        <p:spPr>
          <a:xfrm>
            <a:off x="6937868" y="1540726"/>
            <a:ext cx="1964200" cy="360040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Node 1 (Future: Zone 1)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사각형: 둥근 모서리 50">
            <a:extLst>
              <a:ext uri="{FF2B5EF4-FFF2-40B4-BE49-F238E27FC236}">
                <a16:creationId xmlns:a16="http://schemas.microsoft.com/office/drawing/2014/main" id="{C87325F8-E19D-1741-BD09-20CE6CDDEB93}"/>
              </a:ext>
            </a:extLst>
          </p:cNvPr>
          <p:cNvSpPr/>
          <p:nvPr/>
        </p:nvSpPr>
        <p:spPr>
          <a:xfrm>
            <a:off x="6937868" y="2489836"/>
            <a:ext cx="1964200" cy="3592848"/>
          </a:xfrm>
          <a:prstGeom prst="roundRect">
            <a:avLst>
              <a:gd name="adj" fmla="val 2027"/>
            </a:avLst>
          </a:prstGeom>
          <a:solidFill>
            <a:schemeClr val="bg1"/>
          </a:solidFill>
          <a:ln w="3175">
            <a:solidFill>
              <a:schemeClr val="tx1">
                <a:lumMod val="10000"/>
                <a:lumOff val="90000"/>
              </a:schemeClr>
            </a:solidFill>
          </a:ln>
          <a:effectLst>
            <a:glow rad="38100">
              <a:schemeClr val="tx1">
                <a:lumMod val="50000"/>
                <a:lumOff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ko-KR" altLang="en-US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직사각형 51">
            <a:extLst>
              <a:ext uri="{FF2B5EF4-FFF2-40B4-BE49-F238E27FC236}">
                <a16:creationId xmlns:a16="http://schemas.microsoft.com/office/drawing/2014/main" id="{7298B4C9-D5C8-314F-911A-72BCC0F3EBB3}"/>
              </a:ext>
            </a:extLst>
          </p:cNvPr>
          <p:cNvSpPr/>
          <p:nvPr/>
        </p:nvSpPr>
        <p:spPr>
          <a:xfrm>
            <a:off x="985676" y="2936329"/>
            <a:ext cx="4445305" cy="310425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CALM blueprint</a:t>
            </a:r>
          </a:p>
        </p:txBody>
      </p:sp>
      <p:sp>
        <p:nvSpPr>
          <p:cNvPr id="12" name="직사각형 54">
            <a:extLst>
              <a:ext uri="{FF2B5EF4-FFF2-40B4-BE49-F238E27FC236}">
                <a16:creationId xmlns:a16="http://schemas.microsoft.com/office/drawing/2014/main" id="{529A9C95-EA5D-A94F-B758-BDB1E1E32310}"/>
              </a:ext>
            </a:extLst>
          </p:cNvPr>
          <p:cNvSpPr/>
          <p:nvPr/>
        </p:nvSpPr>
        <p:spPr>
          <a:xfrm>
            <a:off x="1142894" y="3249490"/>
            <a:ext cx="1964200" cy="66659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Network</a:t>
            </a:r>
          </a:p>
        </p:txBody>
      </p:sp>
      <p:sp>
        <p:nvSpPr>
          <p:cNvPr id="13" name="직사각형 55">
            <a:extLst>
              <a:ext uri="{FF2B5EF4-FFF2-40B4-BE49-F238E27FC236}">
                <a16:creationId xmlns:a16="http://schemas.microsoft.com/office/drawing/2014/main" id="{ABEBCCC6-F842-4541-8141-F426C8EDA40C}"/>
              </a:ext>
            </a:extLst>
          </p:cNvPr>
          <p:cNvSpPr/>
          <p:nvPr/>
        </p:nvSpPr>
        <p:spPr>
          <a:xfrm>
            <a:off x="3183037" y="3213208"/>
            <a:ext cx="1964200" cy="266487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Computing</a:t>
            </a:r>
          </a:p>
        </p:txBody>
      </p:sp>
      <p:sp>
        <p:nvSpPr>
          <p:cNvPr id="14" name="직사각형 56">
            <a:extLst>
              <a:ext uri="{FF2B5EF4-FFF2-40B4-BE49-F238E27FC236}">
                <a16:creationId xmlns:a16="http://schemas.microsoft.com/office/drawing/2014/main" id="{9081F0A0-B0DF-7943-B684-4D34B9232A89}"/>
              </a:ext>
            </a:extLst>
          </p:cNvPr>
          <p:cNvSpPr/>
          <p:nvPr/>
        </p:nvSpPr>
        <p:spPr>
          <a:xfrm>
            <a:off x="1137904" y="5177130"/>
            <a:ext cx="1964200" cy="7009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Storage</a:t>
            </a:r>
          </a:p>
        </p:txBody>
      </p:sp>
      <p:sp>
        <p:nvSpPr>
          <p:cNvPr id="15" name="직사각형 57">
            <a:extLst>
              <a:ext uri="{FF2B5EF4-FFF2-40B4-BE49-F238E27FC236}">
                <a16:creationId xmlns:a16="http://schemas.microsoft.com/office/drawing/2014/main" id="{88AE0782-F068-8F44-964D-6ABC2D7C9B7F}"/>
              </a:ext>
            </a:extLst>
          </p:cNvPr>
          <p:cNvSpPr/>
          <p:nvPr/>
        </p:nvSpPr>
        <p:spPr>
          <a:xfrm>
            <a:off x="3275030" y="3626385"/>
            <a:ext cx="1800200" cy="3600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OS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58">
            <a:extLst>
              <a:ext uri="{FF2B5EF4-FFF2-40B4-BE49-F238E27FC236}">
                <a16:creationId xmlns:a16="http://schemas.microsoft.com/office/drawing/2014/main" id="{041F235D-D974-3A41-BF8A-DA826684D546}"/>
              </a:ext>
            </a:extLst>
          </p:cNvPr>
          <p:cNvSpPr/>
          <p:nvPr/>
        </p:nvSpPr>
        <p:spPr>
          <a:xfrm>
            <a:off x="3275030" y="4070127"/>
            <a:ext cx="1800200" cy="3600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Pre script (DB runtime)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62">
            <a:extLst>
              <a:ext uri="{FF2B5EF4-FFF2-40B4-BE49-F238E27FC236}">
                <a16:creationId xmlns:a16="http://schemas.microsoft.com/office/drawing/2014/main" id="{694C2A40-1A28-4240-8F62-91E55FCCAF1B}"/>
              </a:ext>
            </a:extLst>
          </p:cNvPr>
          <p:cNvSpPr/>
          <p:nvPr/>
        </p:nvSpPr>
        <p:spPr>
          <a:xfrm>
            <a:off x="3275030" y="4513869"/>
            <a:ext cx="1800200" cy="3600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DB parameter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63">
            <a:extLst>
              <a:ext uri="{FF2B5EF4-FFF2-40B4-BE49-F238E27FC236}">
                <a16:creationId xmlns:a16="http://schemas.microsoft.com/office/drawing/2014/main" id="{11C763FD-D997-5A4F-9ED7-1CED4967D019}"/>
              </a:ext>
            </a:extLst>
          </p:cNvPr>
          <p:cNvSpPr/>
          <p:nvPr/>
        </p:nvSpPr>
        <p:spPr>
          <a:xfrm>
            <a:off x="3275030" y="4957611"/>
            <a:ext cx="1800200" cy="3600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DB install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64">
            <a:extLst>
              <a:ext uri="{FF2B5EF4-FFF2-40B4-BE49-F238E27FC236}">
                <a16:creationId xmlns:a16="http://schemas.microsoft.com/office/drawing/2014/main" id="{AB9402A0-9259-3441-A3F5-AC8ED2F6EAFD}"/>
              </a:ext>
            </a:extLst>
          </p:cNvPr>
          <p:cNvSpPr/>
          <p:nvPr/>
        </p:nvSpPr>
        <p:spPr>
          <a:xfrm>
            <a:off x="3275030" y="5401352"/>
            <a:ext cx="1800200" cy="3600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post script (DB env.)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65">
            <a:extLst>
              <a:ext uri="{FF2B5EF4-FFF2-40B4-BE49-F238E27FC236}">
                <a16:creationId xmlns:a16="http://schemas.microsoft.com/office/drawing/2014/main" id="{48EE1056-8885-CB4A-BB34-26FEA31144B5}"/>
              </a:ext>
            </a:extLst>
          </p:cNvPr>
          <p:cNvSpPr/>
          <p:nvPr/>
        </p:nvSpPr>
        <p:spPr>
          <a:xfrm>
            <a:off x="1234886" y="3557069"/>
            <a:ext cx="1800200" cy="3006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Pre-defined network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67">
            <a:extLst>
              <a:ext uri="{FF2B5EF4-FFF2-40B4-BE49-F238E27FC236}">
                <a16:creationId xmlns:a16="http://schemas.microsoft.com/office/drawing/2014/main" id="{51C555D7-5CF1-8641-8974-ED37B4A97797}"/>
              </a:ext>
            </a:extLst>
          </p:cNvPr>
          <p:cNvSpPr/>
          <p:nvPr/>
        </p:nvSpPr>
        <p:spPr>
          <a:xfrm>
            <a:off x="1229896" y="5450941"/>
            <a:ext cx="1800200" cy="3726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1 volume per VM</a:t>
            </a:r>
          </a:p>
        </p:txBody>
      </p:sp>
      <p:cxnSp>
        <p:nvCxnSpPr>
          <p:cNvPr id="22" name="연결선: 구부러짐 73">
            <a:extLst>
              <a:ext uri="{FF2B5EF4-FFF2-40B4-BE49-F238E27FC236}">
                <a16:creationId xmlns:a16="http://schemas.microsoft.com/office/drawing/2014/main" id="{BD75EAB9-E105-E94D-93AA-E2FABD0D011C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2681508" y="2409508"/>
            <a:ext cx="1035562" cy="18079"/>
          </a:xfrm>
          <a:prstGeom prst="curvedConnector3">
            <a:avLst>
              <a:gd name="adj1" fmla="val 50000"/>
            </a:avLst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83">
            <a:extLst>
              <a:ext uri="{FF2B5EF4-FFF2-40B4-BE49-F238E27FC236}">
                <a16:creationId xmlns:a16="http://schemas.microsoft.com/office/drawing/2014/main" id="{D08299AC-8406-3444-A6ED-668514C7F44A}"/>
              </a:ext>
            </a:extLst>
          </p:cNvPr>
          <p:cNvSpPr/>
          <p:nvPr/>
        </p:nvSpPr>
        <p:spPr>
          <a:xfrm>
            <a:off x="7163884" y="2626300"/>
            <a:ext cx="1512168" cy="259228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DB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(Primary)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84">
            <a:extLst>
              <a:ext uri="{FF2B5EF4-FFF2-40B4-BE49-F238E27FC236}">
                <a16:creationId xmlns:a16="http://schemas.microsoft.com/office/drawing/2014/main" id="{4A7DF134-0B14-F447-A789-49FD3B1F60B6}"/>
              </a:ext>
            </a:extLst>
          </p:cNvPr>
          <p:cNvSpPr/>
          <p:nvPr/>
        </p:nvSpPr>
        <p:spPr>
          <a:xfrm>
            <a:off x="7250413" y="3153354"/>
            <a:ext cx="1339111" cy="2902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network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85">
            <a:extLst>
              <a:ext uri="{FF2B5EF4-FFF2-40B4-BE49-F238E27FC236}">
                <a16:creationId xmlns:a16="http://schemas.microsoft.com/office/drawing/2014/main" id="{0BDE2C8F-CBB8-1342-9759-FC1061E7CA8D}"/>
              </a:ext>
            </a:extLst>
          </p:cNvPr>
          <p:cNvSpPr/>
          <p:nvPr/>
        </p:nvSpPr>
        <p:spPr>
          <a:xfrm>
            <a:off x="7250413" y="3561092"/>
            <a:ext cx="1339111" cy="2902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DB engine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86">
            <a:extLst>
              <a:ext uri="{FF2B5EF4-FFF2-40B4-BE49-F238E27FC236}">
                <a16:creationId xmlns:a16="http://schemas.microsoft.com/office/drawing/2014/main" id="{ADD2C525-EAE5-B448-BC3E-A6A96F43B7E8}"/>
              </a:ext>
            </a:extLst>
          </p:cNvPr>
          <p:cNvSpPr/>
          <p:nvPr/>
        </p:nvSpPr>
        <p:spPr>
          <a:xfrm>
            <a:off x="7250413" y="3968830"/>
            <a:ext cx="1339111" cy="2902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pacemaker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87">
            <a:extLst>
              <a:ext uri="{FF2B5EF4-FFF2-40B4-BE49-F238E27FC236}">
                <a16:creationId xmlns:a16="http://schemas.microsoft.com/office/drawing/2014/main" id="{A788DB47-B577-4442-B9AE-86E9104CBAB9}"/>
              </a:ext>
            </a:extLst>
          </p:cNvPr>
          <p:cNvSpPr/>
          <p:nvPr/>
        </p:nvSpPr>
        <p:spPr>
          <a:xfrm>
            <a:off x="7250413" y="4376568"/>
            <a:ext cx="1339111" cy="2902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Corosync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88">
            <a:extLst>
              <a:ext uri="{FF2B5EF4-FFF2-40B4-BE49-F238E27FC236}">
                <a16:creationId xmlns:a16="http://schemas.microsoft.com/office/drawing/2014/main" id="{ED7BF913-F3EA-CC4E-96AA-F7EA5E276480}"/>
              </a:ext>
            </a:extLst>
          </p:cNvPr>
          <p:cNvSpPr/>
          <p:nvPr/>
        </p:nvSpPr>
        <p:spPr>
          <a:xfrm>
            <a:off x="7250413" y="4784305"/>
            <a:ext cx="1339111" cy="2902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DRBD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순서도: 자기 디스크 16">
            <a:extLst>
              <a:ext uri="{FF2B5EF4-FFF2-40B4-BE49-F238E27FC236}">
                <a16:creationId xmlns:a16="http://schemas.microsoft.com/office/drawing/2014/main" id="{778841FF-E25F-6A41-BDC7-452FE18BF212}"/>
              </a:ext>
            </a:extLst>
          </p:cNvPr>
          <p:cNvSpPr/>
          <p:nvPr/>
        </p:nvSpPr>
        <p:spPr>
          <a:xfrm>
            <a:off x="7451916" y="5506620"/>
            <a:ext cx="936104" cy="432048"/>
          </a:xfrm>
          <a:prstGeom prst="flowChartMagneticDisk">
            <a:avLst/>
          </a:prstGeom>
          <a:noFill/>
          <a:ln w="6350">
            <a:solidFill>
              <a:srgbClr val="009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storage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90">
            <a:extLst>
              <a:ext uri="{FF2B5EF4-FFF2-40B4-BE49-F238E27FC236}">
                <a16:creationId xmlns:a16="http://schemas.microsoft.com/office/drawing/2014/main" id="{EC02B4B4-C022-7440-9F4F-4B691367AC27}"/>
              </a:ext>
            </a:extLst>
          </p:cNvPr>
          <p:cNvSpPr/>
          <p:nvPr/>
        </p:nvSpPr>
        <p:spPr>
          <a:xfrm>
            <a:off x="9242124" y="1540726"/>
            <a:ext cx="1964200" cy="360040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Node 2 (Future: Zone2 )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사각형: 둥근 모서리 91">
            <a:extLst>
              <a:ext uri="{FF2B5EF4-FFF2-40B4-BE49-F238E27FC236}">
                <a16:creationId xmlns:a16="http://schemas.microsoft.com/office/drawing/2014/main" id="{0B7F3C04-EBC7-374D-941E-C1677492F1C4}"/>
              </a:ext>
            </a:extLst>
          </p:cNvPr>
          <p:cNvSpPr/>
          <p:nvPr/>
        </p:nvSpPr>
        <p:spPr>
          <a:xfrm>
            <a:off x="9242124" y="2489834"/>
            <a:ext cx="1964200" cy="3592849"/>
          </a:xfrm>
          <a:prstGeom prst="roundRect">
            <a:avLst>
              <a:gd name="adj" fmla="val 2027"/>
            </a:avLst>
          </a:prstGeom>
          <a:solidFill>
            <a:schemeClr val="bg1"/>
          </a:solidFill>
          <a:ln w="3175">
            <a:solidFill>
              <a:schemeClr val="tx1">
                <a:lumMod val="10000"/>
                <a:lumOff val="90000"/>
              </a:schemeClr>
            </a:solidFill>
          </a:ln>
          <a:effectLst>
            <a:glow rad="38100">
              <a:schemeClr val="tx1">
                <a:lumMod val="50000"/>
                <a:lumOff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ko-KR" altLang="en-US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직사각형 92">
            <a:extLst>
              <a:ext uri="{FF2B5EF4-FFF2-40B4-BE49-F238E27FC236}">
                <a16:creationId xmlns:a16="http://schemas.microsoft.com/office/drawing/2014/main" id="{36E9A0BA-6308-CD42-8A77-991F9269BF18}"/>
              </a:ext>
            </a:extLst>
          </p:cNvPr>
          <p:cNvSpPr/>
          <p:nvPr/>
        </p:nvSpPr>
        <p:spPr>
          <a:xfrm>
            <a:off x="9468140" y="2626300"/>
            <a:ext cx="1512168" cy="259228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DB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(Secondary)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93">
            <a:extLst>
              <a:ext uri="{FF2B5EF4-FFF2-40B4-BE49-F238E27FC236}">
                <a16:creationId xmlns:a16="http://schemas.microsoft.com/office/drawing/2014/main" id="{CE9B37DA-D91F-394F-8072-E9DF1669F007}"/>
              </a:ext>
            </a:extLst>
          </p:cNvPr>
          <p:cNvSpPr/>
          <p:nvPr/>
        </p:nvSpPr>
        <p:spPr>
          <a:xfrm>
            <a:off x="9554669" y="3153354"/>
            <a:ext cx="1339111" cy="2902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network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94">
            <a:extLst>
              <a:ext uri="{FF2B5EF4-FFF2-40B4-BE49-F238E27FC236}">
                <a16:creationId xmlns:a16="http://schemas.microsoft.com/office/drawing/2014/main" id="{537FE66D-BF3D-3342-8BF2-97D81E733C59}"/>
              </a:ext>
            </a:extLst>
          </p:cNvPr>
          <p:cNvSpPr/>
          <p:nvPr/>
        </p:nvSpPr>
        <p:spPr>
          <a:xfrm>
            <a:off x="9554669" y="3561092"/>
            <a:ext cx="1339111" cy="2902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DB engine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95">
            <a:extLst>
              <a:ext uri="{FF2B5EF4-FFF2-40B4-BE49-F238E27FC236}">
                <a16:creationId xmlns:a16="http://schemas.microsoft.com/office/drawing/2014/main" id="{0A0F38E8-47CC-7944-9CEB-467214FC67DD}"/>
              </a:ext>
            </a:extLst>
          </p:cNvPr>
          <p:cNvSpPr/>
          <p:nvPr/>
        </p:nvSpPr>
        <p:spPr>
          <a:xfrm>
            <a:off x="9554669" y="3968830"/>
            <a:ext cx="1339111" cy="2902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pacemaker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96">
            <a:extLst>
              <a:ext uri="{FF2B5EF4-FFF2-40B4-BE49-F238E27FC236}">
                <a16:creationId xmlns:a16="http://schemas.microsoft.com/office/drawing/2014/main" id="{123F69A4-2793-974D-9FC5-991ECAC15715}"/>
              </a:ext>
            </a:extLst>
          </p:cNvPr>
          <p:cNvSpPr/>
          <p:nvPr/>
        </p:nvSpPr>
        <p:spPr>
          <a:xfrm>
            <a:off x="9554669" y="4376568"/>
            <a:ext cx="1339111" cy="2902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Corosync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97">
            <a:extLst>
              <a:ext uri="{FF2B5EF4-FFF2-40B4-BE49-F238E27FC236}">
                <a16:creationId xmlns:a16="http://schemas.microsoft.com/office/drawing/2014/main" id="{1717F222-178D-4E41-980F-5C4D8B5C8C93}"/>
              </a:ext>
            </a:extLst>
          </p:cNvPr>
          <p:cNvSpPr/>
          <p:nvPr/>
        </p:nvSpPr>
        <p:spPr>
          <a:xfrm>
            <a:off x="9554669" y="4784305"/>
            <a:ext cx="1339111" cy="2902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DRBD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순서도: 자기 디스크 124">
            <a:extLst>
              <a:ext uri="{FF2B5EF4-FFF2-40B4-BE49-F238E27FC236}">
                <a16:creationId xmlns:a16="http://schemas.microsoft.com/office/drawing/2014/main" id="{A3F8351E-6E47-B64F-8DC3-3DD5E1ADF7BF}"/>
              </a:ext>
            </a:extLst>
          </p:cNvPr>
          <p:cNvSpPr/>
          <p:nvPr/>
        </p:nvSpPr>
        <p:spPr>
          <a:xfrm>
            <a:off x="9756172" y="5506620"/>
            <a:ext cx="936104" cy="432048"/>
          </a:xfrm>
          <a:prstGeom prst="flowChartMagneticDisk">
            <a:avLst/>
          </a:prstGeom>
          <a:noFill/>
          <a:ln w="6350">
            <a:solidFill>
              <a:srgbClr val="009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storage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직선 화살표 연결선 18">
            <a:extLst>
              <a:ext uri="{FF2B5EF4-FFF2-40B4-BE49-F238E27FC236}">
                <a16:creationId xmlns:a16="http://schemas.microsoft.com/office/drawing/2014/main" id="{A7048495-EE47-7747-B109-CB485D50A77F}"/>
              </a:ext>
            </a:extLst>
          </p:cNvPr>
          <p:cNvCxnSpPr>
            <a:stCxn id="32" idx="3"/>
            <a:endCxn id="41" idx="1"/>
          </p:cNvCxnSpPr>
          <p:nvPr/>
        </p:nvCxnSpPr>
        <p:spPr>
          <a:xfrm>
            <a:off x="8589524" y="4929439"/>
            <a:ext cx="965145" cy="0"/>
          </a:xfrm>
          <a:prstGeom prst="straightConnector1">
            <a:avLst/>
          </a:prstGeom>
          <a:ln w="63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125">
            <a:extLst>
              <a:ext uri="{FF2B5EF4-FFF2-40B4-BE49-F238E27FC236}">
                <a16:creationId xmlns:a16="http://schemas.microsoft.com/office/drawing/2014/main" id="{03570FC6-292D-B346-B2F6-276FEDD9419D}"/>
              </a:ext>
            </a:extLst>
          </p:cNvPr>
          <p:cNvCxnSpPr>
            <a:cxnSpLocks/>
            <a:stCxn id="32" idx="2"/>
            <a:endCxn id="33" idx="1"/>
          </p:cNvCxnSpPr>
          <p:nvPr/>
        </p:nvCxnSpPr>
        <p:spPr>
          <a:xfrm flipH="1">
            <a:off x="7919968" y="5074572"/>
            <a:ext cx="1" cy="432048"/>
          </a:xfrm>
          <a:prstGeom prst="straightConnector1">
            <a:avLst/>
          </a:prstGeom>
          <a:ln w="63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126">
            <a:extLst>
              <a:ext uri="{FF2B5EF4-FFF2-40B4-BE49-F238E27FC236}">
                <a16:creationId xmlns:a16="http://schemas.microsoft.com/office/drawing/2014/main" id="{FEFA0420-FB8C-9F44-ACD2-692F62B33BD8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10224224" y="5074572"/>
            <a:ext cx="1" cy="425347"/>
          </a:xfrm>
          <a:prstGeom prst="straightConnector1">
            <a:avLst/>
          </a:prstGeom>
          <a:ln w="63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DD6EED8-38C8-484F-81F3-C3AC5BF30BCC}"/>
              </a:ext>
            </a:extLst>
          </p:cNvPr>
          <p:cNvSpPr txBox="1"/>
          <p:nvPr/>
        </p:nvSpPr>
        <p:spPr>
          <a:xfrm>
            <a:off x="8568339" y="4967797"/>
            <a:ext cx="1089813" cy="199207"/>
          </a:xfrm>
          <a:prstGeom prst="rect">
            <a:avLst/>
          </a:prstGeom>
          <a:noFill/>
        </p:spPr>
        <p:txBody>
          <a:bodyPr wrap="square" lIns="7200" tIns="7200" rIns="7200" bIns="72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replication</a:t>
            </a:r>
            <a:endParaRPr lang="ko-KR" altLang="en-US" sz="12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0" name="직사각형 138">
            <a:extLst>
              <a:ext uri="{FF2B5EF4-FFF2-40B4-BE49-F238E27FC236}">
                <a16:creationId xmlns:a16="http://schemas.microsoft.com/office/drawing/2014/main" id="{57A09F24-E0F3-5441-B076-29BBFC4CA953}"/>
              </a:ext>
            </a:extLst>
          </p:cNvPr>
          <p:cNvSpPr/>
          <p:nvPr/>
        </p:nvSpPr>
        <p:spPr>
          <a:xfrm>
            <a:off x="6937868" y="2031531"/>
            <a:ext cx="4268456" cy="3067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DNS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6F4116-41AF-3349-9456-0358028B9289}"/>
              </a:ext>
            </a:extLst>
          </p:cNvPr>
          <p:cNvSpPr txBox="1"/>
          <p:nvPr/>
        </p:nvSpPr>
        <p:spPr>
          <a:xfrm>
            <a:off x="2731943" y="2263507"/>
            <a:ext cx="964588" cy="38387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7200" tIns="7200" rIns="7200" bIns="7200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REST API CALL</a:t>
            </a:r>
          </a:p>
        </p:txBody>
      </p:sp>
      <p:cxnSp>
        <p:nvCxnSpPr>
          <p:cNvPr id="67" name="연결선: 구부러짐 73">
            <a:extLst>
              <a:ext uri="{FF2B5EF4-FFF2-40B4-BE49-F238E27FC236}">
                <a16:creationId xmlns:a16="http://schemas.microsoft.com/office/drawing/2014/main" id="{0E5E0C97-B83B-354F-A46C-3394AD3D33A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430981" y="4476548"/>
            <a:ext cx="1506887" cy="11908"/>
          </a:xfrm>
          <a:prstGeom prst="curvedConnector3">
            <a:avLst>
              <a:gd name="adj1" fmla="val 50000"/>
            </a:avLst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0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7F22-D23C-154B-AE8F-7158056C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Tested solution: DBaaS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057E4-EC84-2348-B1A1-607A9B63D9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Title of Presentation |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F42AF-A5E7-FD4B-96CF-F29031D730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EC385-2407-BF4C-A54A-B81C5AAE9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768" y="1177059"/>
            <a:ext cx="3898900" cy="3340100"/>
          </a:xfrm>
          <a:prstGeom prst="rect">
            <a:avLst/>
          </a:prstGeom>
        </p:spPr>
      </p:pic>
      <p:sp>
        <p:nvSpPr>
          <p:cNvPr id="46" name="Content Placeholder 15">
            <a:extLst>
              <a:ext uri="{FF2B5EF4-FFF2-40B4-BE49-F238E27FC236}">
                <a16:creationId xmlns:a16="http://schemas.microsoft.com/office/drawing/2014/main" id="{D883E87E-82C1-E84F-A95B-D3AAB254CA2A}"/>
              </a:ext>
            </a:extLst>
          </p:cNvPr>
          <p:cNvSpPr txBox="1">
            <a:spLocks/>
          </p:cNvSpPr>
          <p:nvPr/>
        </p:nvSpPr>
        <p:spPr>
          <a:xfrm>
            <a:off x="609600" y="1371600"/>
            <a:ext cx="6622473" cy="38931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Tx/>
              <a:buFont typeface="Avenir Book" panose="02000503020000020003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Tx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Ø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Blueprint will deploy 2 VMs and configure MYSQL/DRBD/Virtual IP</a:t>
            </a:r>
          </a:p>
          <a:p>
            <a:r>
              <a:rPr lang="en-US" sz="2400" dirty="0"/>
              <a:t>Challenges that we had:</a:t>
            </a:r>
          </a:p>
          <a:p>
            <a:pPr lvl="1"/>
            <a:r>
              <a:rPr lang="en-US" sz="2200" dirty="0"/>
              <a:t>There are dependent tasks on VM1/VM2, so we had to put “idle” tasks </a:t>
            </a:r>
          </a:p>
          <a:p>
            <a:pPr lvl="1"/>
            <a:r>
              <a:rPr lang="en-US" sz="2200" dirty="0"/>
              <a:t>Requesting/release of a virtual IP address require custom </a:t>
            </a:r>
            <a:r>
              <a:rPr lang="en-US" sz="2200" dirty="0" err="1"/>
              <a:t>Escript</a:t>
            </a:r>
            <a:endParaRPr lang="en-US" sz="2200" dirty="0"/>
          </a:p>
          <a:p>
            <a:r>
              <a:rPr lang="en-US" sz="2400" dirty="0"/>
              <a:t>Disable </a:t>
            </a:r>
            <a:r>
              <a:rPr lang="en-US" sz="2400" dirty="0" err="1"/>
              <a:t>SELinux</a:t>
            </a:r>
            <a:r>
              <a:rPr lang="en-US" sz="2400" dirty="0"/>
              <a:t>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040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Nutanix NEW Color">
      <a:dk1>
        <a:srgbClr val="1E1E1E"/>
      </a:dk1>
      <a:lt1>
        <a:sysClr val="window" lastClr="FFFFFF"/>
      </a:lt1>
      <a:dk2>
        <a:srgbClr val="4D4D4E"/>
      </a:dk2>
      <a:lt2>
        <a:srgbClr val="034EA2"/>
      </a:lt2>
      <a:accent1>
        <a:srgbClr val="B0D235"/>
      </a:accent1>
      <a:accent2>
        <a:srgbClr val="4379BD"/>
      </a:accent2>
      <a:accent3>
        <a:srgbClr val="F4B321"/>
      </a:accent3>
      <a:accent4>
        <a:srgbClr val="F36D21"/>
      </a:accent4>
      <a:accent5>
        <a:srgbClr val="02B3E2"/>
      </a:accent5>
      <a:accent6>
        <a:srgbClr val="6560AB"/>
      </a:accent6>
      <a:hlink>
        <a:srgbClr val="032177"/>
      </a:hlink>
      <a:folHlink>
        <a:srgbClr val="C84A01"/>
      </a:folHlink>
    </a:clrScheme>
    <a:fontScheme name="Custom 181">
      <a:majorFont>
        <a:latin typeface="Gotham Rounded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CE22025FA29947A814F78F39F4B48B" ma:contentTypeVersion="8" ma:contentTypeDescription="Create a new document." ma:contentTypeScope="" ma:versionID="dcc0790f3bb52f43472a74eaf6b40222">
  <xsd:schema xmlns:xsd="http://www.w3.org/2001/XMLSchema" xmlns:xs="http://www.w3.org/2001/XMLSchema" xmlns:p="http://schemas.microsoft.com/office/2006/metadata/properties" xmlns:ns2="9369c25d-851e-450d-bfb1-2bd1dea41c7f" xmlns:ns3="03e0fe8c-87af-4adf-85a4-6ae5494a1156" targetNamespace="http://schemas.microsoft.com/office/2006/metadata/properties" ma:root="true" ma:fieldsID="de29a64e35099ce387f2bbf98b406e8e" ns2:_="" ns3:_="">
    <xsd:import namespace="9369c25d-851e-450d-bfb1-2bd1dea41c7f"/>
    <xsd:import namespace="03e0fe8c-87af-4adf-85a4-6ae5494a11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69c25d-851e-450d-bfb1-2bd1dea41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e0fe8c-87af-4adf-85a4-6ae5494a115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9197C7-888B-4270-9184-8C0533E048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69c25d-851e-450d-bfb1-2bd1dea41c7f"/>
    <ds:schemaRef ds:uri="03e0fe8c-87af-4adf-85a4-6ae5494a11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FA4AFB-23C3-404E-84DF-E4F0009FCD86}">
  <ds:schemaRefs>
    <ds:schemaRef ds:uri="9369c25d-851e-450d-bfb1-2bd1dea41c7f"/>
    <ds:schemaRef ds:uri="http://schemas.microsoft.com/office/2006/documentManagement/types"/>
    <ds:schemaRef ds:uri="http://purl.org/dc/elements/1.1/"/>
    <ds:schemaRef ds:uri="http://www.w3.org/XML/1998/namespace"/>
    <ds:schemaRef ds:uri="03e0fe8c-87af-4adf-85a4-6ae5494a1156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19E54BC-1234-46AA-845F-06E2B7830F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18922</TotalTime>
  <Words>541</Words>
  <Application>Microsoft Macintosh PowerPoint</Application>
  <PresentationFormat>Widescreen</PresentationFormat>
  <Paragraphs>173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Avenir Book</vt:lpstr>
      <vt:lpstr>Calibri</vt:lpstr>
      <vt:lpstr>Courier New</vt:lpstr>
      <vt:lpstr>FreightSansLFPro</vt:lpstr>
      <vt:lpstr>Gotham Light</vt:lpstr>
      <vt:lpstr>Gotham Medium</vt:lpstr>
      <vt:lpstr>Gotham Rounded Book</vt:lpstr>
      <vt:lpstr>Gotham Rounded Light</vt:lpstr>
      <vt:lpstr>Gotham Rounded Medium</vt:lpstr>
      <vt:lpstr>Wingdings</vt:lpstr>
      <vt:lpstr>Custom Design</vt:lpstr>
      <vt:lpstr>SDS: Automation POC</vt:lpstr>
      <vt:lpstr>Agenda</vt:lpstr>
      <vt:lpstr>POC Focus Areas</vt:lpstr>
      <vt:lpstr>Current state</vt:lpstr>
      <vt:lpstr>Pain points</vt:lpstr>
      <vt:lpstr>POC Requirements</vt:lpstr>
      <vt:lpstr>SDS DBaaS architecture – current state</vt:lpstr>
      <vt:lpstr>Tested solution: DBaaS</vt:lpstr>
      <vt:lpstr>Tested solution: DBaaS</vt:lpstr>
      <vt:lpstr>Workflow: DBaaS</vt:lpstr>
      <vt:lpstr>     </vt:lpstr>
      <vt:lpstr>POC result 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BNP Paribas POC Report</dc:title>
  <dc:creator>Maksim Malygin</dc:creator>
  <cp:lastModifiedBy>Maksim Malygin</cp:lastModifiedBy>
  <cp:revision>82</cp:revision>
  <dcterms:created xsi:type="dcterms:W3CDTF">2019-03-25T08:57:55Z</dcterms:created>
  <dcterms:modified xsi:type="dcterms:W3CDTF">2019-08-16T06:51:09Z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2560">
    <vt:lpwstr>6</vt:lpwstr>
  </property>
  <property fmtid="{D5CDD505-2E9C-101B-9397-08002B2CF9AE}" pid="3" name="ContentTypeId">
    <vt:lpwstr>0x01010061CE22025FA29947A814F78F39F4B48B</vt:lpwstr>
  </property>
  <property fmtid="{D5CDD505-2E9C-101B-9397-08002B2CF9AE}" pid="4" name="AuthorIds_UIVersion_512">
    <vt:lpwstr>6</vt:lpwstr>
  </property>
</Properties>
</file>