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21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0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45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14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1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1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69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1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8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8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00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8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9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4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B0AC-C400-4E7E-B490-2320D4CC9BDB}" type="datetimeFigureOut">
              <a:rPr lang="en-CA" smtClean="0"/>
              <a:t>2020-12-12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79DBB-83E4-4630-91D2-43F56CCB2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7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ymuseumedmonton.ca/2016/11/22/edmontons-south-asian-community/" TargetMode="External"/><Relationship Id="rId2" Type="http://schemas.openxmlformats.org/officeDocument/2006/relationships/hyperlink" Target="https://en.wikipedia.org/wiki/List_of_postal_codes_of_Canada:%5C_T'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museumedmonton.ca/2016/11/22/edmontons-south-asian-commun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oursquare.com/v2/venues/%7B%7D?client_id=%7B%7D&amp;client_secret=%7B%7D&amp;v=%7B%7D%27.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Opening Indian Restaurant in Edmonton, Alberta 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Amanpreet</a:t>
            </a:r>
            <a:r>
              <a:rPr lang="en-US" dirty="0" smtClean="0"/>
              <a:t> Kaur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3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trending venues nearby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 Shops</a:t>
            </a:r>
          </a:p>
          <a:p>
            <a:r>
              <a:rPr lang="en-US" dirty="0" smtClean="0"/>
              <a:t>Fast food restaurants</a:t>
            </a:r>
          </a:p>
          <a:p>
            <a:r>
              <a:rPr lang="en-US" dirty="0" smtClean="0"/>
              <a:t>Banks</a:t>
            </a:r>
          </a:p>
          <a:p>
            <a:r>
              <a:rPr lang="en-US" dirty="0" smtClean="0"/>
              <a:t>BBQ joints</a:t>
            </a:r>
          </a:p>
          <a:p>
            <a:r>
              <a:rPr lang="en-US" dirty="0" smtClean="0"/>
              <a:t>Convenience stores</a:t>
            </a:r>
            <a:endParaRPr lang="en-CA" dirty="0"/>
          </a:p>
          <a:p>
            <a:r>
              <a:rPr lang="en-US" dirty="0" smtClean="0"/>
              <a:t>Gas station</a:t>
            </a:r>
          </a:p>
          <a:p>
            <a:r>
              <a:rPr lang="en-US" dirty="0" smtClean="0"/>
              <a:t>Business services</a:t>
            </a:r>
          </a:p>
          <a:p>
            <a:r>
              <a:rPr lang="en-US" dirty="0" smtClean="0"/>
              <a:t>Community </a:t>
            </a:r>
            <a:r>
              <a:rPr lang="en-US" dirty="0" err="1" smtClean="0"/>
              <a:t>centre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85" y="1689463"/>
            <a:ext cx="570411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the data on Indian population in Edmonton - Mill Woods, ratings of different Indian Restaurants and trending venues, it can be seen that opening of Indian Restaurant in </a:t>
            </a:r>
            <a:r>
              <a:rPr lang="en-US" sz="3200" dirty="0" smtClean="0"/>
              <a:t>the </a:t>
            </a:r>
            <a:r>
              <a:rPr lang="en-US" sz="3200" dirty="0"/>
              <a:t>Mill </a:t>
            </a:r>
            <a:r>
              <a:rPr lang="en-US" sz="3200" dirty="0" smtClean="0"/>
              <a:t>Woods Town Center, Mill Woods, </a:t>
            </a:r>
            <a:r>
              <a:rPr lang="en-US" sz="3200" dirty="0"/>
              <a:t>Edmonton will be a Profitable business.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666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 Thank You Note In Five Easy St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07" y="1393371"/>
            <a:ext cx="6775268" cy="3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20" y="1088571"/>
            <a:ext cx="8596668" cy="1320800"/>
          </a:xfrm>
        </p:spPr>
        <p:txBody>
          <a:bodyPr/>
          <a:lstStyle/>
          <a:p>
            <a:r>
              <a:rPr lang="en-US" dirty="0" smtClean="0"/>
              <a:t>Why Indian, Why Edmonton?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India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by far the main source country of new immigrants to Canada in 2019</a:t>
            </a:r>
            <a:r>
              <a:rPr lang="en-US" dirty="0" smtClean="0"/>
              <a:t>.</a:t>
            </a:r>
          </a:p>
          <a:p>
            <a:r>
              <a:rPr lang="en-US" dirty="0"/>
              <a:t>2. </a:t>
            </a:r>
            <a:r>
              <a:rPr lang="en-US" dirty="0" smtClean="0"/>
              <a:t>Cities </a:t>
            </a:r>
            <a:r>
              <a:rPr lang="en-US" dirty="0"/>
              <a:t>like Toronto, Vancouver, Montreal, Calgary, Edmonton, Abbotsford </a:t>
            </a:r>
            <a:r>
              <a:rPr lang="en-US" dirty="0" err="1"/>
              <a:t>etc</a:t>
            </a:r>
            <a:r>
              <a:rPr lang="en-US" dirty="0"/>
              <a:t> have large Asian Indian population</a:t>
            </a:r>
            <a:r>
              <a:rPr lang="en-US" dirty="0" smtClean="0"/>
              <a:t>.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02" y="3540351"/>
            <a:ext cx="4198620" cy="313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8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Geographical coordinates of Alberta(using </a:t>
            </a:r>
            <a:r>
              <a:rPr lang="en-US" dirty="0" err="1"/>
              <a:t>Nominatim</a:t>
            </a:r>
            <a:r>
              <a:rPr lang="en-US" dirty="0"/>
              <a:t>)</a:t>
            </a:r>
          </a:p>
          <a:p>
            <a:r>
              <a:rPr lang="en-US" dirty="0"/>
              <a:t>Longitude and Latitude values of all the </a:t>
            </a:r>
            <a:r>
              <a:rPr lang="en-US" dirty="0" err="1"/>
              <a:t>neighbourhoods</a:t>
            </a:r>
            <a:r>
              <a:rPr lang="en-US" dirty="0"/>
              <a:t> of the borough Edmonton (source '</a:t>
            </a:r>
            <a:r>
              <a:rPr lang="en-US" u="sng" dirty="0">
                <a:hlinkClick r:id="rId2"/>
              </a:rPr>
              <a:t>https://en.wikipedia.org/wiki/</a:t>
            </a:r>
            <a:r>
              <a:rPr lang="en-US" u="sng" dirty="0" err="1">
                <a:hlinkClick r:id="rId2"/>
              </a:rPr>
              <a:t>List_of_postal_codes_of_Canada</a:t>
            </a:r>
            <a:r>
              <a:rPr lang="en-US" u="sng" dirty="0">
                <a:hlinkClick r:id="rId2"/>
              </a:rPr>
              <a:t>:\_T'</a:t>
            </a:r>
            <a:r>
              <a:rPr lang="en-US" dirty="0"/>
              <a:t>)</a:t>
            </a:r>
          </a:p>
          <a:p>
            <a:r>
              <a:rPr lang="en-US" dirty="0"/>
              <a:t>Data about the </a:t>
            </a:r>
            <a:r>
              <a:rPr lang="en-US" dirty="0" err="1"/>
              <a:t>neighbourhood</a:t>
            </a:r>
            <a:r>
              <a:rPr lang="en-US" dirty="0"/>
              <a:t> having the largest percentage of Asian Indian population out of all the </a:t>
            </a:r>
            <a:r>
              <a:rPr lang="en-US" dirty="0" err="1"/>
              <a:t>neighbourhoods</a:t>
            </a:r>
            <a:r>
              <a:rPr lang="en-US" dirty="0"/>
              <a:t>(source - </a:t>
            </a:r>
            <a:r>
              <a:rPr lang="en-US" u="sng" dirty="0">
                <a:hlinkClick r:id="rId3"/>
              </a:rPr>
              <a:t>https://citymuseumedmonton.ca/2016/11/22/edmontons-south-asian-community/</a:t>
            </a:r>
            <a:r>
              <a:rPr lang="en-US" dirty="0"/>
              <a:t>)</a:t>
            </a:r>
          </a:p>
          <a:p>
            <a:r>
              <a:rPr lang="en-US" dirty="0"/>
              <a:t>Information about all the Indian Restaurants in that </a:t>
            </a:r>
            <a:r>
              <a:rPr lang="en-US" dirty="0" err="1" smtClean="0"/>
              <a:t>neighbourhood</a:t>
            </a:r>
            <a:r>
              <a:rPr lang="en-US" dirty="0" smtClean="0"/>
              <a:t>, their ratings, tips and nearby venues </a:t>
            </a:r>
            <a:r>
              <a:rPr lang="en-US" dirty="0"/>
              <a:t>(using foursquare app)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3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containing information </a:t>
            </a:r>
            <a:r>
              <a:rPr lang="en-US" dirty="0"/>
              <a:t>about the postal codes of all the boroughs and neighborhoods of Alberta along with there longitude and latitude </a:t>
            </a:r>
            <a:r>
              <a:rPr lang="en-US" dirty="0" smtClean="0"/>
              <a:t>values downloaded.</a:t>
            </a:r>
          </a:p>
          <a:p>
            <a:r>
              <a:rPr lang="en-US" dirty="0" smtClean="0"/>
              <a:t>‘Not Assigned’ value rows dropped.</a:t>
            </a:r>
          </a:p>
          <a:p>
            <a:r>
              <a:rPr lang="en-US" dirty="0" smtClean="0"/>
              <a:t>Rows with same postal codes joined.</a:t>
            </a:r>
          </a:p>
          <a:p>
            <a:r>
              <a:rPr lang="en-US" dirty="0" smtClean="0"/>
              <a:t>Longitude and Latitude columns converted to numeric datatypes</a:t>
            </a:r>
            <a:endParaRPr lang="en-CA" dirty="0" smtClean="0"/>
          </a:p>
          <a:p>
            <a:r>
              <a:rPr lang="en-US" dirty="0" smtClean="0"/>
              <a:t>Edmonton data fetched.</a:t>
            </a:r>
          </a:p>
        </p:txBody>
      </p:sp>
    </p:spTree>
    <p:extLst>
      <p:ext uri="{BB962C8B-B14F-4D97-AF65-F5344CB8AC3E}">
        <p14:creationId xmlns:p14="http://schemas.microsoft.com/office/powerpoint/2010/main" val="36613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Edmonton with neighborhoods superimposed on top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20" y="2160588"/>
            <a:ext cx="74851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with maximum Indian population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the following link, it is seen that 'Mill Woods' is the neighborhood where most of the South Asian community resides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  <a:r>
              <a:rPr lang="en-US" b="1" u="sng" dirty="0">
                <a:hlinkClick r:id="rId2"/>
              </a:rPr>
              <a:t>https://citymuseumedmonton.ca/2016/11/22/edmontons-south-asian-community/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9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 Woods data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97461"/>
            <a:ext cx="8596312" cy="20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Indian Restaurants within 2500m radius of Mill Woods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41" y="2160588"/>
            <a:ext cx="59893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of all the Indian Restaurants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Foursquare </a:t>
            </a:r>
            <a:r>
              <a:rPr lang="en-US" dirty="0" smtClean="0"/>
              <a:t>App </a:t>
            </a:r>
          </a:p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- '</a:t>
            </a:r>
            <a:r>
              <a:rPr lang="en-US" u="sng" dirty="0">
                <a:hlinkClick r:id="rId2"/>
              </a:rPr>
              <a:t>https://api.foursquare.com/v2/venues/{}?</a:t>
            </a:r>
            <a:r>
              <a:rPr lang="en-US" u="sng" dirty="0" err="1">
                <a:hlinkClick r:id="rId2"/>
              </a:rPr>
              <a:t>client_id</a:t>
            </a:r>
            <a:r>
              <a:rPr lang="en-US" u="sng" dirty="0">
                <a:hlinkClick r:id="rId2"/>
              </a:rPr>
              <a:t>={}&amp;</a:t>
            </a:r>
            <a:r>
              <a:rPr lang="en-US" u="sng" dirty="0" err="1">
                <a:hlinkClick r:id="rId2"/>
              </a:rPr>
              <a:t>client_secret</a:t>
            </a:r>
            <a:r>
              <a:rPr lang="en-US" u="sng" dirty="0">
                <a:hlinkClick r:id="rId2"/>
              </a:rPr>
              <a:t>={}&amp;v={}'.format</a:t>
            </a:r>
            <a:r>
              <a:rPr lang="en-US" dirty="0"/>
              <a:t>(</a:t>
            </a:r>
            <a:r>
              <a:rPr lang="en-US" dirty="0" err="1"/>
              <a:t>venue_id</a:t>
            </a:r>
            <a:r>
              <a:rPr lang="en-US" dirty="0"/>
              <a:t>, CLIENT_ID, CLIENT_SECRET, VERSION) result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</a:t>
            </a:r>
            <a:r>
              <a:rPr lang="en-US" dirty="0" err="1"/>
              <a:t>json</a:t>
            </a:r>
            <a:r>
              <a:rPr lang="en-US" dirty="0"/>
              <a:t>() try: print(result['response']['venue']['rating']) except: print('This venue has not been rated yet</a:t>
            </a:r>
            <a:r>
              <a:rPr lang="en-US" dirty="0" smtClean="0"/>
              <a:t>.').</a:t>
            </a:r>
          </a:p>
          <a:p>
            <a:r>
              <a:rPr lang="en-US" dirty="0" smtClean="0"/>
              <a:t> </a:t>
            </a:r>
            <a:r>
              <a:rPr lang="en-US" dirty="0"/>
              <a:t>Surprisingly, not even a single restaurant out of all it rated yet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6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1073</TotalTime>
  <Words>376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Opening Indian Restaurant in Edmonton, Alberta </vt:lpstr>
      <vt:lpstr>Why Indian, Why Edmonton?</vt:lpstr>
      <vt:lpstr>Data Sources</vt:lpstr>
      <vt:lpstr>Data Cleaning</vt:lpstr>
      <vt:lpstr>Map of Edmonton with neighborhoods superimposed on top</vt:lpstr>
      <vt:lpstr>Neighborhood with maximum Indian population</vt:lpstr>
      <vt:lpstr>Mill Woods data</vt:lpstr>
      <vt:lpstr>Indian Restaurants within 2500m radius of Mill Woods</vt:lpstr>
      <vt:lpstr>Ratings of all the Indian Restaurants</vt:lpstr>
      <vt:lpstr>Other trending venues nearby</vt:lpstr>
      <vt:lpstr>Conclusion</vt:lpstr>
      <vt:lpstr>PowerPoint Presentation</vt:lpstr>
    </vt:vector>
  </TitlesOfParts>
  <Company>HDI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Indian Restaurant in Edmonton, Alberta</dc:title>
  <dc:creator>Manpreet Singh</dc:creator>
  <cp:lastModifiedBy>Manpreet Singh</cp:lastModifiedBy>
  <cp:revision>6</cp:revision>
  <dcterms:created xsi:type="dcterms:W3CDTF">2020-12-13T06:31:48Z</dcterms:created>
  <dcterms:modified xsi:type="dcterms:W3CDTF">2020-12-14T00:24:52Z</dcterms:modified>
</cp:coreProperties>
</file>