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651" autoAdjust="0"/>
  </p:normalViewPr>
  <p:slideViewPr>
    <p:cSldViewPr>
      <p:cViewPr varScale="1">
        <p:scale>
          <a:sx n="50" d="100"/>
          <a:sy n="50" d="100"/>
        </p:scale>
        <p:origin x="19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63020-7307-B440-BADE-A21D76034005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9E353-9489-8E46-BF61-A0BD3FD2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5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Discuss for each GUI screen: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Programmatic inputs/outputs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User inputs/outputs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Each teammate describe</a:t>
            </a:r>
            <a:r>
              <a:rPr lang="en-US" dirty="0" smtClean="0">
                <a:solidFill>
                  <a:srgbClr val="FF0000"/>
                </a:solidFill>
              </a:rPr>
              <a:t> what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his/her</a:t>
            </a:r>
            <a:r>
              <a:rPr lang="en-US" dirty="0" smtClean="0">
                <a:solidFill>
                  <a:srgbClr val="FF0000"/>
                </a:solidFill>
              </a:rPr>
              <a:t> model/simulation will do (one sentence preview)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E353-9489-8E46-BF61-A0BD3FD2CE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9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003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1" name="Picture 20" descr="Lines_blk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7" b="30121"/>
          <a:stretch/>
        </p:blipFill>
        <p:spPr>
          <a:xfrm>
            <a:off x="873676" y="580571"/>
            <a:ext cx="8270323" cy="176198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" y="580571"/>
            <a:ext cx="774095" cy="1749893"/>
            <a:chOff x="387046" y="580571"/>
            <a:chExt cx="774095" cy="1749893"/>
          </a:xfrm>
        </p:grpSpPr>
        <p:sp>
          <p:nvSpPr>
            <p:cNvPr id="24" name="Rectangle 23"/>
            <p:cNvSpPr/>
            <p:nvPr/>
          </p:nvSpPr>
          <p:spPr>
            <a:xfrm>
              <a:off x="387046" y="580571"/>
              <a:ext cx="774095" cy="1749892"/>
            </a:xfrm>
            <a:prstGeom prst="rect">
              <a:avLst/>
            </a:prstGeom>
            <a:solidFill>
              <a:srgbClr val="A379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25" name="Picture 24" descr="Lines_7404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206" b="65988"/>
            <a:stretch/>
          </p:blipFill>
          <p:spPr>
            <a:xfrm>
              <a:off x="387046" y="580572"/>
              <a:ext cx="774095" cy="1749892"/>
            </a:xfrm>
            <a:prstGeom prst="rect">
              <a:avLst/>
            </a:prstGeom>
          </p:spPr>
        </p:pic>
      </p:grp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73449" y="170155"/>
            <a:ext cx="8086640" cy="2263113"/>
          </a:xfrm>
        </p:spPr>
        <p:txBody>
          <a:bodyPr anchor="t">
            <a:noAutofit/>
          </a:bodyPr>
          <a:lstStyle>
            <a:lvl1pPr>
              <a:lnSpc>
                <a:spcPts val="9100"/>
              </a:lnSpc>
              <a:defRPr sz="640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782982" y="5008928"/>
            <a:ext cx="5960717" cy="311740"/>
          </a:xfrm>
        </p:spPr>
        <p:txBody>
          <a:bodyPr>
            <a:normAutofit/>
          </a:bodyPr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782982" y="5287650"/>
            <a:ext cx="5960718" cy="50111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777546"/>
            <a:ext cx="9144000" cy="9290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7" name="Picture 16" descr="PU_sigtab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0" b="21359"/>
          <a:stretch/>
        </p:blipFill>
        <p:spPr>
          <a:xfrm>
            <a:off x="6935432" y="5962586"/>
            <a:ext cx="1942418" cy="6349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04260" y="5883552"/>
            <a:ext cx="1740657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Date Placeholder 6"/>
          <p:cNvSpPr>
            <a:spLocks noGrp="1"/>
          </p:cNvSpPr>
          <p:nvPr>
            <p:ph type="dt" sz="half" idx="10"/>
          </p:nvPr>
        </p:nvSpPr>
        <p:spPr>
          <a:xfrm>
            <a:off x="6935432" y="4908550"/>
            <a:ext cx="194186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688612-FEC6-47BA-91DF-33F44ABAEDA3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73113" y="2330450"/>
            <a:ext cx="8086725" cy="2411760"/>
          </a:xfrm>
        </p:spPr>
        <p:txBody>
          <a:bodyPr>
            <a:noAutofit/>
          </a:bodyPr>
          <a:lstStyle>
            <a:lvl1pPr>
              <a:lnSpc>
                <a:spcPts val="5000"/>
              </a:lnSpc>
              <a:spcBef>
                <a:spcPts val="0"/>
              </a:spcBef>
              <a:defRPr sz="5000" cap="all">
                <a:solidFill>
                  <a:srgbClr val="A3792C"/>
                </a:solidFill>
                <a:latin typeface="Impact"/>
              </a:defRPr>
            </a:lvl1pPr>
            <a:lvl2pPr marL="0" indent="0">
              <a:lnSpc>
                <a:spcPts val="8900"/>
              </a:lnSpc>
              <a:spcBef>
                <a:spcPts val="0"/>
              </a:spcBef>
              <a:buFontTx/>
              <a:buNone/>
              <a:defRPr sz="9800" cap="all" baseline="0">
                <a:solidFill>
                  <a:srgbClr val="A3792C"/>
                </a:solidFill>
                <a:latin typeface="Impact"/>
              </a:defRPr>
            </a:lvl2pPr>
            <a:lvl3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cap="all" baseline="0">
                <a:solidFill>
                  <a:schemeClr val="bg1">
                    <a:lumMod val="65000"/>
                  </a:schemeClr>
                </a:solidFill>
                <a:latin typeface="Impact"/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5432" y="6597527"/>
            <a:ext cx="194241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 Narrow"/>
                <a:ea typeface="+mn-ea"/>
                <a:cs typeface="Arial Narrow"/>
              </a:rPr>
              <a:t>FIRST-YEAR ENGINEERING</a:t>
            </a:r>
            <a:endParaRPr lang="en-US" sz="1200" b="1" dirty="0">
              <a:solidFill>
                <a:prstClr val="white"/>
              </a:solidFill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61744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D5688612-FEC6-47BA-91DF-33F44ABAEDA3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quarter" idx="14" hasCustomPrompt="1"/>
          </p:nvPr>
        </p:nvSpPr>
        <p:spPr>
          <a:xfrm>
            <a:off x="802968" y="2697208"/>
            <a:ext cx="8074882" cy="1397000"/>
          </a:xfrm>
        </p:spPr>
        <p:txBody>
          <a:bodyPr anchor="t">
            <a:normAutofit/>
          </a:bodyPr>
          <a:lstStyle>
            <a:lvl1pPr algn="l">
              <a:defRPr sz="3400" cap="all">
                <a:solidFill>
                  <a:srgbClr val="A3792C"/>
                </a:solidFill>
                <a:latin typeface="Impact"/>
                <a:cs typeface="Impact"/>
              </a:defRPr>
            </a:lvl1pPr>
            <a:lvl2pPr algn="l">
              <a:defRPr>
                <a:latin typeface="Impact"/>
                <a:cs typeface="Impact"/>
              </a:defRPr>
            </a:lvl2pPr>
            <a:lvl3pPr algn="l">
              <a:defRPr>
                <a:latin typeface="Impact"/>
                <a:cs typeface="Impact"/>
              </a:defRPr>
            </a:lvl3pPr>
            <a:lvl4pPr algn="l">
              <a:defRPr>
                <a:latin typeface="Impact"/>
                <a:cs typeface="Impact"/>
              </a:defRPr>
            </a:lvl4pPr>
            <a:lvl5pPr algn="l">
              <a:defRPr>
                <a:latin typeface="Impact"/>
                <a:cs typeface="Impact"/>
              </a:defRPr>
            </a:lvl5pPr>
          </a:lstStyle>
          <a:p>
            <a:pPr lvl="0"/>
            <a:r>
              <a:rPr lang="en-US" dirty="0" smtClean="0"/>
              <a:t>Second Line</a:t>
            </a:r>
          </a:p>
          <a:p>
            <a:pPr lvl="0"/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777546"/>
            <a:ext cx="9144000" cy="9290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84258" y="944880"/>
            <a:ext cx="8259742" cy="1776549"/>
            <a:chOff x="884258" y="1833153"/>
            <a:chExt cx="8259742" cy="1776549"/>
          </a:xfrm>
        </p:grpSpPr>
        <p:sp>
          <p:nvSpPr>
            <p:cNvPr id="15" name="Rectangle 14"/>
            <p:cNvSpPr/>
            <p:nvPr userDrawn="1"/>
          </p:nvSpPr>
          <p:spPr>
            <a:xfrm>
              <a:off x="884258" y="1833153"/>
              <a:ext cx="8259742" cy="17765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6" name="Picture 15" descr="Lines_7404.pdf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3" t="55006" r="23347"/>
            <a:stretch/>
          </p:blipFill>
          <p:spPr>
            <a:xfrm>
              <a:off x="884258" y="1833153"/>
              <a:ext cx="8259742" cy="1776549"/>
            </a:xfrm>
            <a:prstGeom prst="rect">
              <a:avLst/>
            </a:prstGeom>
          </p:spPr>
        </p:pic>
      </p:grpSp>
      <p:pic>
        <p:nvPicPr>
          <p:cNvPr id="17" name="Picture 16" descr="Lines_blk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7" t="19494" r="52631" b="43855"/>
          <a:stretch/>
        </p:blipFill>
        <p:spPr>
          <a:xfrm>
            <a:off x="0" y="944880"/>
            <a:ext cx="749905" cy="17765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802968" y="4090859"/>
            <a:ext cx="8074882" cy="13612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4260" y="5883552"/>
            <a:ext cx="1740657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686" y="785022"/>
            <a:ext cx="8100164" cy="1896894"/>
          </a:xfrm>
        </p:spPr>
        <p:txBody>
          <a:bodyPr/>
          <a:lstStyle>
            <a:lvl1pPr>
              <a:lnSpc>
                <a:spcPts val="8200"/>
              </a:lnSpc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9" name="Picture 18" descr="PU_sigtab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0" b="21359"/>
          <a:stretch/>
        </p:blipFill>
        <p:spPr>
          <a:xfrm>
            <a:off x="6935432" y="5957486"/>
            <a:ext cx="1942418" cy="6349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35432" y="6592427"/>
            <a:ext cx="194241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 Narrow"/>
                <a:ea typeface="+mn-ea"/>
                <a:cs typeface="Arial Narrow"/>
              </a:rPr>
              <a:t>FIRST-YEAR ENGINEERING</a:t>
            </a:r>
            <a:endParaRPr lang="en-US" sz="1200" b="1" dirty="0">
              <a:solidFill>
                <a:prstClr val="white"/>
              </a:solidFill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8042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>
          <a:xfrm>
            <a:off x="367130" y="1608139"/>
            <a:ext cx="8326019" cy="4459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9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13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671604" y="1600373"/>
            <a:ext cx="4015195" cy="452579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495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13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53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9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86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55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D5688612-FEC6-47BA-91DF-33F44ABAEDA3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ntent page.jp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51"/>
          <a:stretch/>
        </p:blipFill>
        <p:spPr>
          <a:xfrm>
            <a:off x="0" y="0"/>
            <a:ext cx="9144000" cy="804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130" y="265631"/>
            <a:ext cx="8326020" cy="748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30" y="1829392"/>
            <a:ext cx="8326020" cy="4293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95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7130" y="1535528"/>
            <a:ext cx="832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417" y="6131506"/>
            <a:ext cx="22116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Impact"/>
                <a:ea typeface="+mn-ea"/>
                <a:cs typeface="Impact"/>
              </a:rPr>
              <a:t>PURDUE FIRST-YEAR ENGINEERING</a:t>
            </a:r>
            <a:endParaRPr lang="en-US" sz="1600" dirty="0">
              <a:solidFill>
                <a:srgbClr val="000000"/>
              </a:solidFill>
              <a:latin typeface="Impact"/>
              <a:ea typeface="+mn-ea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22416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800" kern="1200" cap="all">
          <a:solidFill>
            <a:srgbClr val="A3792C"/>
          </a:solidFill>
          <a:latin typeface="Impact"/>
          <a:ea typeface="+mj-ea"/>
          <a:cs typeface="Impac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0" y="5562600"/>
            <a:ext cx="35814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Should not spend more than 1-2 minutes talking on this slide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8" name="Picture 7" descr="OverviewM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47" y="0"/>
            <a:ext cx="7920507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1200" y="2362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noaction"/>
              </a:rPr>
              <a:t>‘First’ GUI: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2209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noaction"/>
              </a:rPr>
              <a:t>‘Second’ GUI: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3886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noaction"/>
              </a:rPr>
              <a:t>‘Third’ GUI: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3886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noaction"/>
              </a:rPr>
              <a:t>‘Fourth’ GUI:</a:t>
            </a:r>
            <a:endParaRPr lang="en-US" dirty="0"/>
          </a:p>
        </p:txBody>
      </p:sp>
      <p:pic>
        <p:nvPicPr>
          <p:cNvPr id="7" name="Picture 6" descr="Screen Shot 2015-03-24 at 9.08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200"/>
            <a:ext cx="2171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ica1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9150</TotalTime>
  <Words>55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Impact</vt:lpstr>
      <vt:lpstr>Lucida Grande</vt:lpstr>
      <vt:lpstr>Monica131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Design Review</dc:title>
  <dc:creator>hylton</dc:creator>
  <cp:lastModifiedBy>apporva kharche</cp:lastModifiedBy>
  <cp:revision>33</cp:revision>
  <dcterms:created xsi:type="dcterms:W3CDTF">2015-03-05T15:00:19Z</dcterms:created>
  <dcterms:modified xsi:type="dcterms:W3CDTF">2015-03-24T14:29:31Z</dcterms:modified>
</cp:coreProperties>
</file>