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sldIdLst>
    <p:sldId id="256" r:id="rId2"/>
    <p:sldId id="276" r:id="rId3"/>
    <p:sldId id="280" r:id="rId4"/>
    <p:sldId id="257" r:id="rId5"/>
    <p:sldId id="278" r:id="rId6"/>
    <p:sldId id="281" r:id="rId7"/>
    <p:sldId id="282" r:id="rId8"/>
    <p:sldId id="283" r:id="rId9"/>
    <p:sldId id="260" r:id="rId10"/>
    <p:sldId id="286" r:id="rId11"/>
    <p:sldId id="272" r:id="rId12"/>
    <p:sldId id="273" r:id="rId13"/>
    <p:sldId id="261" r:id="rId14"/>
    <p:sldId id="262" r:id="rId15"/>
    <p:sldId id="263" r:id="rId16"/>
    <p:sldId id="264" r:id="rId17"/>
    <p:sldId id="285" r:id="rId18"/>
    <p:sldId id="284" r:id="rId19"/>
    <p:sldId id="270"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E1FF"/>
    <a:srgbClr val="62CAFE"/>
    <a:srgbClr val="00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287" autoAdjust="0"/>
  </p:normalViewPr>
  <p:slideViewPr>
    <p:cSldViewPr snapToGrid="0">
      <p:cViewPr varScale="1">
        <p:scale>
          <a:sx n="113" d="100"/>
          <a:sy n="113" d="100"/>
        </p:scale>
        <p:origin x="7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04F15-8CFF-4F5D-AA09-9DCD68F70CD2}" type="doc">
      <dgm:prSet loTypeId="urn:microsoft.com/office/officeart/2005/8/layout/vProcess5" loCatId="process" qsTypeId="urn:microsoft.com/office/officeart/2005/8/quickstyle/3d1" qsCatId="3D" csTypeId="urn:microsoft.com/office/officeart/2005/8/colors/accent3_2" csCatId="accent3" phldr="1"/>
      <dgm:spPr/>
      <dgm:t>
        <a:bodyPr/>
        <a:lstStyle/>
        <a:p>
          <a:endParaRPr lang="en-US"/>
        </a:p>
      </dgm:t>
    </dgm:pt>
    <dgm:pt modelId="{EF15813B-03B7-49DD-8483-E0D124630F92}">
      <dgm:prSet custT="1"/>
      <dgm:spPr>
        <a:solidFill>
          <a:srgbClr val="61E1FF"/>
        </a:solidFill>
      </dgm:spPr>
      <dgm:t>
        <a:bodyPr/>
        <a:lstStyle/>
        <a:p>
          <a:r>
            <a:rPr lang="en-US" sz="2400" b="0" dirty="0" smtClean="0">
              <a:solidFill>
                <a:schemeClr val="tx1"/>
              </a:solidFill>
              <a:latin typeface="Calibri" panose="020F0502020204030204" pitchFamily="34" charset="0"/>
              <a:cs typeface="Calibri" panose="020F0502020204030204" pitchFamily="34" charset="0"/>
            </a:rPr>
            <a:t>Dữ liệu là thành phần quan trọng trong thời đại công nghệ 4.0</a:t>
          </a:r>
          <a:endParaRPr lang="en-US" sz="2400" b="0" dirty="0">
            <a:solidFill>
              <a:schemeClr val="tx1"/>
            </a:solidFill>
            <a:latin typeface="Calibri" panose="020F0502020204030204" pitchFamily="34" charset="0"/>
            <a:cs typeface="Calibri" panose="020F0502020204030204" pitchFamily="34" charset="0"/>
          </a:endParaRPr>
        </a:p>
      </dgm:t>
    </dgm:pt>
    <dgm:pt modelId="{3AAD3AF7-1266-4E4E-8B36-E76EFEBAC638}" type="parTrans" cxnId="{950A843F-61BB-4A05-960E-C41F60E0FCE0}">
      <dgm:prSet/>
      <dgm:spPr/>
      <dgm:t>
        <a:bodyPr/>
        <a:lstStyle/>
        <a:p>
          <a:endParaRPr lang="en-US"/>
        </a:p>
      </dgm:t>
    </dgm:pt>
    <dgm:pt modelId="{F6D571B3-25EC-45B5-B9D5-AD3105EB5460}" type="sibTrans" cxnId="{950A843F-61BB-4A05-960E-C41F60E0FCE0}">
      <dgm:prSet/>
      <dgm:spPr/>
      <dgm:t>
        <a:bodyPr/>
        <a:lstStyle/>
        <a:p>
          <a:endParaRPr lang="en-US"/>
        </a:p>
      </dgm:t>
    </dgm:pt>
    <dgm:pt modelId="{8A95030C-2CAF-4F38-A94E-01DCC0B33598}">
      <dgm:prSet custT="1"/>
      <dgm:spPr>
        <a:solidFill>
          <a:srgbClr val="61E1FF"/>
        </a:solidFill>
      </dgm:spPr>
      <dgm:t>
        <a:bodyPr/>
        <a:lstStyle/>
        <a:p>
          <a:r>
            <a:rPr lang="en-US" sz="2400" b="0" i="0" dirty="0" smtClean="0">
              <a:solidFill>
                <a:schemeClr val="tx1"/>
              </a:solidFill>
              <a:latin typeface="Calibri" panose="020F0502020204030204" pitchFamily="34" charset="0"/>
              <a:cs typeface="Calibri" panose="020F0502020204030204" pitchFamily="34" charset="0"/>
            </a:rPr>
            <a:t>- Các ứng dụng FB, Google, tiktok,... Vẫn đang thu thập dữ liệu của người dùng hàng ngày.</a:t>
          </a:r>
        </a:p>
        <a:p>
          <a:r>
            <a:rPr lang="en-US" sz="2400" b="0" i="0" dirty="0" smtClean="0">
              <a:solidFill>
                <a:schemeClr val="tx1"/>
              </a:solidFill>
              <a:latin typeface="Calibri" panose="020F0502020204030204" pitchFamily="34" charset="0"/>
              <a:cs typeface="Calibri" panose="020F0502020204030204" pitchFamily="34" charset="0"/>
            </a:rPr>
            <a:t>- Mỹ cảnh báo đồng minh về vấn đề bảo mật của Huawei.</a:t>
          </a:r>
        </a:p>
        <a:p>
          <a:r>
            <a:rPr lang="en-US" sz="2400" b="0" i="0" dirty="0" smtClean="0">
              <a:solidFill>
                <a:schemeClr val="tx1"/>
              </a:solidFill>
              <a:latin typeface="Calibri" panose="020F0502020204030204" pitchFamily="34" charset="0"/>
              <a:cs typeface="Calibri" panose="020F0502020204030204" pitchFamily="34" charset="0"/>
            </a:rPr>
            <a:t>-Các gián điệp trong các công ty, trường học.</a:t>
          </a:r>
          <a:endParaRPr lang="en-US" sz="2400" b="0" dirty="0">
            <a:solidFill>
              <a:schemeClr val="tx1"/>
            </a:solidFill>
            <a:latin typeface="Calibri" panose="020F0502020204030204" pitchFamily="34" charset="0"/>
            <a:cs typeface="Calibri" panose="020F0502020204030204" pitchFamily="34" charset="0"/>
          </a:endParaRPr>
        </a:p>
      </dgm:t>
    </dgm:pt>
    <dgm:pt modelId="{7321387F-BF50-4015-A801-3B8D941976E3}" type="parTrans" cxnId="{817A7D39-6DBB-454A-9637-E7A04D5A02F6}">
      <dgm:prSet/>
      <dgm:spPr/>
      <dgm:t>
        <a:bodyPr/>
        <a:lstStyle/>
        <a:p>
          <a:endParaRPr lang="en-US"/>
        </a:p>
      </dgm:t>
    </dgm:pt>
    <dgm:pt modelId="{7C635706-FE3F-4B46-B8A2-04F1CFBE2881}" type="sibTrans" cxnId="{817A7D39-6DBB-454A-9637-E7A04D5A02F6}">
      <dgm:prSet/>
      <dgm:spPr/>
      <dgm:t>
        <a:bodyPr/>
        <a:lstStyle/>
        <a:p>
          <a:endParaRPr lang="en-US"/>
        </a:p>
      </dgm:t>
    </dgm:pt>
    <dgm:pt modelId="{368816E0-FAF3-498B-A492-14A193D7C374}">
      <dgm:prSet custT="1"/>
      <dgm:spPr>
        <a:solidFill>
          <a:srgbClr val="61E1FF"/>
        </a:solidFill>
      </dgm:spPr>
      <dgm:t>
        <a:bodyPr/>
        <a:lstStyle/>
        <a:p>
          <a:r>
            <a:rPr lang="en-US" sz="2400" b="0" i="0" dirty="0" smtClean="0">
              <a:solidFill>
                <a:schemeClr val="tx1"/>
              </a:solidFill>
              <a:latin typeface="Calibri" panose="020F0502020204030204" pitchFamily="34" charset="0"/>
              <a:cs typeface="Calibri" panose="020F0502020204030204" pitchFamily="34" charset="0"/>
            </a:rPr>
            <a:t>Đề tài cung cấp một góc nhìn mới trong việc kiểm tra độ an toàn của hệ thống mạng.</a:t>
          </a:r>
        </a:p>
      </dgm:t>
    </dgm:pt>
    <dgm:pt modelId="{63AB17AB-86F6-41A8-8FDA-56EC0809E88F}" type="parTrans" cxnId="{E9F2FD24-8F02-4737-92E2-3D9012D35C27}">
      <dgm:prSet/>
      <dgm:spPr/>
      <dgm:t>
        <a:bodyPr/>
        <a:lstStyle/>
        <a:p>
          <a:endParaRPr lang="en-US"/>
        </a:p>
      </dgm:t>
    </dgm:pt>
    <dgm:pt modelId="{98C086B4-6C08-40C0-83D9-ABC3BD85DC3F}" type="sibTrans" cxnId="{E9F2FD24-8F02-4737-92E2-3D9012D35C27}">
      <dgm:prSet/>
      <dgm:spPr/>
      <dgm:t>
        <a:bodyPr/>
        <a:lstStyle/>
        <a:p>
          <a:endParaRPr lang="en-US"/>
        </a:p>
      </dgm:t>
    </dgm:pt>
    <dgm:pt modelId="{9B2AA086-1859-480C-A6B5-C4E852983355}" type="pres">
      <dgm:prSet presAssocID="{20604F15-8CFF-4F5D-AA09-9DCD68F70CD2}" presName="outerComposite" presStyleCnt="0">
        <dgm:presLayoutVars>
          <dgm:chMax val="5"/>
          <dgm:dir/>
          <dgm:resizeHandles val="exact"/>
        </dgm:presLayoutVars>
      </dgm:prSet>
      <dgm:spPr/>
      <dgm:t>
        <a:bodyPr/>
        <a:lstStyle/>
        <a:p>
          <a:endParaRPr lang="en-US"/>
        </a:p>
      </dgm:t>
    </dgm:pt>
    <dgm:pt modelId="{B8E66BE0-F8B8-4C1F-9D3B-64CD795608A8}" type="pres">
      <dgm:prSet presAssocID="{20604F15-8CFF-4F5D-AA09-9DCD68F70CD2}" presName="dummyMaxCanvas" presStyleCnt="0">
        <dgm:presLayoutVars/>
      </dgm:prSet>
      <dgm:spPr/>
      <dgm:t>
        <a:bodyPr/>
        <a:lstStyle/>
        <a:p>
          <a:endParaRPr lang="en-US"/>
        </a:p>
      </dgm:t>
    </dgm:pt>
    <dgm:pt modelId="{5EC477AC-3687-4683-B662-509B14DEEBC6}" type="pres">
      <dgm:prSet presAssocID="{20604F15-8CFF-4F5D-AA09-9DCD68F70CD2}" presName="ThreeNodes_1" presStyleLbl="node1" presStyleIdx="0" presStyleCnt="3" custScaleY="61732" custLinFactNeighborX="239" custLinFactNeighborY="-15106">
        <dgm:presLayoutVars>
          <dgm:bulletEnabled val="1"/>
        </dgm:presLayoutVars>
      </dgm:prSet>
      <dgm:spPr/>
      <dgm:t>
        <a:bodyPr/>
        <a:lstStyle/>
        <a:p>
          <a:endParaRPr lang="en-US"/>
        </a:p>
      </dgm:t>
    </dgm:pt>
    <dgm:pt modelId="{44C8EEF1-3331-4104-B6AA-6F639A77D132}" type="pres">
      <dgm:prSet presAssocID="{20604F15-8CFF-4F5D-AA09-9DCD68F70CD2}" presName="ThreeNodes_2" presStyleLbl="node1" presStyleIdx="1" presStyleCnt="3" custScaleX="108899" custScaleY="141484" custLinFactNeighborX="-242" custLinFactNeighborY="-19291">
        <dgm:presLayoutVars>
          <dgm:bulletEnabled val="1"/>
        </dgm:presLayoutVars>
      </dgm:prSet>
      <dgm:spPr/>
      <dgm:t>
        <a:bodyPr/>
        <a:lstStyle/>
        <a:p>
          <a:endParaRPr lang="en-US"/>
        </a:p>
      </dgm:t>
    </dgm:pt>
    <dgm:pt modelId="{D183234B-C53B-4DD7-9231-34B9F846AE59}" type="pres">
      <dgm:prSet presAssocID="{20604F15-8CFF-4F5D-AA09-9DCD68F70CD2}" presName="ThreeNodes_3" presStyleLbl="node1" presStyleIdx="2" presStyleCnt="3" custScaleX="110086" custScaleY="50159" custLinFactNeighborX="-2093" custLinFactNeighborY="-25978">
        <dgm:presLayoutVars>
          <dgm:bulletEnabled val="1"/>
        </dgm:presLayoutVars>
      </dgm:prSet>
      <dgm:spPr/>
      <dgm:t>
        <a:bodyPr/>
        <a:lstStyle/>
        <a:p>
          <a:endParaRPr lang="en-US"/>
        </a:p>
      </dgm:t>
    </dgm:pt>
    <dgm:pt modelId="{5EEB5A4C-6F88-4E4A-B8BC-DD54C38B8E67}" type="pres">
      <dgm:prSet presAssocID="{20604F15-8CFF-4F5D-AA09-9DCD68F70CD2}" presName="ThreeConn_1-2" presStyleLbl="fgAccFollowNode1" presStyleIdx="0" presStyleCnt="2" custLinFactNeighborX="-3983" custLinFactNeighborY="-46999">
        <dgm:presLayoutVars>
          <dgm:bulletEnabled val="1"/>
        </dgm:presLayoutVars>
      </dgm:prSet>
      <dgm:spPr/>
      <dgm:t>
        <a:bodyPr/>
        <a:lstStyle/>
        <a:p>
          <a:endParaRPr lang="en-US"/>
        </a:p>
      </dgm:t>
    </dgm:pt>
    <dgm:pt modelId="{EEC3239B-AE97-403A-9A18-691B34438FFA}" type="pres">
      <dgm:prSet presAssocID="{20604F15-8CFF-4F5D-AA09-9DCD68F70CD2}" presName="ThreeConn_2-3" presStyleLbl="fgAccFollowNode1" presStyleIdx="1" presStyleCnt="2" custLinFactNeighborY="23102">
        <dgm:presLayoutVars>
          <dgm:bulletEnabled val="1"/>
        </dgm:presLayoutVars>
      </dgm:prSet>
      <dgm:spPr/>
      <dgm:t>
        <a:bodyPr/>
        <a:lstStyle/>
        <a:p>
          <a:endParaRPr lang="en-US"/>
        </a:p>
      </dgm:t>
    </dgm:pt>
    <dgm:pt modelId="{857692DD-EAF5-43B3-B823-70865F7D3CA2}" type="pres">
      <dgm:prSet presAssocID="{20604F15-8CFF-4F5D-AA09-9DCD68F70CD2}" presName="ThreeNodes_1_text" presStyleLbl="node1" presStyleIdx="2" presStyleCnt="3">
        <dgm:presLayoutVars>
          <dgm:bulletEnabled val="1"/>
        </dgm:presLayoutVars>
      </dgm:prSet>
      <dgm:spPr/>
      <dgm:t>
        <a:bodyPr/>
        <a:lstStyle/>
        <a:p>
          <a:endParaRPr lang="en-US"/>
        </a:p>
      </dgm:t>
    </dgm:pt>
    <dgm:pt modelId="{26EB5018-5F16-44DC-AEA7-AE650C4C196C}" type="pres">
      <dgm:prSet presAssocID="{20604F15-8CFF-4F5D-AA09-9DCD68F70CD2}" presName="ThreeNodes_2_text" presStyleLbl="node1" presStyleIdx="2" presStyleCnt="3">
        <dgm:presLayoutVars>
          <dgm:bulletEnabled val="1"/>
        </dgm:presLayoutVars>
      </dgm:prSet>
      <dgm:spPr/>
      <dgm:t>
        <a:bodyPr/>
        <a:lstStyle/>
        <a:p>
          <a:endParaRPr lang="en-US"/>
        </a:p>
      </dgm:t>
    </dgm:pt>
    <dgm:pt modelId="{5157CFB9-24F0-4AC0-A96A-5C7E7878B382}" type="pres">
      <dgm:prSet presAssocID="{20604F15-8CFF-4F5D-AA09-9DCD68F70CD2}" presName="ThreeNodes_3_text" presStyleLbl="node1" presStyleIdx="2" presStyleCnt="3">
        <dgm:presLayoutVars>
          <dgm:bulletEnabled val="1"/>
        </dgm:presLayoutVars>
      </dgm:prSet>
      <dgm:spPr/>
      <dgm:t>
        <a:bodyPr/>
        <a:lstStyle/>
        <a:p>
          <a:endParaRPr lang="en-US"/>
        </a:p>
      </dgm:t>
    </dgm:pt>
  </dgm:ptLst>
  <dgm:cxnLst>
    <dgm:cxn modelId="{36EBD3A3-2925-4645-8D8D-3E0C4FBC8730}" type="presOf" srcId="{8A95030C-2CAF-4F38-A94E-01DCC0B33598}" destId="{44C8EEF1-3331-4104-B6AA-6F639A77D132}" srcOrd="0" destOrd="0" presId="urn:microsoft.com/office/officeart/2005/8/layout/vProcess5"/>
    <dgm:cxn modelId="{E853514A-4CF5-41CF-8450-CD918D8D2E44}" type="presOf" srcId="{EF15813B-03B7-49DD-8483-E0D124630F92}" destId="{5EC477AC-3687-4683-B662-509B14DEEBC6}" srcOrd="0" destOrd="0" presId="urn:microsoft.com/office/officeart/2005/8/layout/vProcess5"/>
    <dgm:cxn modelId="{A4260B7C-D513-4857-8C32-D21C4DC71E69}" type="presOf" srcId="{20604F15-8CFF-4F5D-AA09-9DCD68F70CD2}" destId="{9B2AA086-1859-480C-A6B5-C4E852983355}" srcOrd="0" destOrd="0" presId="urn:microsoft.com/office/officeart/2005/8/layout/vProcess5"/>
    <dgm:cxn modelId="{1B2707B4-8F44-4FFE-856E-D441768D61CB}" type="presOf" srcId="{368816E0-FAF3-498B-A492-14A193D7C374}" destId="{D183234B-C53B-4DD7-9231-34B9F846AE59}" srcOrd="0" destOrd="0" presId="urn:microsoft.com/office/officeart/2005/8/layout/vProcess5"/>
    <dgm:cxn modelId="{5BF0AA1A-E5EF-408B-B19B-C5250638DBDA}" type="presOf" srcId="{8A95030C-2CAF-4F38-A94E-01DCC0B33598}" destId="{26EB5018-5F16-44DC-AEA7-AE650C4C196C}" srcOrd="1" destOrd="0" presId="urn:microsoft.com/office/officeart/2005/8/layout/vProcess5"/>
    <dgm:cxn modelId="{059757E3-9668-4740-AA93-FA8F2AD4ED4B}" type="presOf" srcId="{F6D571B3-25EC-45B5-B9D5-AD3105EB5460}" destId="{5EEB5A4C-6F88-4E4A-B8BC-DD54C38B8E67}" srcOrd="0" destOrd="0" presId="urn:microsoft.com/office/officeart/2005/8/layout/vProcess5"/>
    <dgm:cxn modelId="{3EC4A3A9-F991-4E78-AB6E-3A31F480D6A3}" type="presOf" srcId="{EF15813B-03B7-49DD-8483-E0D124630F92}" destId="{857692DD-EAF5-43B3-B823-70865F7D3CA2}" srcOrd="1" destOrd="0" presId="urn:microsoft.com/office/officeart/2005/8/layout/vProcess5"/>
    <dgm:cxn modelId="{817A7D39-6DBB-454A-9637-E7A04D5A02F6}" srcId="{20604F15-8CFF-4F5D-AA09-9DCD68F70CD2}" destId="{8A95030C-2CAF-4F38-A94E-01DCC0B33598}" srcOrd="1" destOrd="0" parTransId="{7321387F-BF50-4015-A801-3B8D941976E3}" sibTransId="{7C635706-FE3F-4B46-B8A2-04F1CFBE2881}"/>
    <dgm:cxn modelId="{950A843F-61BB-4A05-960E-C41F60E0FCE0}" srcId="{20604F15-8CFF-4F5D-AA09-9DCD68F70CD2}" destId="{EF15813B-03B7-49DD-8483-E0D124630F92}" srcOrd="0" destOrd="0" parTransId="{3AAD3AF7-1266-4E4E-8B36-E76EFEBAC638}" sibTransId="{F6D571B3-25EC-45B5-B9D5-AD3105EB5460}"/>
    <dgm:cxn modelId="{15BA1481-E3C1-400B-B46A-006D2BEA9D97}" type="presOf" srcId="{7C635706-FE3F-4B46-B8A2-04F1CFBE2881}" destId="{EEC3239B-AE97-403A-9A18-691B34438FFA}" srcOrd="0" destOrd="0" presId="urn:microsoft.com/office/officeart/2005/8/layout/vProcess5"/>
    <dgm:cxn modelId="{727DD7A3-8D23-4C22-A7B6-FC7412272BC8}" type="presOf" srcId="{368816E0-FAF3-498B-A492-14A193D7C374}" destId="{5157CFB9-24F0-4AC0-A96A-5C7E7878B382}" srcOrd="1" destOrd="0" presId="urn:microsoft.com/office/officeart/2005/8/layout/vProcess5"/>
    <dgm:cxn modelId="{E9F2FD24-8F02-4737-92E2-3D9012D35C27}" srcId="{20604F15-8CFF-4F5D-AA09-9DCD68F70CD2}" destId="{368816E0-FAF3-498B-A492-14A193D7C374}" srcOrd="2" destOrd="0" parTransId="{63AB17AB-86F6-41A8-8FDA-56EC0809E88F}" sibTransId="{98C086B4-6C08-40C0-83D9-ABC3BD85DC3F}"/>
    <dgm:cxn modelId="{814D8353-A1F6-4CD6-A875-864679C94105}" type="presParOf" srcId="{9B2AA086-1859-480C-A6B5-C4E852983355}" destId="{B8E66BE0-F8B8-4C1F-9D3B-64CD795608A8}" srcOrd="0" destOrd="0" presId="urn:microsoft.com/office/officeart/2005/8/layout/vProcess5"/>
    <dgm:cxn modelId="{39FDB0B9-C3B4-4EFE-88E3-07EB9803D3E2}" type="presParOf" srcId="{9B2AA086-1859-480C-A6B5-C4E852983355}" destId="{5EC477AC-3687-4683-B662-509B14DEEBC6}" srcOrd="1" destOrd="0" presId="urn:microsoft.com/office/officeart/2005/8/layout/vProcess5"/>
    <dgm:cxn modelId="{75260331-62DB-43D1-8F9B-9F931E7DD3C2}" type="presParOf" srcId="{9B2AA086-1859-480C-A6B5-C4E852983355}" destId="{44C8EEF1-3331-4104-B6AA-6F639A77D132}" srcOrd="2" destOrd="0" presId="urn:microsoft.com/office/officeart/2005/8/layout/vProcess5"/>
    <dgm:cxn modelId="{E153B008-997D-4630-8F21-A728673E4868}" type="presParOf" srcId="{9B2AA086-1859-480C-A6B5-C4E852983355}" destId="{D183234B-C53B-4DD7-9231-34B9F846AE59}" srcOrd="3" destOrd="0" presId="urn:microsoft.com/office/officeart/2005/8/layout/vProcess5"/>
    <dgm:cxn modelId="{0E428936-6632-453F-844C-357DAA846A23}" type="presParOf" srcId="{9B2AA086-1859-480C-A6B5-C4E852983355}" destId="{5EEB5A4C-6F88-4E4A-B8BC-DD54C38B8E67}" srcOrd="4" destOrd="0" presId="urn:microsoft.com/office/officeart/2005/8/layout/vProcess5"/>
    <dgm:cxn modelId="{5CAF758A-1847-459C-8BBA-EEFF5FEA274A}" type="presParOf" srcId="{9B2AA086-1859-480C-A6B5-C4E852983355}" destId="{EEC3239B-AE97-403A-9A18-691B34438FFA}" srcOrd="5" destOrd="0" presId="urn:microsoft.com/office/officeart/2005/8/layout/vProcess5"/>
    <dgm:cxn modelId="{FA268328-D0CE-4C31-A2BE-64F71D8EC54B}" type="presParOf" srcId="{9B2AA086-1859-480C-A6B5-C4E852983355}" destId="{857692DD-EAF5-43B3-B823-70865F7D3CA2}" srcOrd="6" destOrd="0" presId="urn:microsoft.com/office/officeart/2005/8/layout/vProcess5"/>
    <dgm:cxn modelId="{24CDDD16-E3EC-4083-B1A0-5E87D505EFB2}" type="presParOf" srcId="{9B2AA086-1859-480C-A6B5-C4E852983355}" destId="{26EB5018-5F16-44DC-AEA7-AE650C4C196C}" srcOrd="7" destOrd="0" presId="urn:microsoft.com/office/officeart/2005/8/layout/vProcess5"/>
    <dgm:cxn modelId="{769E28AE-E086-4797-BD55-1C50FD4C3161}" type="presParOf" srcId="{9B2AA086-1859-480C-A6B5-C4E852983355}" destId="{5157CFB9-24F0-4AC0-A96A-5C7E7878B38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4B15CB4-4242-4FCF-8422-2B92965B551B}"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DCBC3A18-D40D-4F8F-AF0A-FD7859D732C4}">
      <dgm:prSet phldrT="[Text]"/>
      <dgm:spPr>
        <a:solidFill>
          <a:srgbClr val="61E1FF"/>
        </a:solidFill>
      </dgm:spPr>
      <dgm:t>
        <a:bodyPr/>
        <a:lstStyle/>
        <a:p>
          <a:r>
            <a:rPr lang="en-AU" dirty="0" smtClean="0">
              <a:solidFill>
                <a:schemeClr val="tx1"/>
              </a:solidFill>
              <a:latin typeface="Calibri" panose="020F0502020204030204" pitchFamily="34" charset="0"/>
              <a:cs typeface="Calibri" panose="020F0502020204030204" pitchFamily="34" charset="0"/>
            </a:rPr>
            <a:t>Tổng quan vể rò rỉ dữ liệu</a:t>
          </a:r>
          <a:endParaRPr lang="en-US" dirty="0">
            <a:solidFill>
              <a:schemeClr val="tx1"/>
            </a:solidFill>
            <a:latin typeface="Calibri" panose="020F0502020204030204" pitchFamily="34" charset="0"/>
            <a:cs typeface="Calibri" panose="020F0502020204030204" pitchFamily="34" charset="0"/>
          </a:endParaRPr>
        </a:p>
      </dgm:t>
    </dgm:pt>
    <dgm:pt modelId="{A6A1FC3F-5614-458F-98E1-8DC031E9BBCE}" type="parTrans" cxnId="{4BF43F57-3D63-44A3-9209-54E3AD376E9D}">
      <dgm:prSet/>
      <dgm:spPr/>
      <dgm:t>
        <a:bodyPr/>
        <a:lstStyle/>
        <a:p>
          <a:endParaRPr lang="en-US"/>
        </a:p>
      </dgm:t>
    </dgm:pt>
    <dgm:pt modelId="{55C055AB-5F85-4F29-8103-8EE14A0EE86C}" type="sibTrans" cxnId="{4BF43F57-3D63-44A3-9209-54E3AD376E9D}">
      <dgm:prSet/>
      <dgm:spPr>
        <a:ln>
          <a:solidFill>
            <a:schemeClr val="tx1"/>
          </a:solidFill>
        </a:ln>
      </dgm:spPr>
      <dgm:t>
        <a:bodyPr/>
        <a:lstStyle/>
        <a:p>
          <a:endParaRPr lang="en-US">
            <a:latin typeface="Calibri" panose="020F0502020204030204" pitchFamily="34" charset="0"/>
            <a:cs typeface="Calibri" panose="020F0502020204030204" pitchFamily="34" charset="0"/>
          </a:endParaRPr>
        </a:p>
      </dgm:t>
    </dgm:pt>
    <dgm:pt modelId="{CF4367A6-8178-465F-BFBE-BEA7AFC2D4C5}">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dirty="0">
            <a:solidFill>
              <a:schemeClr val="tx1"/>
            </a:solidFill>
            <a:latin typeface="Calibri" panose="020F0502020204030204" pitchFamily="34" charset="0"/>
            <a:cs typeface="Calibri" panose="020F0502020204030204" pitchFamily="34" charset="0"/>
          </a:endParaRPr>
        </a:p>
      </dgm:t>
    </dgm:pt>
    <dgm:pt modelId="{33D7CE88-8B7D-4F86-AC5A-7CEA0231BADA}" type="parTrans" cxnId="{8F3997D4-53E6-4ACF-B30C-CAA4F74E7D37}">
      <dgm:prSet/>
      <dgm:spPr/>
      <dgm:t>
        <a:bodyPr/>
        <a:lstStyle/>
        <a:p>
          <a:endParaRPr lang="en-US"/>
        </a:p>
      </dgm:t>
    </dgm:pt>
    <dgm:pt modelId="{FC2EB458-743A-4C1B-97E5-27F2003E2A1D}" type="sibTrans" cxnId="{8F3997D4-53E6-4ACF-B30C-CAA4F74E7D37}">
      <dgm:prSet/>
      <dgm:spPr/>
      <dgm:t>
        <a:bodyPr/>
        <a:lstStyle/>
        <a:p>
          <a:endParaRPr lang="en-US"/>
        </a:p>
      </dgm:t>
    </dgm:pt>
    <dgm:pt modelId="{5DD74C91-5B51-45D8-B21B-A05CD4C4FDAF}">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Kết quả thử nghiệm</a:t>
          </a:r>
          <a:endParaRPr lang="en-US" dirty="0">
            <a:solidFill>
              <a:schemeClr val="tx1"/>
            </a:solidFill>
            <a:latin typeface="Calibri" panose="020F0502020204030204" pitchFamily="34" charset="0"/>
            <a:cs typeface="Calibri" panose="020F0502020204030204" pitchFamily="34" charset="0"/>
          </a:endParaRPr>
        </a:p>
      </dgm:t>
    </dgm:pt>
    <dgm:pt modelId="{BB644F5A-73D9-4AB5-98D7-049B2B7E2E29}" type="parTrans" cxnId="{27DA6949-64A9-405F-9E8B-FEB0B458E437}">
      <dgm:prSet/>
      <dgm:spPr/>
      <dgm:t>
        <a:bodyPr/>
        <a:lstStyle/>
        <a:p>
          <a:endParaRPr lang="en-US"/>
        </a:p>
      </dgm:t>
    </dgm:pt>
    <dgm:pt modelId="{EF9353F1-B3A6-42A7-A641-31906923BF8D}" type="sibTrans" cxnId="{27DA6949-64A9-405F-9E8B-FEB0B458E437}">
      <dgm:prSet/>
      <dgm:spPr/>
      <dgm:t>
        <a:bodyPr/>
        <a:lstStyle/>
        <a:p>
          <a:endParaRPr lang="en-US"/>
        </a:p>
      </dgm:t>
    </dgm:pt>
    <dgm:pt modelId="{A102D7EE-27E8-44C9-9E8E-14FF440726B3}">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Đề xuất giải pháp</a:t>
          </a:r>
          <a:endParaRPr lang="en-US" dirty="0">
            <a:solidFill>
              <a:schemeClr val="tx1"/>
            </a:solidFill>
            <a:latin typeface="Calibri" panose="020F0502020204030204" pitchFamily="34" charset="0"/>
            <a:cs typeface="Calibri" panose="020F0502020204030204" pitchFamily="34" charset="0"/>
          </a:endParaRPr>
        </a:p>
      </dgm:t>
    </dgm:pt>
    <dgm:pt modelId="{0FB6E6B4-4EA1-445B-A76C-EE8CA4D4E83E}" type="parTrans" cxnId="{17419340-9739-44AE-B4C8-204D91C8A82F}">
      <dgm:prSet/>
      <dgm:spPr/>
      <dgm:t>
        <a:bodyPr/>
        <a:lstStyle/>
        <a:p>
          <a:endParaRPr lang="en-US"/>
        </a:p>
      </dgm:t>
    </dgm:pt>
    <dgm:pt modelId="{A24D4CC0-0CB6-49B5-9ED6-B676CE2BA90A}" type="sibTrans" cxnId="{17419340-9739-44AE-B4C8-204D91C8A82F}">
      <dgm:prSet/>
      <dgm:spPr/>
      <dgm:t>
        <a:bodyPr/>
        <a:lstStyle/>
        <a:p>
          <a:endParaRPr lang="en-US"/>
        </a:p>
      </dgm:t>
    </dgm:pt>
    <dgm:pt modelId="{35B91BA8-33BA-4490-AD90-70B61763257A}" type="pres">
      <dgm:prSet presAssocID="{34B15CB4-4242-4FCF-8422-2B92965B551B}" presName="Name0" presStyleCnt="0">
        <dgm:presLayoutVars>
          <dgm:chMax val="7"/>
          <dgm:chPref val="7"/>
          <dgm:dir/>
        </dgm:presLayoutVars>
      </dgm:prSet>
      <dgm:spPr/>
      <dgm:t>
        <a:bodyPr/>
        <a:lstStyle/>
        <a:p>
          <a:endParaRPr lang="en-US"/>
        </a:p>
      </dgm:t>
    </dgm:pt>
    <dgm:pt modelId="{63BDD99E-7ABB-4FA8-BE3D-BB1E725477B7}" type="pres">
      <dgm:prSet presAssocID="{34B15CB4-4242-4FCF-8422-2B92965B551B}" presName="Name1" presStyleCnt="0"/>
      <dgm:spPr/>
      <dgm:t>
        <a:bodyPr/>
        <a:lstStyle/>
        <a:p>
          <a:endParaRPr lang="en-US"/>
        </a:p>
      </dgm:t>
    </dgm:pt>
    <dgm:pt modelId="{D38A43EA-4C06-4033-AE8F-238A40E99B66}" type="pres">
      <dgm:prSet presAssocID="{34B15CB4-4242-4FCF-8422-2B92965B551B}" presName="cycle" presStyleCnt="0"/>
      <dgm:spPr/>
      <dgm:t>
        <a:bodyPr/>
        <a:lstStyle/>
        <a:p>
          <a:endParaRPr lang="en-US"/>
        </a:p>
      </dgm:t>
    </dgm:pt>
    <dgm:pt modelId="{D2AB416F-66A9-4C9D-9ED7-7143A1928520}" type="pres">
      <dgm:prSet presAssocID="{34B15CB4-4242-4FCF-8422-2B92965B551B}" presName="srcNode" presStyleLbl="node1" presStyleIdx="0" presStyleCnt="4"/>
      <dgm:spPr/>
      <dgm:t>
        <a:bodyPr/>
        <a:lstStyle/>
        <a:p>
          <a:endParaRPr lang="en-US"/>
        </a:p>
      </dgm:t>
    </dgm:pt>
    <dgm:pt modelId="{C2803320-21D4-4BF1-85DE-677D71A2B13E}" type="pres">
      <dgm:prSet presAssocID="{34B15CB4-4242-4FCF-8422-2B92965B551B}" presName="conn" presStyleLbl="parChTrans1D2" presStyleIdx="0" presStyleCnt="1"/>
      <dgm:spPr/>
      <dgm:t>
        <a:bodyPr/>
        <a:lstStyle/>
        <a:p>
          <a:endParaRPr lang="en-US"/>
        </a:p>
      </dgm:t>
    </dgm:pt>
    <dgm:pt modelId="{812CA099-BA61-4A0A-8B7E-9E6126B0E16D}" type="pres">
      <dgm:prSet presAssocID="{34B15CB4-4242-4FCF-8422-2B92965B551B}" presName="extraNode" presStyleLbl="node1" presStyleIdx="0" presStyleCnt="4"/>
      <dgm:spPr/>
      <dgm:t>
        <a:bodyPr/>
        <a:lstStyle/>
        <a:p>
          <a:endParaRPr lang="en-US"/>
        </a:p>
      </dgm:t>
    </dgm:pt>
    <dgm:pt modelId="{BA896AD6-77AB-4610-B17D-7E32B7D365DD}" type="pres">
      <dgm:prSet presAssocID="{34B15CB4-4242-4FCF-8422-2B92965B551B}" presName="dstNode" presStyleLbl="node1" presStyleIdx="0" presStyleCnt="4"/>
      <dgm:spPr/>
      <dgm:t>
        <a:bodyPr/>
        <a:lstStyle/>
        <a:p>
          <a:endParaRPr lang="en-US"/>
        </a:p>
      </dgm:t>
    </dgm:pt>
    <dgm:pt modelId="{298A9AA2-95D6-4185-BB9F-E10AA45F8F91}" type="pres">
      <dgm:prSet presAssocID="{DCBC3A18-D40D-4F8F-AF0A-FD7859D732C4}" presName="text_1" presStyleLbl="node1" presStyleIdx="0" presStyleCnt="4">
        <dgm:presLayoutVars>
          <dgm:bulletEnabled val="1"/>
        </dgm:presLayoutVars>
      </dgm:prSet>
      <dgm:spPr/>
      <dgm:t>
        <a:bodyPr/>
        <a:lstStyle/>
        <a:p>
          <a:endParaRPr lang="en-US"/>
        </a:p>
      </dgm:t>
    </dgm:pt>
    <dgm:pt modelId="{A4EE0BBD-BAB5-4423-ADB4-277EC2F51315}" type="pres">
      <dgm:prSet presAssocID="{DCBC3A18-D40D-4F8F-AF0A-FD7859D732C4}" presName="accent_1" presStyleCnt="0"/>
      <dgm:spPr/>
      <dgm:t>
        <a:bodyPr/>
        <a:lstStyle/>
        <a:p>
          <a:endParaRPr lang="en-US"/>
        </a:p>
      </dgm:t>
    </dgm:pt>
    <dgm:pt modelId="{F7D3E318-9136-4AF3-9694-2EEE2BD3C8D9}" type="pres">
      <dgm:prSet presAssocID="{DCBC3A18-D40D-4F8F-AF0A-FD7859D732C4}" presName="accentRepeatNode" presStyleLbl="solidFgAcc1" presStyleIdx="0" presStyleCnt="4"/>
      <dgm:spPr/>
      <dgm:t>
        <a:bodyPr/>
        <a:lstStyle/>
        <a:p>
          <a:endParaRPr lang="en-US"/>
        </a:p>
      </dgm:t>
    </dgm:pt>
    <dgm:pt modelId="{82A72BA6-BF30-457E-B5FF-9A09775FC15F}" type="pres">
      <dgm:prSet presAssocID="{CF4367A6-8178-465F-BFBE-BEA7AFC2D4C5}" presName="text_2" presStyleLbl="node1" presStyleIdx="1" presStyleCnt="4">
        <dgm:presLayoutVars>
          <dgm:bulletEnabled val="1"/>
        </dgm:presLayoutVars>
      </dgm:prSet>
      <dgm:spPr/>
      <dgm:t>
        <a:bodyPr/>
        <a:lstStyle/>
        <a:p>
          <a:endParaRPr lang="en-US"/>
        </a:p>
      </dgm:t>
    </dgm:pt>
    <dgm:pt modelId="{ECBA12B2-E3A9-4F67-976D-3AE9E7837B47}" type="pres">
      <dgm:prSet presAssocID="{CF4367A6-8178-465F-BFBE-BEA7AFC2D4C5}" presName="accent_2" presStyleCnt="0"/>
      <dgm:spPr/>
      <dgm:t>
        <a:bodyPr/>
        <a:lstStyle/>
        <a:p>
          <a:endParaRPr lang="en-US"/>
        </a:p>
      </dgm:t>
    </dgm:pt>
    <dgm:pt modelId="{1AB0598C-0F34-476E-87B5-1016353FB8A9}" type="pres">
      <dgm:prSet presAssocID="{CF4367A6-8178-465F-BFBE-BEA7AFC2D4C5}" presName="accentRepeatNode" presStyleLbl="solidFgAcc1" presStyleIdx="1" presStyleCnt="4"/>
      <dgm:spPr/>
      <dgm:t>
        <a:bodyPr/>
        <a:lstStyle/>
        <a:p>
          <a:endParaRPr lang="en-US"/>
        </a:p>
      </dgm:t>
    </dgm:pt>
    <dgm:pt modelId="{3597B01B-608D-42B3-82A3-8A87BDE8DE4C}" type="pres">
      <dgm:prSet presAssocID="{5DD74C91-5B51-45D8-B21B-A05CD4C4FDAF}" presName="text_3" presStyleLbl="node1" presStyleIdx="2" presStyleCnt="4">
        <dgm:presLayoutVars>
          <dgm:bulletEnabled val="1"/>
        </dgm:presLayoutVars>
      </dgm:prSet>
      <dgm:spPr/>
      <dgm:t>
        <a:bodyPr/>
        <a:lstStyle/>
        <a:p>
          <a:endParaRPr lang="en-US"/>
        </a:p>
      </dgm:t>
    </dgm:pt>
    <dgm:pt modelId="{F5B4F970-7393-4767-A181-993F5FF81FFE}" type="pres">
      <dgm:prSet presAssocID="{5DD74C91-5B51-45D8-B21B-A05CD4C4FDAF}" presName="accent_3" presStyleCnt="0"/>
      <dgm:spPr/>
    </dgm:pt>
    <dgm:pt modelId="{BDB4DB30-DA06-4D43-9CF0-200146563302}" type="pres">
      <dgm:prSet presAssocID="{5DD74C91-5B51-45D8-B21B-A05CD4C4FDAF}" presName="accentRepeatNode" presStyleLbl="solidFgAcc1" presStyleIdx="2" presStyleCnt="4" custLinFactNeighborX="-1645" custLinFactNeighborY="6150"/>
      <dgm:spPr/>
      <dgm:t>
        <a:bodyPr/>
        <a:lstStyle/>
        <a:p>
          <a:endParaRPr lang="en-US"/>
        </a:p>
      </dgm:t>
    </dgm:pt>
    <dgm:pt modelId="{60684A6C-5862-47BF-8DC3-60953AA06D83}" type="pres">
      <dgm:prSet presAssocID="{A102D7EE-27E8-44C9-9E8E-14FF440726B3}" presName="text_4" presStyleLbl="node1" presStyleIdx="3" presStyleCnt="4">
        <dgm:presLayoutVars>
          <dgm:bulletEnabled val="1"/>
        </dgm:presLayoutVars>
      </dgm:prSet>
      <dgm:spPr/>
      <dgm:t>
        <a:bodyPr/>
        <a:lstStyle/>
        <a:p>
          <a:endParaRPr lang="en-US"/>
        </a:p>
      </dgm:t>
    </dgm:pt>
    <dgm:pt modelId="{124F3E6A-8A09-44F7-80AC-BF2523B1B906}" type="pres">
      <dgm:prSet presAssocID="{A102D7EE-27E8-44C9-9E8E-14FF440726B3}" presName="accent_4" presStyleCnt="0"/>
      <dgm:spPr/>
    </dgm:pt>
    <dgm:pt modelId="{2BC02DA8-C9F1-48F3-A327-F3807EC1D983}" type="pres">
      <dgm:prSet presAssocID="{A102D7EE-27E8-44C9-9E8E-14FF440726B3}" presName="accentRepeatNode" presStyleLbl="solidFgAcc1" presStyleIdx="3" presStyleCnt="4"/>
      <dgm:spPr/>
    </dgm:pt>
  </dgm:ptLst>
  <dgm:cxnLst>
    <dgm:cxn modelId="{17419340-9739-44AE-B4C8-204D91C8A82F}" srcId="{34B15CB4-4242-4FCF-8422-2B92965B551B}" destId="{A102D7EE-27E8-44C9-9E8E-14FF440726B3}" srcOrd="3" destOrd="0" parTransId="{0FB6E6B4-4EA1-445B-A76C-EE8CA4D4E83E}" sibTransId="{A24D4CC0-0CB6-49B5-9ED6-B676CE2BA90A}"/>
    <dgm:cxn modelId="{4BF43F57-3D63-44A3-9209-54E3AD376E9D}" srcId="{34B15CB4-4242-4FCF-8422-2B92965B551B}" destId="{DCBC3A18-D40D-4F8F-AF0A-FD7859D732C4}" srcOrd="0" destOrd="0" parTransId="{A6A1FC3F-5614-458F-98E1-8DC031E9BBCE}" sibTransId="{55C055AB-5F85-4F29-8103-8EE14A0EE86C}"/>
    <dgm:cxn modelId="{27DA6949-64A9-405F-9E8B-FEB0B458E437}" srcId="{34B15CB4-4242-4FCF-8422-2B92965B551B}" destId="{5DD74C91-5B51-45D8-B21B-A05CD4C4FDAF}" srcOrd="2" destOrd="0" parTransId="{BB644F5A-73D9-4AB5-98D7-049B2B7E2E29}" sibTransId="{EF9353F1-B3A6-42A7-A641-31906923BF8D}"/>
    <dgm:cxn modelId="{FE63A02D-4A20-421B-89FE-5ABF853CA371}" type="presOf" srcId="{CF4367A6-8178-465F-BFBE-BEA7AFC2D4C5}" destId="{82A72BA6-BF30-457E-B5FF-9A09775FC15F}" srcOrd="0" destOrd="0" presId="urn:microsoft.com/office/officeart/2008/layout/VerticalCurvedList"/>
    <dgm:cxn modelId="{5D51E23F-C3A0-4D8B-9DDB-9B5C369149AE}" type="presOf" srcId="{A102D7EE-27E8-44C9-9E8E-14FF440726B3}" destId="{60684A6C-5862-47BF-8DC3-60953AA06D83}" srcOrd="0" destOrd="0" presId="urn:microsoft.com/office/officeart/2008/layout/VerticalCurvedList"/>
    <dgm:cxn modelId="{9D3052EF-71CF-412E-BBF7-AEFA54F9AEAC}" type="presOf" srcId="{55C055AB-5F85-4F29-8103-8EE14A0EE86C}" destId="{C2803320-21D4-4BF1-85DE-677D71A2B13E}" srcOrd="0" destOrd="0" presId="urn:microsoft.com/office/officeart/2008/layout/VerticalCurvedList"/>
    <dgm:cxn modelId="{8F3997D4-53E6-4ACF-B30C-CAA4F74E7D37}" srcId="{34B15CB4-4242-4FCF-8422-2B92965B551B}" destId="{CF4367A6-8178-465F-BFBE-BEA7AFC2D4C5}" srcOrd="1" destOrd="0" parTransId="{33D7CE88-8B7D-4F86-AC5A-7CEA0231BADA}" sibTransId="{FC2EB458-743A-4C1B-97E5-27F2003E2A1D}"/>
    <dgm:cxn modelId="{9DECAE68-AEC7-4BCB-B6EE-87B91B83532B}" type="presOf" srcId="{5DD74C91-5B51-45D8-B21B-A05CD4C4FDAF}" destId="{3597B01B-608D-42B3-82A3-8A87BDE8DE4C}" srcOrd="0" destOrd="0" presId="urn:microsoft.com/office/officeart/2008/layout/VerticalCurvedList"/>
    <dgm:cxn modelId="{861368B8-598B-4017-A4E5-27D36CDA02AF}" type="presOf" srcId="{DCBC3A18-D40D-4F8F-AF0A-FD7859D732C4}" destId="{298A9AA2-95D6-4185-BB9F-E10AA45F8F91}" srcOrd="0" destOrd="0" presId="urn:microsoft.com/office/officeart/2008/layout/VerticalCurvedList"/>
    <dgm:cxn modelId="{A8328874-EF0E-4D96-9316-B0D088BBE11F}" type="presOf" srcId="{34B15CB4-4242-4FCF-8422-2B92965B551B}" destId="{35B91BA8-33BA-4490-AD90-70B61763257A}" srcOrd="0" destOrd="0" presId="urn:microsoft.com/office/officeart/2008/layout/VerticalCurvedList"/>
    <dgm:cxn modelId="{0A4FCD7F-13A4-402C-950D-885AF6F33F4E}" type="presParOf" srcId="{35B91BA8-33BA-4490-AD90-70B61763257A}" destId="{63BDD99E-7ABB-4FA8-BE3D-BB1E725477B7}" srcOrd="0" destOrd="0" presId="urn:microsoft.com/office/officeart/2008/layout/VerticalCurvedList"/>
    <dgm:cxn modelId="{E0C70775-D92C-41DA-B6BA-6924A14DFB5D}" type="presParOf" srcId="{63BDD99E-7ABB-4FA8-BE3D-BB1E725477B7}" destId="{D38A43EA-4C06-4033-AE8F-238A40E99B66}" srcOrd="0" destOrd="0" presId="urn:microsoft.com/office/officeart/2008/layout/VerticalCurvedList"/>
    <dgm:cxn modelId="{67E3DBF2-29DD-413C-B2EC-80FA5B871E4B}" type="presParOf" srcId="{D38A43EA-4C06-4033-AE8F-238A40E99B66}" destId="{D2AB416F-66A9-4C9D-9ED7-7143A1928520}" srcOrd="0" destOrd="0" presId="urn:microsoft.com/office/officeart/2008/layout/VerticalCurvedList"/>
    <dgm:cxn modelId="{35D6524D-00CC-49BD-AC3D-594BEC72912A}" type="presParOf" srcId="{D38A43EA-4C06-4033-AE8F-238A40E99B66}" destId="{C2803320-21D4-4BF1-85DE-677D71A2B13E}" srcOrd="1" destOrd="0" presId="urn:microsoft.com/office/officeart/2008/layout/VerticalCurvedList"/>
    <dgm:cxn modelId="{0AA63ABB-0B5F-4084-85F1-42411510AF07}" type="presParOf" srcId="{D38A43EA-4C06-4033-AE8F-238A40E99B66}" destId="{812CA099-BA61-4A0A-8B7E-9E6126B0E16D}" srcOrd="2" destOrd="0" presId="urn:microsoft.com/office/officeart/2008/layout/VerticalCurvedList"/>
    <dgm:cxn modelId="{3B74232F-09D9-4A05-88C0-A6F1EA85EC2C}" type="presParOf" srcId="{D38A43EA-4C06-4033-AE8F-238A40E99B66}" destId="{BA896AD6-77AB-4610-B17D-7E32B7D365DD}" srcOrd="3" destOrd="0" presId="urn:microsoft.com/office/officeart/2008/layout/VerticalCurvedList"/>
    <dgm:cxn modelId="{2AC9D65B-6787-4186-9E66-3B3FED1A6CDE}" type="presParOf" srcId="{63BDD99E-7ABB-4FA8-BE3D-BB1E725477B7}" destId="{298A9AA2-95D6-4185-BB9F-E10AA45F8F91}" srcOrd="1" destOrd="0" presId="urn:microsoft.com/office/officeart/2008/layout/VerticalCurvedList"/>
    <dgm:cxn modelId="{D340E7A5-BC65-4D89-ACF3-34B5173DAB79}" type="presParOf" srcId="{63BDD99E-7ABB-4FA8-BE3D-BB1E725477B7}" destId="{A4EE0BBD-BAB5-4423-ADB4-277EC2F51315}" srcOrd="2" destOrd="0" presId="urn:microsoft.com/office/officeart/2008/layout/VerticalCurvedList"/>
    <dgm:cxn modelId="{17EBB18C-261F-4208-BA4E-01D74046041C}" type="presParOf" srcId="{A4EE0BBD-BAB5-4423-ADB4-277EC2F51315}" destId="{F7D3E318-9136-4AF3-9694-2EEE2BD3C8D9}" srcOrd="0" destOrd="0" presId="urn:microsoft.com/office/officeart/2008/layout/VerticalCurvedList"/>
    <dgm:cxn modelId="{03BB7AEF-0B15-4585-AD38-93E52FE663F4}" type="presParOf" srcId="{63BDD99E-7ABB-4FA8-BE3D-BB1E725477B7}" destId="{82A72BA6-BF30-457E-B5FF-9A09775FC15F}" srcOrd="3" destOrd="0" presId="urn:microsoft.com/office/officeart/2008/layout/VerticalCurvedList"/>
    <dgm:cxn modelId="{B68F3C35-068B-4C35-98F6-52837AB5C7F4}" type="presParOf" srcId="{63BDD99E-7ABB-4FA8-BE3D-BB1E725477B7}" destId="{ECBA12B2-E3A9-4F67-976D-3AE9E7837B47}" srcOrd="4" destOrd="0" presId="urn:microsoft.com/office/officeart/2008/layout/VerticalCurvedList"/>
    <dgm:cxn modelId="{4BC9850B-8E78-473E-B0A4-508FB5FF8B95}" type="presParOf" srcId="{ECBA12B2-E3A9-4F67-976D-3AE9E7837B47}" destId="{1AB0598C-0F34-476E-87B5-1016353FB8A9}" srcOrd="0" destOrd="0" presId="urn:microsoft.com/office/officeart/2008/layout/VerticalCurvedList"/>
    <dgm:cxn modelId="{9C6D504E-6437-483D-8F33-A5E3CAC0CCC6}" type="presParOf" srcId="{63BDD99E-7ABB-4FA8-BE3D-BB1E725477B7}" destId="{3597B01B-608D-42B3-82A3-8A87BDE8DE4C}" srcOrd="5" destOrd="0" presId="urn:microsoft.com/office/officeart/2008/layout/VerticalCurvedList"/>
    <dgm:cxn modelId="{CA7E4F04-F818-4A5B-AFED-68206B992125}" type="presParOf" srcId="{63BDD99E-7ABB-4FA8-BE3D-BB1E725477B7}" destId="{F5B4F970-7393-4767-A181-993F5FF81FFE}" srcOrd="6" destOrd="0" presId="urn:microsoft.com/office/officeart/2008/layout/VerticalCurvedList"/>
    <dgm:cxn modelId="{98E23AF3-6DEB-4401-BC20-B0D2839F1BC8}" type="presParOf" srcId="{F5B4F970-7393-4767-A181-993F5FF81FFE}" destId="{BDB4DB30-DA06-4D43-9CF0-200146563302}" srcOrd="0" destOrd="0" presId="urn:microsoft.com/office/officeart/2008/layout/VerticalCurvedList"/>
    <dgm:cxn modelId="{2F8C8106-42C0-4F09-8EB0-53479CFF0784}" type="presParOf" srcId="{63BDD99E-7ABB-4FA8-BE3D-BB1E725477B7}" destId="{60684A6C-5862-47BF-8DC3-60953AA06D83}" srcOrd="7" destOrd="0" presId="urn:microsoft.com/office/officeart/2008/layout/VerticalCurvedList"/>
    <dgm:cxn modelId="{D8DB251D-AFDE-429C-AB4E-DCF40E9A58C2}" type="presParOf" srcId="{63BDD99E-7ABB-4FA8-BE3D-BB1E725477B7}" destId="{124F3E6A-8A09-44F7-80AC-BF2523B1B906}" srcOrd="8" destOrd="0" presId="urn:microsoft.com/office/officeart/2008/layout/VerticalCurvedList"/>
    <dgm:cxn modelId="{50121A32-02B3-4B83-8F5A-F264706E7829}" type="presParOf" srcId="{124F3E6A-8A09-44F7-80AC-BF2523B1B906}" destId="{2BC02DA8-C9F1-48F3-A327-F3807EC1D9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AF6A0D-B79B-43C9-AAD4-85589291C61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846877F1-AC4E-4AA3-9365-65F8220C1C5A}">
      <dgm:prSet phldrT="[Text]" custT="1"/>
      <dgm:spPr>
        <a:solidFill>
          <a:srgbClr val="FFC000"/>
        </a:solidFill>
      </dgm:spPr>
      <dgm:t>
        <a:bodyPr/>
        <a:lstStyle/>
        <a:p>
          <a:r>
            <a:rPr lang="en-AU" sz="24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dirty="0">
            <a:solidFill>
              <a:sysClr val="windowText" lastClr="000000"/>
            </a:solidFill>
          </a:endParaRPr>
        </a:p>
      </dgm:t>
    </dgm:pt>
    <dgm:pt modelId="{D697E935-9338-4148-96A6-852670482313}" type="parTrans" cxnId="{EDB7EC3A-9534-46CC-A26F-DE82B1894622}">
      <dgm:prSet/>
      <dgm:spPr/>
      <dgm:t>
        <a:bodyPr/>
        <a:lstStyle/>
        <a:p>
          <a:endParaRPr lang="en-US"/>
        </a:p>
      </dgm:t>
    </dgm:pt>
    <dgm:pt modelId="{04449932-3E5B-440A-AEDA-1F2201851379}" type="sibTrans" cxnId="{EDB7EC3A-9534-46CC-A26F-DE82B1894622}">
      <dgm:prSet/>
      <dgm:spPr/>
      <dgm:t>
        <a:bodyPr/>
        <a:lstStyle/>
        <a:p>
          <a:endParaRPr lang="en-US"/>
        </a:p>
      </dgm:t>
    </dgm:pt>
    <dgm:pt modelId="{6B6EDCDD-5D4A-4E2B-8725-3B0E7906C2BB}">
      <dgm:prSet phldrT="[Text]" custT="1"/>
      <dgm:spPr>
        <a:solidFill>
          <a:srgbClr val="62CAFE"/>
        </a:solidFill>
      </dgm:spPr>
      <dgm:t>
        <a:bodyPr/>
        <a:lstStyle/>
        <a:p>
          <a:r>
            <a:rPr lang="en-US" sz="2400" dirty="0" smtClean="0">
              <a:solidFill>
                <a:sysClr val="windowText" lastClr="000000"/>
              </a:solidFill>
            </a:rPr>
            <a:t>Vi phạm ngẫu nhiên</a:t>
          </a:r>
          <a:endParaRPr lang="en-US" sz="2400" dirty="0">
            <a:solidFill>
              <a:sysClr val="windowText" lastClr="000000"/>
            </a:solidFill>
          </a:endParaRPr>
        </a:p>
      </dgm:t>
    </dgm:pt>
    <dgm:pt modelId="{CB4B428B-688B-4557-AD2D-7ADF872A382B}" type="parTrans" cxnId="{0FEFFE0C-EB66-4612-8933-AD75E9A545B9}">
      <dgm:prSet/>
      <dgm:spPr/>
      <dgm:t>
        <a:bodyPr/>
        <a:lstStyle/>
        <a:p>
          <a:endParaRPr lang="en-US"/>
        </a:p>
      </dgm:t>
    </dgm:pt>
    <dgm:pt modelId="{B47F4B26-77A9-4C9F-8BF8-AE42CB74FD74}" type="sibTrans" cxnId="{0FEFFE0C-EB66-4612-8933-AD75E9A545B9}">
      <dgm:prSet/>
      <dgm:spPr/>
      <dgm:t>
        <a:bodyPr/>
        <a:lstStyle/>
        <a:p>
          <a:endParaRPr lang="en-US"/>
        </a:p>
      </dgm:t>
    </dgm:pt>
    <dgm:pt modelId="{695D0AF2-33AD-48CA-B4E1-4890048A07C9}">
      <dgm:prSet phldrT="[Text]" custT="1"/>
      <dgm:spPr>
        <a:solidFill>
          <a:srgbClr val="62CAFE"/>
        </a:solidFill>
      </dgm:spPr>
      <dgm:t>
        <a:bodyPr/>
        <a:lstStyle/>
        <a:p>
          <a:r>
            <a:rPr lang="en-US" sz="2400" dirty="0" smtClean="0">
              <a:solidFill>
                <a:sysClr val="windowText" lastClr="000000"/>
              </a:solidFill>
            </a:rPr>
            <a:t>Truyền thông điện tử với ý định độc hại</a:t>
          </a:r>
          <a:endParaRPr lang="en-US" sz="2400" dirty="0">
            <a:solidFill>
              <a:sysClr val="windowText" lastClr="000000"/>
            </a:solidFill>
          </a:endParaRPr>
        </a:p>
      </dgm:t>
    </dgm:pt>
    <dgm:pt modelId="{91BECF21-6299-4CE7-8416-4211966810FC}" type="parTrans" cxnId="{8A289C35-74F5-4B4B-9685-64781FA49161}">
      <dgm:prSet/>
      <dgm:spPr/>
      <dgm:t>
        <a:bodyPr/>
        <a:lstStyle/>
        <a:p>
          <a:endParaRPr lang="en-US"/>
        </a:p>
      </dgm:t>
    </dgm:pt>
    <dgm:pt modelId="{348C218F-0D70-4D88-83B7-88BB55B0CBA1}" type="sibTrans" cxnId="{8A289C35-74F5-4B4B-9685-64781FA49161}">
      <dgm:prSet/>
      <dgm:spPr/>
      <dgm:t>
        <a:bodyPr/>
        <a:lstStyle/>
        <a:p>
          <a:endParaRPr lang="en-US"/>
        </a:p>
      </dgm:t>
    </dgm:pt>
    <dgm:pt modelId="{C68D5D00-2084-4488-BB20-27F9A064071C}">
      <dgm:prSet phldrT="[Text]" custT="1"/>
      <dgm:spPr>
        <a:solidFill>
          <a:srgbClr val="62CAFE"/>
        </a:solidFill>
      </dgm:spPr>
      <dgm:t>
        <a:bodyPr/>
        <a:lstStyle/>
        <a:p>
          <a:r>
            <a:rPr lang="en-US" sz="2400" dirty="0" smtClean="0">
              <a:solidFill>
                <a:sysClr val="windowText" lastClr="000000"/>
              </a:solidFill>
            </a:rPr>
            <a:t>Nhân viên cố ý hoặc vô ý</a:t>
          </a:r>
          <a:endParaRPr lang="en-US" sz="2400" dirty="0">
            <a:solidFill>
              <a:sysClr val="windowText" lastClr="000000"/>
            </a:solidFill>
          </a:endParaRPr>
        </a:p>
      </dgm:t>
    </dgm:pt>
    <dgm:pt modelId="{08D82159-629F-4B7E-B5E1-D2DCB166F175}" type="parTrans" cxnId="{14FF9AA6-1436-4391-917B-2B651E99BC6D}">
      <dgm:prSet/>
      <dgm:spPr/>
      <dgm:t>
        <a:bodyPr/>
        <a:lstStyle/>
        <a:p>
          <a:endParaRPr lang="en-US"/>
        </a:p>
      </dgm:t>
    </dgm:pt>
    <dgm:pt modelId="{3E283F68-8F94-42B9-BE02-961B4CB278BB}" type="sibTrans" cxnId="{14FF9AA6-1436-4391-917B-2B651E99BC6D}">
      <dgm:prSet/>
      <dgm:spPr/>
      <dgm:t>
        <a:bodyPr/>
        <a:lstStyle/>
        <a:p>
          <a:endParaRPr lang="en-US"/>
        </a:p>
      </dgm:t>
    </dgm:pt>
    <dgm:pt modelId="{E4460117-9455-4855-B537-F9996E23CCBE}" type="pres">
      <dgm:prSet presAssocID="{CFAF6A0D-B79B-43C9-AAD4-85589291C614}" presName="Name0" presStyleCnt="0">
        <dgm:presLayoutVars>
          <dgm:chMax val="1"/>
          <dgm:chPref val="1"/>
          <dgm:dir/>
          <dgm:animOne val="branch"/>
          <dgm:animLvl val="lvl"/>
        </dgm:presLayoutVars>
      </dgm:prSet>
      <dgm:spPr/>
      <dgm:t>
        <a:bodyPr/>
        <a:lstStyle/>
        <a:p>
          <a:endParaRPr lang="en-US"/>
        </a:p>
      </dgm:t>
    </dgm:pt>
    <dgm:pt modelId="{B742E1A0-66AD-4B90-B835-8025825ED55C}" type="pres">
      <dgm:prSet presAssocID="{846877F1-AC4E-4AA3-9365-65F8220C1C5A}" presName="singleCycle" presStyleCnt="0"/>
      <dgm:spPr/>
    </dgm:pt>
    <dgm:pt modelId="{1D28A9CE-30EE-4B5A-8B0A-21D121414227}" type="pres">
      <dgm:prSet presAssocID="{846877F1-AC4E-4AA3-9365-65F8220C1C5A}" presName="singleCenter" presStyleLbl="node1" presStyleIdx="0" presStyleCnt="4" custLinFactNeighborY="-13107">
        <dgm:presLayoutVars>
          <dgm:chMax val="7"/>
          <dgm:chPref val="7"/>
        </dgm:presLayoutVars>
      </dgm:prSet>
      <dgm:spPr/>
      <dgm:t>
        <a:bodyPr/>
        <a:lstStyle/>
        <a:p>
          <a:endParaRPr lang="en-US"/>
        </a:p>
      </dgm:t>
    </dgm:pt>
    <dgm:pt modelId="{D1D4F6C0-9069-4EAB-984B-D03FD4D007C1}" type="pres">
      <dgm:prSet presAssocID="{CB4B428B-688B-4557-AD2D-7ADF872A382B}" presName="Name56" presStyleLbl="parChTrans1D2" presStyleIdx="0" presStyleCnt="3"/>
      <dgm:spPr/>
      <dgm:t>
        <a:bodyPr/>
        <a:lstStyle/>
        <a:p>
          <a:endParaRPr lang="en-US"/>
        </a:p>
      </dgm:t>
    </dgm:pt>
    <dgm:pt modelId="{88A377C1-5193-4CA2-A178-B33488827AFE}" type="pres">
      <dgm:prSet presAssocID="{6B6EDCDD-5D4A-4E2B-8725-3B0E7906C2BB}" presName="text0" presStyleLbl="node1" presStyleIdx="1" presStyleCnt="4" custScaleX="340183">
        <dgm:presLayoutVars>
          <dgm:bulletEnabled val="1"/>
        </dgm:presLayoutVars>
      </dgm:prSet>
      <dgm:spPr/>
      <dgm:t>
        <a:bodyPr/>
        <a:lstStyle/>
        <a:p>
          <a:endParaRPr lang="en-US"/>
        </a:p>
      </dgm:t>
    </dgm:pt>
    <dgm:pt modelId="{BF78BFE7-6B1B-4F3E-8147-50D9AE1E0971}" type="pres">
      <dgm:prSet presAssocID="{91BECF21-6299-4CE7-8416-4211966810FC}" presName="Name56" presStyleLbl="parChTrans1D2" presStyleIdx="1" presStyleCnt="3"/>
      <dgm:spPr/>
      <dgm:t>
        <a:bodyPr/>
        <a:lstStyle/>
        <a:p>
          <a:endParaRPr lang="en-US"/>
        </a:p>
      </dgm:t>
    </dgm:pt>
    <dgm:pt modelId="{91E66CDA-D3FE-42D8-A3E3-098F4E8DF9C2}" type="pres">
      <dgm:prSet presAssocID="{695D0AF2-33AD-48CA-B4E1-4890048A07C9}" presName="text0" presStyleLbl="node1" presStyleIdx="2" presStyleCnt="4" custAng="0" custScaleX="354847" custScaleY="117164" custRadScaleRad="95270" custRadScaleInc="-10053">
        <dgm:presLayoutVars>
          <dgm:bulletEnabled val="1"/>
        </dgm:presLayoutVars>
      </dgm:prSet>
      <dgm:spPr/>
      <dgm:t>
        <a:bodyPr/>
        <a:lstStyle/>
        <a:p>
          <a:endParaRPr lang="en-US"/>
        </a:p>
      </dgm:t>
    </dgm:pt>
    <dgm:pt modelId="{3D6B07B1-56BD-4801-9011-1ABF3D06EC9A}" type="pres">
      <dgm:prSet presAssocID="{08D82159-629F-4B7E-B5E1-D2DCB166F175}" presName="Name56" presStyleLbl="parChTrans1D2" presStyleIdx="2" presStyleCnt="3"/>
      <dgm:spPr/>
      <dgm:t>
        <a:bodyPr/>
        <a:lstStyle/>
        <a:p>
          <a:endParaRPr lang="en-US"/>
        </a:p>
      </dgm:t>
    </dgm:pt>
    <dgm:pt modelId="{14299A12-0C34-4B98-9C3E-3EE5A4C978B2}" type="pres">
      <dgm:prSet presAssocID="{C68D5D00-2084-4488-BB20-27F9A064071C}" presName="text0" presStyleLbl="node1" presStyleIdx="3" presStyleCnt="4" custAng="0" custScaleX="312206" custRadScaleRad="108970" custRadScaleInc="14480">
        <dgm:presLayoutVars>
          <dgm:bulletEnabled val="1"/>
        </dgm:presLayoutVars>
      </dgm:prSet>
      <dgm:spPr/>
      <dgm:t>
        <a:bodyPr/>
        <a:lstStyle/>
        <a:p>
          <a:endParaRPr lang="en-US"/>
        </a:p>
      </dgm:t>
    </dgm:pt>
  </dgm:ptLst>
  <dgm:cxnLst>
    <dgm:cxn modelId="{8A289C35-74F5-4B4B-9685-64781FA49161}" srcId="{846877F1-AC4E-4AA3-9365-65F8220C1C5A}" destId="{695D0AF2-33AD-48CA-B4E1-4890048A07C9}" srcOrd="1" destOrd="0" parTransId="{91BECF21-6299-4CE7-8416-4211966810FC}" sibTransId="{348C218F-0D70-4D88-83B7-88BB55B0CBA1}"/>
    <dgm:cxn modelId="{A8711E8E-3FD0-4DAD-BB14-61C1433C820D}" type="presOf" srcId="{C68D5D00-2084-4488-BB20-27F9A064071C}" destId="{14299A12-0C34-4B98-9C3E-3EE5A4C978B2}" srcOrd="0" destOrd="0" presId="urn:microsoft.com/office/officeart/2008/layout/RadialCluster"/>
    <dgm:cxn modelId="{613D6FF8-A839-488D-84CC-C68DA8C4EA9F}" type="presOf" srcId="{CB4B428B-688B-4557-AD2D-7ADF872A382B}" destId="{D1D4F6C0-9069-4EAB-984B-D03FD4D007C1}" srcOrd="0" destOrd="0" presId="urn:microsoft.com/office/officeart/2008/layout/RadialCluster"/>
    <dgm:cxn modelId="{EDB7EC3A-9534-46CC-A26F-DE82B1894622}" srcId="{CFAF6A0D-B79B-43C9-AAD4-85589291C614}" destId="{846877F1-AC4E-4AA3-9365-65F8220C1C5A}" srcOrd="0" destOrd="0" parTransId="{D697E935-9338-4148-96A6-852670482313}" sibTransId="{04449932-3E5B-440A-AEDA-1F2201851379}"/>
    <dgm:cxn modelId="{38CBB5B8-CCE5-4452-A0B1-CE6AAC4A67C3}" type="presOf" srcId="{91BECF21-6299-4CE7-8416-4211966810FC}" destId="{BF78BFE7-6B1B-4F3E-8147-50D9AE1E0971}" srcOrd="0" destOrd="0" presId="urn:microsoft.com/office/officeart/2008/layout/RadialCluster"/>
    <dgm:cxn modelId="{BE72224B-A081-446B-8C93-55DAE008C834}" type="presOf" srcId="{6B6EDCDD-5D4A-4E2B-8725-3B0E7906C2BB}" destId="{88A377C1-5193-4CA2-A178-B33488827AFE}" srcOrd="0" destOrd="0" presId="urn:microsoft.com/office/officeart/2008/layout/RadialCluster"/>
    <dgm:cxn modelId="{B16E8337-C9F0-4AF9-9E0F-04D7E18B1CC1}" type="presOf" srcId="{08D82159-629F-4B7E-B5E1-D2DCB166F175}" destId="{3D6B07B1-56BD-4801-9011-1ABF3D06EC9A}" srcOrd="0" destOrd="0" presId="urn:microsoft.com/office/officeart/2008/layout/RadialCluster"/>
    <dgm:cxn modelId="{F1EF79A3-1FBB-4C0F-AD52-E321AB8E153E}" type="presOf" srcId="{CFAF6A0D-B79B-43C9-AAD4-85589291C614}" destId="{E4460117-9455-4855-B537-F9996E23CCBE}" srcOrd="0" destOrd="0" presId="urn:microsoft.com/office/officeart/2008/layout/RadialCluster"/>
    <dgm:cxn modelId="{14FF9AA6-1436-4391-917B-2B651E99BC6D}" srcId="{846877F1-AC4E-4AA3-9365-65F8220C1C5A}" destId="{C68D5D00-2084-4488-BB20-27F9A064071C}" srcOrd="2" destOrd="0" parTransId="{08D82159-629F-4B7E-B5E1-D2DCB166F175}" sibTransId="{3E283F68-8F94-42B9-BE02-961B4CB278BB}"/>
    <dgm:cxn modelId="{3FDE3537-ECE6-4C16-A0BF-3993177176BC}" type="presOf" srcId="{695D0AF2-33AD-48CA-B4E1-4890048A07C9}" destId="{91E66CDA-D3FE-42D8-A3E3-098F4E8DF9C2}" srcOrd="0" destOrd="0" presId="urn:microsoft.com/office/officeart/2008/layout/RadialCluster"/>
    <dgm:cxn modelId="{3D90CE64-9FA5-46DC-B7B6-AD565B53F58D}" type="presOf" srcId="{846877F1-AC4E-4AA3-9365-65F8220C1C5A}" destId="{1D28A9CE-30EE-4B5A-8B0A-21D121414227}" srcOrd="0" destOrd="0" presId="urn:microsoft.com/office/officeart/2008/layout/RadialCluster"/>
    <dgm:cxn modelId="{0FEFFE0C-EB66-4612-8933-AD75E9A545B9}" srcId="{846877F1-AC4E-4AA3-9365-65F8220C1C5A}" destId="{6B6EDCDD-5D4A-4E2B-8725-3B0E7906C2BB}" srcOrd="0" destOrd="0" parTransId="{CB4B428B-688B-4557-AD2D-7ADF872A382B}" sibTransId="{B47F4B26-77A9-4C9F-8BF8-AE42CB74FD74}"/>
    <dgm:cxn modelId="{05853200-580F-49B3-B4BD-5C7A58911AE8}" type="presParOf" srcId="{E4460117-9455-4855-B537-F9996E23CCBE}" destId="{B742E1A0-66AD-4B90-B835-8025825ED55C}" srcOrd="0" destOrd="0" presId="urn:microsoft.com/office/officeart/2008/layout/RadialCluster"/>
    <dgm:cxn modelId="{F2280711-A6C4-4F3C-95A1-AD59245B5A99}" type="presParOf" srcId="{B742E1A0-66AD-4B90-B835-8025825ED55C}" destId="{1D28A9CE-30EE-4B5A-8B0A-21D121414227}" srcOrd="0" destOrd="0" presId="urn:microsoft.com/office/officeart/2008/layout/RadialCluster"/>
    <dgm:cxn modelId="{6443C93D-7C40-43A2-910E-01C0D8B3FA69}" type="presParOf" srcId="{B742E1A0-66AD-4B90-B835-8025825ED55C}" destId="{D1D4F6C0-9069-4EAB-984B-D03FD4D007C1}" srcOrd="1" destOrd="0" presId="urn:microsoft.com/office/officeart/2008/layout/RadialCluster"/>
    <dgm:cxn modelId="{7A770245-F2CA-4375-B472-41EDE9898250}" type="presParOf" srcId="{B742E1A0-66AD-4B90-B835-8025825ED55C}" destId="{88A377C1-5193-4CA2-A178-B33488827AFE}" srcOrd="2" destOrd="0" presId="urn:microsoft.com/office/officeart/2008/layout/RadialCluster"/>
    <dgm:cxn modelId="{CAFAC487-D994-485F-8851-F2E415FE4478}" type="presParOf" srcId="{B742E1A0-66AD-4B90-B835-8025825ED55C}" destId="{BF78BFE7-6B1B-4F3E-8147-50D9AE1E0971}" srcOrd="3" destOrd="0" presId="urn:microsoft.com/office/officeart/2008/layout/RadialCluster"/>
    <dgm:cxn modelId="{E4066A3E-C95C-4F57-9202-0B23377D5E85}" type="presParOf" srcId="{B742E1A0-66AD-4B90-B835-8025825ED55C}" destId="{91E66CDA-D3FE-42D8-A3E3-098F4E8DF9C2}" srcOrd="4" destOrd="0" presId="urn:microsoft.com/office/officeart/2008/layout/RadialCluster"/>
    <dgm:cxn modelId="{77C51F99-E482-4D84-B882-97EBEACE72C5}" type="presParOf" srcId="{B742E1A0-66AD-4B90-B835-8025825ED55C}" destId="{3D6B07B1-56BD-4801-9011-1ABF3D06EC9A}" srcOrd="5" destOrd="0" presId="urn:microsoft.com/office/officeart/2008/layout/RadialCluster"/>
    <dgm:cxn modelId="{EF1F20C9-7DBC-465C-89E6-CB52B21A948B}" type="presParOf" srcId="{B742E1A0-66AD-4B90-B835-8025825ED55C}" destId="{14299A12-0C34-4B98-9C3E-3EE5A4C978B2}" srcOrd="6"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477AC-3687-4683-B662-509B14DEEBC6}">
      <dsp:nvSpPr>
        <dsp:cNvPr id="0" name=""/>
        <dsp:cNvSpPr/>
      </dsp:nvSpPr>
      <dsp:spPr>
        <a:xfrm>
          <a:off x="-160990" y="65863"/>
          <a:ext cx="7053259" cy="1009405"/>
        </a:xfrm>
        <a:prstGeom prst="roundRect">
          <a:avLst>
            <a:gd name="adj" fmla="val 10000"/>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Calibri" panose="020F0502020204030204" pitchFamily="34" charset="0"/>
              <a:cs typeface="Calibri" panose="020F0502020204030204" pitchFamily="34" charset="0"/>
            </a:rPr>
            <a:t>Dữ liệu là thành phần quan trọng trong thời đại công nghệ 4.0</a:t>
          </a:r>
          <a:endParaRPr lang="en-US" sz="2400" b="0" kern="1200" dirty="0">
            <a:solidFill>
              <a:schemeClr val="tx1"/>
            </a:solidFill>
            <a:latin typeface="Calibri" panose="020F0502020204030204" pitchFamily="34" charset="0"/>
            <a:cs typeface="Calibri" panose="020F0502020204030204" pitchFamily="34" charset="0"/>
          </a:endParaRPr>
        </a:p>
      </dsp:txBody>
      <dsp:txXfrm>
        <a:off x="-131426" y="95427"/>
        <a:ext cx="5325470" cy="950277"/>
      </dsp:txXfrm>
    </dsp:sp>
    <dsp:sp modelId="{44C8EEF1-3331-4104-B6AA-6F639A77D132}">
      <dsp:nvSpPr>
        <dsp:cNvPr id="0" name=""/>
        <dsp:cNvSpPr/>
      </dsp:nvSpPr>
      <dsp:spPr>
        <a:xfrm>
          <a:off x="113594" y="1253068"/>
          <a:ext cx="7680928" cy="2313462"/>
        </a:xfrm>
        <a:prstGeom prst="roundRect">
          <a:avLst>
            <a:gd name="adj" fmla="val 10000"/>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 Các ứng dụng FB, Google, tiktok,... Vẫn đang thu thập dữ liệu của người dùng hàng ngày.</a:t>
          </a:r>
        </a:p>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 Mỹ cảnh báo đồng minh về vấn đề bảo mật của Huawei.</a:t>
          </a:r>
        </a:p>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-Các gián điệp trong các công ty, trường học.</a:t>
          </a:r>
          <a:endParaRPr lang="en-US" sz="2400" b="0" kern="1200" dirty="0">
            <a:solidFill>
              <a:schemeClr val="tx1"/>
            </a:solidFill>
            <a:latin typeface="Calibri" panose="020F0502020204030204" pitchFamily="34" charset="0"/>
            <a:cs typeface="Calibri" panose="020F0502020204030204" pitchFamily="34" charset="0"/>
          </a:endParaRPr>
        </a:p>
      </dsp:txBody>
      <dsp:txXfrm>
        <a:off x="181353" y="1320827"/>
        <a:ext cx="5710258" cy="2177944"/>
      </dsp:txXfrm>
    </dsp:sp>
    <dsp:sp modelId="{D183234B-C53B-4DD7-9231-34B9F846AE59}">
      <dsp:nvSpPr>
        <dsp:cNvPr id="0" name=""/>
        <dsp:cNvSpPr/>
      </dsp:nvSpPr>
      <dsp:spPr>
        <a:xfrm>
          <a:off x="563524" y="3798036"/>
          <a:ext cx="7764650" cy="820170"/>
        </a:xfrm>
        <a:prstGeom prst="roundRect">
          <a:avLst>
            <a:gd name="adj" fmla="val 10000"/>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Đề tài cung cấp một góc nhìn mới trong việc kiểm tra độ an toàn của hệ thống mạng.</a:t>
          </a:r>
        </a:p>
      </dsp:txBody>
      <dsp:txXfrm>
        <a:off x="587546" y="3822058"/>
        <a:ext cx="5861451" cy="772126"/>
      </dsp:txXfrm>
    </dsp:sp>
    <dsp:sp modelId="{5EEB5A4C-6F88-4E4A-B8BC-DD54C38B8E67}">
      <dsp:nvSpPr>
        <dsp:cNvPr id="0" name=""/>
        <dsp:cNvSpPr/>
      </dsp:nvSpPr>
      <dsp:spPr>
        <a:xfrm>
          <a:off x="5770236" y="740456"/>
          <a:ext cx="1062841" cy="1062841"/>
        </a:xfrm>
        <a:prstGeom prst="downArrow">
          <a:avLst>
            <a:gd name="adj1" fmla="val 55000"/>
            <a:gd name="adj2" fmla="val 45000"/>
          </a:avLst>
        </a:prstGeom>
        <a:solidFill>
          <a:schemeClr val="accent3">
            <a:alpha val="90000"/>
            <a:tint val="40000"/>
            <a:hueOff val="0"/>
            <a:satOff val="0"/>
            <a:lumOff val="0"/>
            <a:alphaOff val="0"/>
          </a:schemeClr>
        </a:solidFill>
        <a:ln w="10000" cap="flat" cmpd="sng" algn="ctr">
          <a:solidFill>
            <a:schemeClr val="accent3">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09375" y="740456"/>
        <a:ext cx="584563" cy="799788"/>
      </dsp:txXfrm>
    </dsp:sp>
    <dsp:sp modelId="{EEC3239B-AE97-403A-9A18-691B34438FFA}">
      <dsp:nvSpPr>
        <dsp:cNvPr id="0" name=""/>
        <dsp:cNvSpPr/>
      </dsp:nvSpPr>
      <dsp:spPr>
        <a:xfrm>
          <a:off x="6434916" y="3382282"/>
          <a:ext cx="1062841" cy="1062841"/>
        </a:xfrm>
        <a:prstGeom prst="downArrow">
          <a:avLst>
            <a:gd name="adj1" fmla="val 55000"/>
            <a:gd name="adj2" fmla="val 45000"/>
          </a:avLst>
        </a:prstGeom>
        <a:solidFill>
          <a:schemeClr val="accent3">
            <a:alpha val="90000"/>
            <a:tint val="40000"/>
            <a:hueOff val="0"/>
            <a:satOff val="0"/>
            <a:lumOff val="0"/>
            <a:alphaOff val="0"/>
          </a:schemeClr>
        </a:solidFill>
        <a:ln w="10000" cap="flat" cmpd="sng" algn="ctr">
          <a:solidFill>
            <a:schemeClr val="accent3">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74055" y="3382282"/>
        <a:ext cx="584563" cy="799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3320-21D4-4BF1-85DE-677D71A2B13E}">
      <dsp:nvSpPr>
        <dsp:cNvPr id="0" name=""/>
        <dsp:cNvSpPr/>
      </dsp:nvSpPr>
      <dsp:spPr>
        <a:xfrm>
          <a:off x="-6338318" y="-969539"/>
          <a:ext cx="7544542" cy="7544542"/>
        </a:xfrm>
        <a:prstGeom prst="blockArc">
          <a:avLst>
            <a:gd name="adj1" fmla="val 18900000"/>
            <a:gd name="adj2" fmla="val 2700000"/>
            <a:gd name="adj3" fmla="val 286"/>
          </a:avLst>
        </a:prstGeom>
        <a:noFill/>
        <a:ln w="19050" cap="flat" cmpd="sng" algn="ctr">
          <a:solidFill>
            <a:schemeClr val="tx1"/>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8A9AA2-95D6-4185-BB9F-E10AA45F8F91}">
      <dsp:nvSpPr>
        <dsp:cNvPr id="0" name=""/>
        <dsp:cNvSpPr/>
      </dsp:nvSpPr>
      <dsp:spPr>
        <a:xfrm>
          <a:off x="631240" y="430947"/>
          <a:ext cx="7681810"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AU" sz="3400" kern="1200" dirty="0" smtClean="0">
              <a:solidFill>
                <a:schemeClr val="tx1"/>
              </a:solidFill>
              <a:latin typeface="Calibri" panose="020F0502020204030204" pitchFamily="34" charset="0"/>
              <a:cs typeface="Calibri" panose="020F0502020204030204" pitchFamily="34" charset="0"/>
            </a:rPr>
            <a:t>Tổng quan vể rò rỉ dữ liệu</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0947"/>
        <a:ext cx="7681810" cy="862344"/>
      </dsp:txXfrm>
    </dsp:sp>
    <dsp:sp modelId="{F7D3E318-9136-4AF3-9694-2EEE2BD3C8D9}">
      <dsp:nvSpPr>
        <dsp:cNvPr id="0" name=""/>
        <dsp:cNvSpPr/>
      </dsp:nvSpPr>
      <dsp:spPr>
        <a:xfrm>
          <a:off x="92275" y="323154"/>
          <a:ext cx="1077930" cy="107793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A72BA6-BF30-457E-B5FF-9A09775FC15F}">
      <dsp:nvSpPr>
        <dsp:cNvPr id="0" name=""/>
        <dsp:cNvSpPr/>
      </dsp:nvSpPr>
      <dsp:spPr>
        <a:xfrm>
          <a:off x="1125642" y="1724688"/>
          <a:ext cx="7187408"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1724688"/>
        <a:ext cx="7187408" cy="862344"/>
      </dsp:txXfrm>
    </dsp:sp>
    <dsp:sp modelId="{1AB0598C-0F34-476E-87B5-1016353FB8A9}">
      <dsp:nvSpPr>
        <dsp:cNvPr id="0" name=""/>
        <dsp:cNvSpPr/>
      </dsp:nvSpPr>
      <dsp:spPr>
        <a:xfrm>
          <a:off x="586676" y="1616895"/>
          <a:ext cx="1077930" cy="1077930"/>
        </a:xfrm>
        <a:prstGeom prst="ellipse">
          <a:avLst/>
        </a:prstGeom>
        <a:solidFill>
          <a:schemeClr val="lt1">
            <a:hueOff val="0"/>
            <a:satOff val="0"/>
            <a:lumOff val="0"/>
            <a:alphaOff val="0"/>
          </a:schemeClr>
        </a:solidFill>
        <a:ln w="10000" cap="flat" cmpd="sng" algn="ctr">
          <a:solidFill>
            <a:schemeClr val="accent3">
              <a:hueOff val="3285135"/>
              <a:satOff val="-17759"/>
              <a:lumOff val="-654"/>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597B01B-608D-42B3-82A3-8A87BDE8DE4C}">
      <dsp:nvSpPr>
        <dsp:cNvPr id="0" name=""/>
        <dsp:cNvSpPr/>
      </dsp:nvSpPr>
      <dsp:spPr>
        <a:xfrm>
          <a:off x="1125642" y="3018429"/>
          <a:ext cx="7187408"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Kết quả thử nghiệm</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3018429"/>
        <a:ext cx="7187408" cy="862344"/>
      </dsp:txXfrm>
    </dsp:sp>
    <dsp:sp modelId="{BDB4DB30-DA06-4D43-9CF0-200146563302}">
      <dsp:nvSpPr>
        <dsp:cNvPr id="0" name=""/>
        <dsp:cNvSpPr/>
      </dsp:nvSpPr>
      <dsp:spPr>
        <a:xfrm>
          <a:off x="568944" y="2976929"/>
          <a:ext cx="1077930" cy="1077930"/>
        </a:xfrm>
        <a:prstGeom prst="ellipse">
          <a:avLst/>
        </a:prstGeom>
        <a:solidFill>
          <a:schemeClr val="lt1">
            <a:hueOff val="0"/>
            <a:satOff val="0"/>
            <a:lumOff val="0"/>
            <a:alphaOff val="0"/>
          </a:schemeClr>
        </a:solidFill>
        <a:ln w="10000" cap="flat" cmpd="sng" algn="ctr">
          <a:solidFill>
            <a:schemeClr val="accent3">
              <a:hueOff val="6570271"/>
              <a:satOff val="-35519"/>
              <a:lumOff val="-1307"/>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684A6C-5862-47BF-8DC3-60953AA06D83}">
      <dsp:nvSpPr>
        <dsp:cNvPr id="0" name=""/>
        <dsp:cNvSpPr/>
      </dsp:nvSpPr>
      <dsp:spPr>
        <a:xfrm>
          <a:off x="631240" y="4312170"/>
          <a:ext cx="7681810"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Đề xuất giải pháp</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12170"/>
        <a:ext cx="7681810" cy="862344"/>
      </dsp:txXfrm>
    </dsp:sp>
    <dsp:sp modelId="{2BC02DA8-C9F1-48F3-A327-F3807EC1D983}">
      <dsp:nvSpPr>
        <dsp:cNvPr id="0" name=""/>
        <dsp:cNvSpPr/>
      </dsp:nvSpPr>
      <dsp:spPr>
        <a:xfrm>
          <a:off x="92275" y="4204377"/>
          <a:ext cx="1077930" cy="1077930"/>
        </a:xfrm>
        <a:prstGeom prst="ellipse">
          <a:avLst/>
        </a:prstGeom>
        <a:solidFill>
          <a:schemeClr val="lt1">
            <a:hueOff val="0"/>
            <a:satOff val="0"/>
            <a:lumOff val="0"/>
            <a:alphaOff val="0"/>
          </a:schemeClr>
        </a:solidFill>
        <a:ln w="10000" cap="flat" cmpd="sng" algn="ctr">
          <a:solidFill>
            <a:schemeClr val="accent3">
              <a:hueOff val="9855406"/>
              <a:satOff val="-53278"/>
              <a:lumOff val="-196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A9CE-30EE-4B5A-8B0A-21D121414227}">
      <dsp:nvSpPr>
        <dsp:cNvPr id="0" name=""/>
        <dsp:cNvSpPr/>
      </dsp:nvSpPr>
      <dsp:spPr>
        <a:xfrm>
          <a:off x="2681669" y="1407846"/>
          <a:ext cx="1257832" cy="1257832"/>
        </a:xfrm>
        <a:prstGeom prst="round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AU" sz="2400" kern="12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kern="1200" dirty="0">
            <a:solidFill>
              <a:sysClr val="windowText" lastClr="000000"/>
            </a:solidFill>
          </a:endParaRPr>
        </a:p>
      </dsp:txBody>
      <dsp:txXfrm>
        <a:off x="2743071" y="1469248"/>
        <a:ext cx="1135028" cy="1135028"/>
      </dsp:txXfrm>
    </dsp:sp>
    <dsp:sp modelId="{D1D4F6C0-9069-4EAB-984B-D03FD4D007C1}">
      <dsp:nvSpPr>
        <dsp:cNvPr id="0" name=""/>
        <dsp:cNvSpPr/>
      </dsp:nvSpPr>
      <dsp:spPr>
        <a:xfrm rot="16200000">
          <a:off x="3122734" y="1219995"/>
          <a:ext cx="375703" cy="0"/>
        </a:xfrm>
        <a:custGeom>
          <a:avLst/>
          <a:gdLst/>
          <a:ahLst/>
          <a:cxnLst/>
          <a:rect l="0" t="0" r="0" b="0"/>
          <a:pathLst>
            <a:path>
              <a:moveTo>
                <a:pt x="0" y="0"/>
              </a:moveTo>
              <a:lnTo>
                <a:pt x="37570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77C1-5193-4CA2-A178-B33488827AFE}">
      <dsp:nvSpPr>
        <dsp:cNvPr id="0" name=""/>
        <dsp:cNvSpPr/>
      </dsp:nvSpPr>
      <dsp:spPr>
        <a:xfrm>
          <a:off x="1877144" y="189395"/>
          <a:ext cx="2866883"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Vi phạm ngẫu nhiên</a:t>
          </a:r>
          <a:endParaRPr lang="en-US" sz="2400" kern="1200" dirty="0">
            <a:solidFill>
              <a:sysClr val="windowText" lastClr="000000"/>
            </a:solidFill>
          </a:endParaRPr>
        </a:p>
      </dsp:txBody>
      <dsp:txXfrm>
        <a:off x="1918284" y="230535"/>
        <a:ext cx="2784603" cy="760467"/>
      </dsp:txXfrm>
    </dsp:sp>
    <dsp:sp modelId="{BF78BFE7-6B1B-4F3E-8147-50D9AE1E0971}">
      <dsp:nvSpPr>
        <dsp:cNvPr id="0" name=""/>
        <dsp:cNvSpPr/>
      </dsp:nvSpPr>
      <dsp:spPr>
        <a:xfrm rot="2202678">
          <a:off x="3891078" y="2651680"/>
          <a:ext cx="488287" cy="0"/>
        </a:xfrm>
        <a:custGeom>
          <a:avLst/>
          <a:gdLst/>
          <a:ahLst/>
          <a:cxnLst/>
          <a:rect l="0" t="0" r="0" b="0"/>
          <a:pathLst>
            <a:path>
              <a:moveTo>
                <a:pt x="0" y="0"/>
              </a:moveTo>
              <a:lnTo>
                <a:pt x="48828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6CDA-D3FE-42D8-A3E3-098F4E8DF9C2}">
      <dsp:nvSpPr>
        <dsp:cNvPr id="0" name=""/>
        <dsp:cNvSpPr/>
      </dsp:nvSpPr>
      <dsp:spPr>
        <a:xfrm>
          <a:off x="3497783" y="2797625"/>
          <a:ext cx="2990464" cy="987396"/>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Truyền thông điện tử với ý định độc hại</a:t>
          </a:r>
          <a:endParaRPr lang="en-US" sz="2400" kern="1200" dirty="0">
            <a:solidFill>
              <a:sysClr val="windowText" lastClr="000000"/>
            </a:solidFill>
          </a:endParaRPr>
        </a:p>
      </dsp:txBody>
      <dsp:txXfrm>
        <a:off x="3545984" y="2845826"/>
        <a:ext cx="2894062" cy="890994"/>
      </dsp:txXfrm>
    </dsp:sp>
    <dsp:sp modelId="{3D6B07B1-56BD-4801-9011-1ABF3D06EC9A}">
      <dsp:nvSpPr>
        <dsp:cNvPr id="0" name=""/>
        <dsp:cNvSpPr/>
      </dsp:nvSpPr>
      <dsp:spPr>
        <a:xfrm rot="8822571">
          <a:off x="1933057" y="2665962"/>
          <a:ext cx="814117" cy="0"/>
        </a:xfrm>
        <a:custGeom>
          <a:avLst/>
          <a:gdLst/>
          <a:ahLst/>
          <a:cxnLst/>
          <a:rect l="0" t="0" r="0" b="0"/>
          <a:pathLst>
            <a:path>
              <a:moveTo>
                <a:pt x="0" y="0"/>
              </a:moveTo>
              <a:lnTo>
                <a:pt x="81411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99A12-0C34-4B98-9C3E-3EE5A4C978B2}">
      <dsp:nvSpPr>
        <dsp:cNvPr id="0" name=""/>
        <dsp:cNvSpPr/>
      </dsp:nvSpPr>
      <dsp:spPr>
        <a:xfrm>
          <a:off x="33086" y="2887406"/>
          <a:ext cx="2631108"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Nhân viên cố ý hoặc vô ý</a:t>
          </a:r>
          <a:endParaRPr lang="en-US" sz="2400" kern="1200" dirty="0">
            <a:solidFill>
              <a:sysClr val="windowText" lastClr="000000"/>
            </a:solidFill>
          </a:endParaRPr>
        </a:p>
      </dsp:txBody>
      <dsp:txXfrm>
        <a:off x="74226" y="2928546"/>
        <a:ext cx="2548828" cy="7604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B3B8-4113-4867-9A19-4A4B1D244722}" type="datetimeFigureOut">
              <a:rPr lang="en-US" smtClean="0"/>
              <a:t>7/23/2020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404F-8860-4E8E-8C68-E516B4EA8F20}" type="slidenum">
              <a:rPr lang="en-US" smtClean="0"/>
              <a:t>‹#›</a:t>
            </a:fld>
            <a:endParaRPr lang="en-US"/>
          </a:p>
        </p:txBody>
      </p:sp>
    </p:spTree>
    <p:extLst>
      <p:ext uri="{BB962C8B-B14F-4D97-AF65-F5344CB8AC3E}">
        <p14:creationId xmlns:p14="http://schemas.microsoft.com/office/powerpoint/2010/main" val="76171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Một nhân viên có thể vô tình chọn nhầm người nhận khi gửi email chứa dữ liệu bí mật.</a:t>
            </a:r>
          </a:p>
          <a:p>
            <a:r>
              <a:rPr lang="en-US" sz="1200" kern="1200" dirty="0" smtClean="0">
                <a:solidFill>
                  <a:schemeClr val="tx1"/>
                </a:solidFill>
                <a:effectLst/>
                <a:latin typeface="+mn-lt"/>
                <a:ea typeface="+mn-ea"/>
                <a:cs typeface="+mn-cs"/>
              </a:rPr>
              <a:t>2. Tuy nhiên, phần lớn mất dữ liệu không xảy ra trên một phương tiện điện tử; nó xảy ra thông qua máy in, máy ảnh, máy photocopy, ổ USB di động và thậm chí cả máy lặn để tìm tài liệu bị loại bỏ.</a:t>
            </a:r>
          </a:p>
          <a:p>
            <a:r>
              <a:rPr lang="en-US" sz="1200" kern="1200" dirty="0" smtClean="0">
                <a:solidFill>
                  <a:schemeClr val="tx1"/>
                </a:solidFill>
                <a:effectLst/>
                <a:latin typeface="+mn-lt"/>
                <a:ea typeface="+mn-ea"/>
                <a:cs typeface="+mn-cs"/>
              </a:rPr>
              <a:t>3. Một tội phạm mạng có thể dễ dàng giả mạo một tài khoản email doanh nghiệp hợp pháp và yêu cầu thông tin nhạy cảm được gửi đến họ. </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6</a:t>
            </a:fld>
            <a:endParaRPr lang="en-US"/>
          </a:p>
        </p:txBody>
      </p:sp>
    </p:spTree>
    <p:extLst>
      <p:ext uri="{BB962C8B-B14F-4D97-AF65-F5344CB8AC3E}">
        <p14:creationId xmlns:p14="http://schemas.microsoft.com/office/powerpoint/2010/main" val="256109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Các</a:t>
            </a:r>
            <a:r>
              <a:rPr lang="en-US" baseline="0" dirty="0" smtClean="0"/>
              <a:t> phần mềm đồng bộ trên các hệ điều hành: </a:t>
            </a:r>
            <a:r>
              <a:rPr lang="en-US" sz="1200" b="0" i="0" kern="1200" dirty="0" smtClean="0">
                <a:solidFill>
                  <a:schemeClr val="tx1"/>
                </a:solidFill>
                <a:effectLst/>
                <a:latin typeface="+mn-lt"/>
                <a:ea typeface="+mn-ea"/>
                <a:cs typeface="+mn-cs"/>
              </a:rPr>
              <a:t>W32Time chịu trách nhiệm đồng bộ hóa trên Windows và daemon ntpd hoặc chronyd</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8</a:t>
            </a:fld>
            <a:endParaRPr lang="en-US"/>
          </a:p>
        </p:txBody>
      </p:sp>
    </p:spTree>
    <p:extLst>
      <p:ext uri="{BB962C8B-B14F-4D97-AF65-F5344CB8AC3E}">
        <p14:creationId xmlns:p14="http://schemas.microsoft.com/office/powerpoint/2010/main" val="219586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9</a:t>
            </a:fld>
            <a:endParaRPr lang="en-US"/>
          </a:p>
        </p:txBody>
      </p:sp>
    </p:spTree>
    <p:extLst>
      <p:ext uri="{BB962C8B-B14F-4D97-AF65-F5344CB8AC3E}">
        <p14:creationId xmlns:p14="http://schemas.microsoft.com/office/powerpoint/2010/main" val="106855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10</a:t>
            </a:fld>
            <a:endParaRPr lang="en-US"/>
          </a:p>
        </p:txBody>
      </p:sp>
    </p:spTree>
    <p:extLst>
      <p:ext uri="{BB962C8B-B14F-4D97-AF65-F5344CB8AC3E}">
        <p14:creationId xmlns:p14="http://schemas.microsoft.com/office/powerpoint/2010/main" val="337276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F6494D-876B-433C-A71D-E674F2C4844D}" type="datetimeFigureOut">
              <a:rPr lang="en-US" smtClean="0"/>
              <a:t>7/23/2020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4D753C-5C37-46ED-8E40-DED23938804F}"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6196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443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986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547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270728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89501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30301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758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873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1BF6494D-876B-433C-A71D-E674F2C4844D}" type="datetimeFigureOut">
              <a:rPr lang="en-US" smtClean="0"/>
              <a:t>7/23/2020</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1D4D753C-5C37-46ED-8E40-DED23938804F}" type="slidenum">
              <a:rPr lang="en-US" smtClean="0"/>
              <a:t>‹#›</a:t>
            </a:fld>
            <a:endParaRPr lang="en-US" dirty="0"/>
          </a:p>
        </p:txBody>
      </p:sp>
    </p:spTree>
    <p:extLst>
      <p:ext uri="{BB962C8B-B14F-4D97-AF65-F5344CB8AC3E}">
        <p14:creationId xmlns:p14="http://schemas.microsoft.com/office/powerpoint/2010/main" val="5226546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1" y="1595596"/>
            <a:ext cx="7686675" cy="1985525"/>
          </a:xfrm>
        </p:spPr>
        <p:txBody>
          <a:bodyPr>
            <a:prstTxWarp prst="textInflateTop">
              <a:avLst/>
            </a:prstTxWarp>
            <a:noAutofit/>
          </a:bodyPr>
          <a:lstStyle/>
          <a:p>
            <a:r>
              <a:rPr lang="en-US" sz="3000" dirty="0" smtClean="0">
                <a:solidFill>
                  <a:srgbClr val="FFC0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Kỹ </a:t>
            </a:r>
            <a:r>
              <a:rPr lang="en-US" sz="3000" dirty="0">
                <a:solidFill>
                  <a:srgbClr val="FFC0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thuật khai thác giao thức Network Time Protocol để truyền dữ liệu ra mạng ngoài</a:t>
            </a:r>
          </a:p>
        </p:txBody>
      </p:sp>
      <p:sp>
        <p:nvSpPr>
          <p:cNvPr id="3" name="Subtitle 2"/>
          <p:cNvSpPr>
            <a:spLocks noGrp="1"/>
          </p:cNvSpPr>
          <p:nvPr>
            <p:ph type="subTitle" idx="1"/>
          </p:nvPr>
        </p:nvSpPr>
        <p:spPr>
          <a:xfrm>
            <a:off x="2091267" y="4715933"/>
            <a:ext cx="6324069" cy="1606808"/>
          </a:xfrm>
        </p:spPr>
        <p:txBody>
          <a:bodyPr>
            <a:normAutofit fontScale="92500" lnSpcReduction="20000"/>
          </a:bodyPr>
          <a:lstStyle/>
          <a:p>
            <a:r>
              <a:rPr lang="en-AU" i="1" dirty="0" smtClean="0">
                <a:latin typeface="Calibri" panose="020F0502020204030204" pitchFamily="34" charset="0"/>
                <a:cs typeface="Calibri" panose="020F0502020204030204" pitchFamily="34" charset="0"/>
              </a:rPr>
              <a:t>	Sinh </a:t>
            </a:r>
            <a:r>
              <a:rPr lang="en-AU" i="1" dirty="0">
                <a:latin typeface="Calibri" panose="020F0502020204030204" pitchFamily="34" charset="0"/>
                <a:cs typeface="Calibri" panose="020F0502020204030204" pitchFamily="34" charset="0"/>
              </a:rPr>
              <a:t>viên thực hiện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Nguyễn </a:t>
            </a:r>
            <a:r>
              <a:rPr lang="en-AU" b="1" dirty="0">
                <a:latin typeface="Calibri" panose="020F0502020204030204" pitchFamily="34" charset="0"/>
                <a:cs typeface="Calibri" panose="020F0502020204030204" pitchFamily="34" charset="0"/>
              </a:rPr>
              <a:t>Văn An</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				Lớp</a:t>
            </a:r>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AT12E</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i="1" dirty="0">
                <a:latin typeface="Calibri" panose="020F0502020204030204" pitchFamily="34" charset="0"/>
                <a:cs typeface="Calibri" panose="020F0502020204030204" pitchFamily="34" charset="0"/>
              </a:rPr>
              <a:t>Người hướng dẫn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a:t>
            </a:r>
            <a:r>
              <a:rPr lang="en-US" dirty="0"/>
              <a:t>TS.</a:t>
            </a:r>
            <a:r>
              <a:rPr lang="en-AU" b="1" dirty="0" smtClean="0">
                <a:latin typeface="Calibri" panose="020F0502020204030204" pitchFamily="34" charset="0"/>
                <a:cs typeface="Calibri" panose="020F0502020204030204" pitchFamily="34" charset="0"/>
              </a:rPr>
              <a:t> </a:t>
            </a:r>
            <a:r>
              <a:rPr lang="en-AU" b="1" dirty="0">
                <a:latin typeface="Calibri" panose="020F0502020204030204" pitchFamily="34" charset="0"/>
                <a:cs typeface="Calibri" panose="020F0502020204030204" pitchFamily="34" charset="0"/>
              </a:rPr>
              <a:t>Đặng Xuân </a:t>
            </a:r>
            <a:r>
              <a:rPr lang="en-AU" b="1" dirty="0" smtClean="0">
                <a:latin typeface="Calibri" panose="020F0502020204030204" pitchFamily="34" charset="0"/>
                <a:cs typeface="Calibri" panose="020F0502020204030204" pitchFamily="34" charset="0"/>
              </a:rPr>
              <a:t>Bảo</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613" y="261968"/>
            <a:ext cx="1230770" cy="1218584"/>
          </a:xfrm>
          <a:prstGeom prst="rect">
            <a:avLst/>
          </a:prstGeom>
        </p:spPr>
      </p:pic>
    </p:spTree>
    <p:extLst>
      <p:ext uri="{BB962C8B-B14F-4D97-AF65-F5344CB8AC3E}">
        <p14:creationId xmlns:p14="http://schemas.microsoft.com/office/powerpoint/2010/main" val="100018773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8066908" cy="492443"/>
          </a:xfrm>
          <a:prstGeom prst="rect">
            <a:avLst/>
          </a:prstGeom>
        </p:spPr>
        <p:txBody>
          <a:bodyPr wrap="squar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Khả năng truyền dữ liệu:</a:t>
            </a:r>
            <a:endParaRPr lang="en-US" sz="2600" dirty="0"/>
          </a:p>
        </p:txBody>
      </p:sp>
      <p:sp>
        <p:nvSpPr>
          <p:cNvPr id="2" name="Rectangle 1"/>
          <p:cNvSpPr/>
          <p:nvPr/>
        </p:nvSpPr>
        <p:spPr>
          <a:xfrm>
            <a:off x="394921" y="1678061"/>
            <a:ext cx="8299136" cy="2677656"/>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Khi truyền dữ liệu phải tuân thủ các trường định dạng theo tiêu chuẩn NTP.</a:t>
            </a:r>
          </a:p>
          <a:p>
            <a:endParaRPr lang="en-US" sz="2400" dirty="0" smtClean="0">
              <a:latin typeface="Calibri" panose="020F0502020204030204" pitchFamily="34" charset="0"/>
              <a:cs typeface="Calibri" panose="020F0502020204030204" pitchFamily="34" charset="0"/>
            </a:endParaRPr>
          </a:p>
          <a:p>
            <a:pPr marL="285750" indent="-285750">
              <a:buFontTx/>
              <a:buChar char="-"/>
            </a:pPr>
            <a:r>
              <a:rPr lang="en-US" sz="2400" dirty="0" smtClean="0">
                <a:latin typeface="Calibri" panose="020F0502020204030204" pitchFamily="34" charset="0"/>
                <a:cs typeface="Calibri" panose="020F0502020204030204" pitchFamily="34" charset="0"/>
              </a:rPr>
              <a:t>LI </a:t>
            </a:r>
            <a:r>
              <a:rPr lang="en-US" sz="2400" dirty="0">
                <a:latin typeface="Calibri" panose="020F0502020204030204" pitchFamily="34" charset="0"/>
                <a:cs typeface="Calibri" panose="020F0502020204030204" pitchFamily="34" charset="0"/>
              </a:rPr>
              <a:t>(Leap indicator) </a:t>
            </a:r>
            <a:r>
              <a:rPr lang="en-US" sz="2400" dirty="0" smtClean="0">
                <a:latin typeface="Calibri" panose="020F0502020204030204" pitchFamily="34" charset="0"/>
                <a:cs typeface="Calibri" panose="020F0502020204030204" pitchFamily="34" charset="0"/>
              </a:rPr>
              <a:t>, Verion number (VN), Mode, Stratum. (2 byte)</a:t>
            </a:r>
          </a:p>
          <a:p>
            <a:pPr marL="285750" indent="-285750">
              <a:buFontTx/>
              <a:buChar char="-"/>
            </a:pPr>
            <a:r>
              <a:rPr lang="en-US" sz="2400" dirty="0" smtClean="0">
                <a:latin typeface="Calibri" panose="020F0502020204030204" pitchFamily="34" charset="0"/>
                <a:cs typeface="Calibri" panose="020F0502020204030204" pitchFamily="34" charset="0"/>
              </a:rPr>
              <a:t>Các trường khác có thể sử dụng để truyền dữ liệu</a:t>
            </a:r>
          </a:p>
          <a:p>
            <a:pPr marL="285750" indent="-285750">
              <a:buFontTx/>
              <a:buChar char="-"/>
            </a:pPr>
            <a:r>
              <a:rPr lang="en-US" sz="2400" dirty="0" smtClean="0">
                <a:latin typeface="Calibri" panose="020F0502020204030204" pitchFamily="34" charset="0"/>
                <a:cs typeface="Calibri" panose="020F0502020204030204" pitchFamily="34" charset="0"/>
              </a:rPr>
              <a:t>Đối với NTP version 3 dữ liệu có thể truyền tối đa là 46 byte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9760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81" y="1631930"/>
            <a:ext cx="7846103" cy="2596137"/>
          </a:xfrm>
          <a:prstGeom prst="rect">
            <a:avLst/>
          </a:prstGeom>
        </p:spPr>
      </p:pic>
      <p:sp>
        <p:nvSpPr>
          <p:cNvPr id="6" name="Rectangle 5"/>
          <p:cNvSpPr/>
          <p:nvPr/>
        </p:nvSpPr>
        <p:spPr>
          <a:xfrm>
            <a:off x="3105564" y="4356976"/>
            <a:ext cx="2760692"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rPr>
              <a:t>Mô hình </a:t>
            </a:r>
            <a:r>
              <a:rPr lang="en-US" sz="2400" dirty="0" smtClean="0">
                <a:latin typeface="Calibri" panose="020F0502020204030204" pitchFamily="34" charset="0"/>
                <a:cs typeface="Calibri" panose="020F0502020204030204" pitchFamily="34" charset="0"/>
              </a:rPr>
              <a:t>thử </a:t>
            </a:r>
            <a:r>
              <a:rPr lang="en-US" sz="2400" dirty="0">
                <a:latin typeface="Calibri" panose="020F0502020204030204" pitchFamily="34" charset="0"/>
                <a:cs typeface="Calibri" panose="020F0502020204030204" pitchFamily="34" charset="0"/>
              </a:rPr>
              <a:t>nghiệm</a:t>
            </a:r>
          </a:p>
        </p:txBody>
      </p:sp>
    </p:spTree>
    <p:extLst>
      <p:ext uri="{BB962C8B-B14F-4D97-AF65-F5344CB8AC3E}">
        <p14:creationId xmlns:p14="http://schemas.microsoft.com/office/powerpoint/2010/main" val="3073645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002054"/>
            <a:ext cx="7585656" cy="438785"/>
          </a:xfrm>
        </p:spPr>
        <p:txBody>
          <a:bodyPr>
            <a:noAutofit/>
          </a:bodyPr>
          <a:lstStyle/>
          <a:p>
            <a:pPr marL="342900" indent="-342900"/>
            <a:r>
              <a:rPr lang="en-US" sz="2600" dirty="0" smtClean="0">
                <a:solidFill>
                  <a:srgbClr val="FF0000"/>
                </a:solidFill>
                <a:latin typeface="Calibri" panose="020F0502020204030204" pitchFamily="34" charset="0"/>
                <a:cs typeface="Calibri" panose="020F0502020204030204" pitchFamily="34" charset="0"/>
              </a:rPr>
              <a:t>Nội dung file password.txt</a:t>
            </a:r>
            <a:endParaRPr lang="en-US" sz="2600" dirty="0">
              <a:solidFill>
                <a:srgbClr val="FF0000"/>
              </a:solidFill>
              <a:latin typeface="Calibri" panose="020F0502020204030204" pitchFamily="34" charset="0"/>
              <a:cs typeface="Calibri" panose="020F0502020204030204" pitchFamily="34" charset="0"/>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7" y="1537982"/>
            <a:ext cx="8873512" cy="508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01618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344" y="769257"/>
            <a:ext cx="5376127" cy="686063"/>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3"/>
          <a:stretch>
            <a:fillRect/>
          </a:stretch>
        </p:blipFill>
        <p:spPr>
          <a:xfrm>
            <a:off x="211873" y="1455320"/>
            <a:ext cx="8743441" cy="4461335"/>
          </a:xfrm>
          <a:prstGeom prst="rect">
            <a:avLst/>
          </a:prstGeom>
          <a:blipFill>
            <a:blip r:embed="rId2"/>
            <a:stretch>
              <a:fillRect/>
            </a:stretch>
          </a:blipFill>
        </p:spPr>
      </p:pic>
      <p:sp>
        <p:nvSpPr>
          <p:cNvPr id="8" name="Rectangle 7"/>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73497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413" y="985517"/>
            <a:ext cx="3193962" cy="741324"/>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client</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53" y="1682939"/>
            <a:ext cx="8845247" cy="503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50230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904" y="918195"/>
            <a:ext cx="5810715" cy="752384"/>
          </a:xfrm>
        </p:spPr>
        <p:txBody>
          <a:bodyPr>
            <a:no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Kết</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quả</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thu</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được</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04" y="1670579"/>
            <a:ext cx="8605267" cy="50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3436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328" y="798284"/>
            <a:ext cx="7886700" cy="599849"/>
          </a:xfrm>
        </p:spPr>
        <p:txBody>
          <a:bodyPr>
            <a:normAutofit/>
          </a:bodyPr>
          <a:lstStyle/>
          <a:p>
            <a:pPr marL="342900" indent="-3429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Kết quả </a:t>
            </a:r>
            <a:r>
              <a:rPr lang="en-US" sz="2400" dirty="0" smtClean="0">
                <a:solidFill>
                  <a:srgbClr val="FF0000"/>
                </a:solidFill>
                <a:latin typeface="Arial" panose="020B0604020202020204" pitchFamily="34" charset="0"/>
                <a:cs typeface="Arial" panose="020B0604020202020204" pitchFamily="34" charset="0"/>
              </a:rPr>
              <a:t>gói tin trên đường truyền</a:t>
            </a:r>
            <a:endParaRPr lang="en-US" sz="2400" dirty="0">
              <a:solidFill>
                <a:srgbClr val="FF0000"/>
              </a:solidFill>
              <a:latin typeface="Arial" panose="020B0604020202020204" pitchFamily="34" charset="0"/>
              <a:cs typeface="Arial" panose="020B0604020202020204" pitchFamily="34" charset="0"/>
            </a:endParaRPr>
          </a:p>
        </p:txBody>
      </p:sp>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28" y="1538513"/>
            <a:ext cx="8680958" cy="5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0486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5692" y="230201"/>
            <a:ext cx="3360792" cy="553998"/>
          </a:xfrm>
          <a:prstGeom prst="rect">
            <a:avLst/>
          </a:prstGeom>
        </p:spPr>
        <p:txBody>
          <a:bodyPr wrap="none">
            <a:spAutoFit/>
          </a:bodyPr>
          <a:lstStyle/>
          <a:p>
            <a:pPr lvl="0"/>
            <a:r>
              <a:rPr lang="en-US" sz="3000" b="1" dirty="0" smtClean="0">
                <a:latin typeface="Calibri" panose="020F0502020204030204" pitchFamily="34" charset="0"/>
                <a:cs typeface="Calibri" panose="020F0502020204030204" pitchFamily="34" charset="0"/>
              </a:rPr>
              <a:t>V. Đề xuất giải pháp</a:t>
            </a:r>
            <a:endParaRPr lang="en-US" sz="3000" b="1" dirty="0">
              <a:latin typeface="Calibri" panose="020F0502020204030204" pitchFamily="34" charset="0"/>
              <a:cs typeface="Calibri" panose="020F0502020204030204" pitchFamily="34" charset="0"/>
            </a:endParaRPr>
          </a:p>
        </p:txBody>
      </p:sp>
      <p:pic>
        <p:nvPicPr>
          <p:cNvPr id="1028" name="Picture 4" descr="Phòng net game vắng khách (ế), làm gì để phòng net game đông kh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555" y="2222362"/>
            <a:ext cx="2952445" cy="2301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6023" y="1207328"/>
            <a:ext cx="6380922" cy="4711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Chặn các dịch vụ không cần thiết.</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Triển khai hệ thống kiểm soát dữ liệu vào ra hệ thống.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Đối với giao thức NTP nên sử dụng một server riêng trong mạng.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Xây dựng hệ thống DLP.</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1632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44826" y="784199"/>
            <a:ext cx="2959458"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Kết quả đạt được</a:t>
            </a:r>
            <a:endParaRPr lang="en-US" sz="2600" dirty="0">
              <a:solidFill>
                <a:srgbClr val="FF0000"/>
              </a:solidFill>
              <a:latin typeface="Calibri" panose="020F0502020204030204" pitchFamily="34" charset="0"/>
              <a:cs typeface="Calibri" panose="020F0502020204030204" pitchFamily="34" charset="0"/>
            </a:endParaRPr>
          </a:p>
        </p:txBody>
      </p:sp>
      <p:sp>
        <p:nvSpPr>
          <p:cNvPr id="7" name="Rectangle 6"/>
          <p:cNvSpPr/>
          <p:nvPr/>
        </p:nvSpPr>
        <p:spPr>
          <a:xfrm>
            <a:off x="305692" y="230201"/>
            <a:ext cx="1523238" cy="553998"/>
          </a:xfrm>
          <a:prstGeom prst="rect">
            <a:avLst/>
          </a:prstGeom>
        </p:spPr>
        <p:txBody>
          <a:bodyPr wrap="none">
            <a:spAutoFit/>
          </a:bodyPr>
          <a:lstStyle/>
          <a:p>
            <a:pPr lvl="0"/>
            <a:r>
              <a:rPr lang="en-AU" sz="3000" b="1" dirty="0" smtClean="0">
                <a:latin typeface="Calibri" panose="020F0502020204030204" pitchFamily="34" charset="0"/>
                <a:cs typeface="Calibri" panose="020F0502020204030204" pitchFamily="34" charset="0"/>
              </a:rPr>
              <a:t>Tổng kết</a:t>
            </a:r>
            <a:endParaRPr lang="en-US" sz="3000" b="1" dirty="0">
              <a:latin typeface="Calibri" panose="020F0502020204030204" pitchFamily="34" charset="0"/>
              <a:cs typeface="Calibri" panose="020F0502020204030204" pitchFamily="34" charset="0"/>
            </a:endParaRPr>
          </a:p>
        </p:txBody>
      </p:sp>
      <p:sp>
        <p:nvSpPr>
          <p:cNvPr id="6" name="Rectangle 5"/>
          <p:cNvSpPr/>
          <p:nvPr/>
        </p:nvSpPr>
        <p:spPr>
          <a:xfrm>
            <a:off x="544826" y="1467262"/>
            <a:ext cx="8446774"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Bước đầu đồ án đã hoàn thành được mục đích đề ra của đề tài</a:t>
            </a:r>
            <a:r>
              <a:rPr lang="en-US" sz="24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Đề tài cung cấp một góc nhìn mới về truyền dữ liệu có thể bị khai thác.</a:t>
            </a:r>
          </a:p>
        </p:txBody>
      </p:sp>
      <p:sp>
        <p:nvSpPr>
          <p:cNvPr id="9" name="Rectangle 8"/>
          <p:cNvSpPr/>
          <p:nvPr/>
        </p:nvSpPr>
        <p:spPr>
          <a:xfrm>
            <a:off x="544825" y="2858211"/>
            <a:ext cx="4563887"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Phương hướng phát triển</a:t>
            </a:r>
            <a:endParaRPr lang="en-US" sz="26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44825" y="3435150"/>
            <a:ext cx="8042584" cy="461665"/>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Tiếp tục tìm hiểu đối với các giao thức khác.</a:t>
            </a:r>
          </a:p>
        </p:txBody>
      </p:sp>
    </p:spTree>
    <p:extLst>
      <p:ext uri="{BB962C8B-B14F-4D97-AF65-F5344CB8AC3E}">
        <p14:creationId xmlns:p14="http://schemas.microsoft.com/office/powerpoint/2010/main" val="176349370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36703"/>
            <a:ext cx="7541682" cy="5586760"/>
          </a:xfrm>
        </p:spPr>
        <p:txBody>
          <a:bodyPr>
            <a:noAutofit/>
          </a:bodyPr>
          <a:lstStyle/>
          <a:p>
            <a:pPr marL="0" indent="0" algn="ctr">
              <a:buNone/>
            </a:pPr>
            <a:r>
              <a:rPr lang="en-US" sz="8000" dirty="0" smtClean="0">
                <a:solidFill>
                  <a:schemeClr val="accent2">
                    <a:lumMod val="75000"/>
                  </a:schemeClr>
                </a:solidFill>
                <a:latin typeface="Arial" panose="020B0604020202020204" pitchFamily="34" charset="0"/>
                <a:cs typeface="Arial" panose="020B0604020202020204" pitchFamily="34" charset="0"/>
              </a:rPr>
              <a:t>Cảm ơn thầy cô và các bạn đã lắng nghe</a:t>
            </a:r>
          </a:p>
        </p:txBody>
      </p:sp>
      <p:sp>
        <p:nvSpPr>
          <p:cNvPr id="2" name="Smiley Face 1"/>
          <p:cNvSpPr/>
          <p:nvPr/>
        </p:nvSpPr>
        <p:spPr>
          <a:xfrm>
            <a:off x="3021980" y="511841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art 3"/>
          <p:cNvSpPr/>
          <p:nvPr/>
        </p:nvSpPr>
        <p:spPr>
          <a:xfrm>
            <a:off x="4192859" y="5118410"/>
            <a:ext cx="914400" cy="9144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5363737" y="5118410"/>
            <a:ext cx="1003609" cy="914400"/>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0951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711572913"/>
              </p:ext>
            </p:extLst>
          </p:nvPr>
        </p:nvGraphicFramePr>
        <p:xfrm>
          <a:off x="338667" y="1117600"/>
          <a:ext cx="8297952" cy="545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45945" y="207946"/>
            <a:ext cx="4538548" cy="769441"/>
          </a:xfrm>
          <a:prstGeom prst="rect">
            <a:avLst/>
          </a:prstGeom>
        </p:spPr>
        <p:txBody>
          <a:bodyPr wrap="square">
            <a:spAutoFit/>
          </a:bodyPr>
          <a:lstStyle/>
          <a:p>
            <a:r>
              <a:rPr lang="en-US" sz="4400" dirty="0" err="1">
                <a:latin typeface="Calibri" panose="020F0502020204030204" pitchFamily="34" charset="0"/>
                <a:cs typeface="Calibri" panose="020F0502020204030204" pitchFamily="34" charset="0"/>
              </a:rPr>
              <a:t>Đặt</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vấn</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đề</a:t>
            </a:r>
            <a:endParaRPr lang="en-US" sz="4400" dirty="0">
              <a:latin typeface="Calibri" panose="020F0502020204030204" pitchFamily="34" charset="0"/>
              <a:cs typeface="Calibri" panose="020F0502020204030204" pitchFamily="34" charset="0"/>
            </a:endParaRPr>
          </a:p>
        </p:txBody>
      </p:sp>
      <p:sp>
        <p:nvSpPr>
          <p:cNvPr id="2" name="Rectangle 1"/>
          <p:cNvSpPr/>
          <p:nvPr/>
        </p:nvSpPr>
        <p:spPr>
          <a:xfrm>
            <a:off x="110067" y="67733"/>
            <a:ext cx="88053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02254"/>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Q and a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239" y="1998662"/>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41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54" y="1231434"/>
            <a:ext cx="7347491" cy="4403598"/>
          </a:xfrm>
          <a:prstGeom prst="rect">
            <a:avLst/>
          </a:prstGeom>
        </p:spPr>
      </p:pic>
      <p:sp>
        <p:nvSpPr>
          <p:cNvPr id="2" name="Rectangle 1"/>
          <p:cNvSpPr/>
          <p:nvPr/>
        </p:nvSpPr>
        <p:spPr>
          <a:xfrm>
            <a:off x="3395545" y="338667"/>
            <a:ext cx="3259255" cy="769441"/>
          </a:xfrm>
          <a:prstGeom prst="rect">
            <a:avLst/>
          </a:prstGeom>
        </p:spPr>
        <p:txBody>
          <a:bodyPr wrap="square">
            <a:spAutoFit/>
          </a:bodyPr>
          <a:lstStyle/>
          <a:p>
            <a:r>
              <a:rPr lang="en-US" sz="4400" dirty="0" smtClean="0">
                <a:latin typeface="Calibri" panose="020F0502020204030204" pitchFamily="34" charset="0"/>
                <a:cs typeface="Calibri" panose="020F0502020204030204" pitchFamily="34" charset="0"/>
              </a:rPr>
              <a:t>Mục tiêu</a:t>
            </a:r>
            <a:endParaRPr lang="en-US" sz="4400" dirty="0">
              <a:latin typeface="Calibri" panose="020F0502020204030204" pitchFamily="34" charset="0"/>
              <a:cs typeface="Calibri" panose="020F0502020204030204" pitchFamily="34" charset="0"/>
            </a:endParaRPr>
          </a:p>
        </p:txBody>
      </p:sp>
      <p:sp>
        <p:nvSpPr>
          <p:cNvPr id="4" name="Rectangle 3"/>
          <p:cNvSpPr/>
          <p:nvPr/>
        </p:nvSpPr>
        <p:spPr>
          <a:xfrm>
            <a:off x="3299026" y="3547531"/>
            <a:ext cx="2359684"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Truyền dữ liệu </a:t>
            </a:r>
            <a:r>
              <a:rPr lang="en-US" sz="2400" dirty="0" smtClean="0">
                <a:latin typeface="Calibri" panose="020F0502020204030204" pitchFamily="34" charset="0"/>
                <a:cs typeface="Calibri" panose="020F0502020204030204" pitchFamily="34" charset="0"/>
              </a:rPr>
              <a:t>ra </a:t>
            </a:r>
            <a:r>
              <a:rPr lang="en-US" sz="2400" dirty="0">
                <a:latin typeface="Calibri" panose="020F0502020204030204" pitchFamily="34" charset="0"/>
                <a:cs typeface="Calibri" panose="020F0502020204030204" pitchFamily="34" charset="0"/>
              </a:rPr>
              <a:t>ngoài</a:t>
            </a:r>
          </a:p>
        </p:txBody>
      </p:sp>
      <p:sp>
        <p:nvSpPr>
          <p:cNvPr id="5" name="Rectangle 4"/>
          <p:cNvSpPr/>
          <p:nvPr/>
        </p:nvSpPr>
        <p:spPr>
          <a:xfrm>
            <a:off x="3255488" y="3178199"/>
            <a:ext cx="2403222"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Sử dụng giao thức NTP</a:t>
            </a:r>
          </a:p>
        </p:txBody>
      </p:sp>
      <p:sp>
        <p:nvSpPr>
          <p:cNvPr id="6" name="Rectangle 5"/>
          <p:cNvSpPr/>
          <p:nvPr/>
        </p:nvSpPr>
        <p:spPr>
          <a:xfrm>
            <a:off x="169333" y="143933"/>
            <a:ext cx="8805334" cy="657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771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9114932"/>
              </p:ext>
            </p:extLst>
          </p:nvPr>
        </p:nvGraphicFramePr>
        <p:xfrm>
          <a:off x="27516" y="613567"/>
          <a:ext cx="8392583" cy="5605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Connector 4"/>
          <p:cNvSpPr/>
          <p:nvPr/>
        </p:nvSpPr>
        <p:spPr>
          <a:xfrm>
            <a:off x="230450" y="1071373"/>
            <a:ext cx="866775" cy="82153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Calibri" panose="020F0502020204030204" pitchFamily="34" charset="0"/>
                <a:cs typeface="Calibri" panose="020F0502020204030204" pitchFamily="34" charset="0"/>
              </a:rPr>
              <a:t>I</a:t>
            </a:r>
          </a:p>
        </p:txBody>
      </p:sp>
      <p:sp>
        <p:nvSpPr>
          <p:cNvPr id="6" name="Flowchart: Connector 5"/>
          <p:cNvSpPr/>
          <p:nvPr/>
        </p:nvSpPr>
        <p:spPr>
          <a:xfrm>
            <a:off x="725358" y="2350710"/>
            <a:ext cx="866775" cy="8286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a:t>
            </a:r>
            <a:endParaRPr lang="en-US" sz="3000" b="1"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25357" y="3736328"/>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III</a:t>
            </a:r>
            <a:endParaRPr lang="en-US" sz="3000" b="1" dirty="0">
              <a:solidFill>
                <a:schemeClr val="tx1"/>
              </a:solidFill>
              <a:latin typeface="Calibri" panose="020F0502020204030204" pitchFamily="34" charset="0"/>
              <a:cs typeface="Calibri" panose="020F0502020204030204" pitchFamily="34" charset="0"/>
            </a:endParaRPr>
          </a:p>
        </p:txBody>
      </p:sp>
      <p:sp>
        <p:nvSpPr>
          <p:cNvPr id="10" name="Flowchart: Connector 9"/>
          <p:cNvSpPr/>
          <p:nvPr/>
        </p:nvSpPr>
        <p:spPr>
          <a:xfrm>
            <a:off x="230449" y="4916527"/>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IV</a:t>
            </a:r>
            <a:endParaRPr lang="en-US"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8705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
        <p:nvSpPr>
          <p:cNvPr id="4" name="Rectangle 3"/>
          <p:cNvSpPr/>
          <p:nvPr/>
        </p:nvSpPr>
        <p:spPr>
          <a:xfrm>
            <a:off x="520700" y="2523794"/>
            <a:ext cx="4466167" cy="1569660"/>
          </a:xfrm>
          <a:prstGeom prst="rect">
            <a:avLst/>
          </a:prstGeom>
        </p:spPr>
        <p:txBody>
          <a:bodyPr wrap="square">
            <a:spAutoFit/>
          </a:bodyPr>
          <a:lstStyle/>
          <a:p>
            <a:pPr lvl="0" algn="just"/>
            <a:r>
              <a:rPr lang="en-AU" sz="2400" dirty="0" smtClean="0">
                <a:latin typeface="Calibri" panose="020F0502020204030204" pitchFamily="34" charset="0"/>
                <a:cs typeface="Calibri" panose="020F0502020204030204" pitchFamily="34" charset="0"/>
              </a:rPr>
              <a:t>Rò </a:t>
            </a:r>
            <a:r>
              <a:rPr lang="en-AU" sz="2400" dirty="0">
                <a:latin typeface="Calibri" panose="020F0502020204030204" pitchFamily="34" charset="0"/>
                <a:cs typeface="Calibri" panose="020F0502020204030204" pitchFamily="34" charset="0"/>
              </a:rPr>
              <a:t>rỉ dữ liệu là việc truyền dữ liệu trái phép từ bên trong một tổ chức đến đích hoặc người nhận bên </a:t>
            </a:r>
            <a:r>
              <a:rPr lang="en-AU" sz="2400" dirty="0" smtClean="0">
                <a:latin typeface="Calibri" panose="020F0502020204030204" pitchFamily="34" charset="0"/>
                <a:cs typeface="Calibri" panose="020F0502020204030204" pitchFamily="34" charset="0"/>
              </a:rPr>
              <a:t>ngoài</a:t>
            </a:r>
            <a:r>
              <a:rPr lang="en-US" sz="2400" dirty="0">
                <a:latin typeface="Calibri" panose="020F0502020204030204" pitchFamily="34" charset="0"/>
                <a:cs typeface="Calibri" panose="020F0502020204030204" pitchFamily="34" charset="0"/>
              </a:rPr>
              <a:t>.</a:t>
            </a:r>
          </a:p>
        </p:txBody>
      </p:sp>
      <p:sp>
        <p:nvSpPr>
          <p:cNvPr id="6" name="Rectangle 5"/>
          <p:cNvSpPr/>
          <p:nvPr/>
        </p:nvSpPr>
        <p:spPr>
          <a:xfrm>
            <a:off x="520700" y="1161553"/>
            <a:ext cx="1699824" cy="492443"/>
          </a:xfrm>
          <a:prstGeom prst="rect">
            <a:avLst/>
          </a:prstGeom>
        </p:spPr>
        <p:txBody>
          <a:bodyPr wrap="none">
            <a:spAutoFit/>
          </a:bodyPr>
          <a:lstStyle/>
          <a:p>
            <a:pPr indent="169863" algn="ctr">
              <a:buFont typeface="Arial" panose="020B0604020202020204" pitchFamily="34" charset="0"/>
              <a:buChar char="•"/>
            </a:pPr>
            <a:r>
              <a:rPr lang="en-US" sz="2600" dirty="0">
                <a:solidFill>
                  <a:srgbClr val="FF0000"/>
                </a:solidFill>
                <a:latin typeface="Calibri" panose="020F0502020204030204" pitchFamily="34" charset="0"/>
                <a:cs typeface="Calibri" panose="020F0502020204030204" pitchFamily="34" charset="0"/>
              </a:rPr>
              <a:t>Khái niệm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869451"/>
            <a:ext cx="3355728" cy="2337960"/>
          </a:xfrm>
          <a:prstGeom prst="rect">
            <a:avLst/>
          </a:prstGeom>
        </p:spPr>
      </p:pic>
      <p:sp>
        <p:nvSpPr>
          <p:cNvPr id="11" name="Rectangle 10"/>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65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55367" y="904333"/>
            <a:ext cx="2201565" cy="492443"/>
          </a:xfrm>
          <a:prstGeom prst="rect">
            <a:avLst/>
          </a:prstGeom>
        </p:spPr>
        <p:txBody>
          <a:bodyPr wrap="none">
            <a:spAutoFit/>
          </a:bodyPr>
          <a:lstStyle/>
          <a:p>
            <a:pPr indent="169863">
              <a:buFont typeface="Arial" panose="020B0604020202020204" pitchFamily="34" charset="0"/>
              <a:buChar char="•"/>
            </a:pPr>
            <a:r>
              <a:rPr lang="en-US" sz="2600" dirty="0" smtClean="0">
                <a:solidFill>
                  <a:srgbClr val="FF0000"/>
                </a:solidFill>
              </a:rPr>
              <a:t>Nguyên nhân</a:t>
            </a:r>
            <a:endParaRPr lang="en-US" sz="2600" dirty="0">
              <a:solidFill>
                <a:srgbClr val="FF0000"/>
              </a:solidFill>
            </a:endParaRPr>
          </a:p>
        </p:txBody>
      </p:sp>
      <p:graphicFrame>
        <p:nvGraphicFramePr>
          <p:cNvPr id="4" name="Diagram 3"/>
          <p:cNvGraphicFramePr/>
          <p:nvPr>
            <p:extLst>
              <p:ext uri="{D42A27DB-BD31-4B8C-83A1-F6EECF244321}">
                <p14:modId xmlns:p14="http://schemas.microsoft.com/office/powerpoint/2010/main" val="2651301650"/>
              </p:ext>
            </p:extLst>
          </p:nvPr>
        </p:nvGraphicFramePr>
        <p:xfrm>
          <a:off x="1200150" y="1503176"/>
          <a:ext cx="6800850" cy="4192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3324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772313" y="1582238"/>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Calibri" panose="020F0502020204030204" pitchFamily="34" charset="0"/>
                <a:cs typeface="Calibri" panose="020F0502020204030204" pitchFamily="34" charset="0"/>
              </a:rPr>
              <a:t>Gian lận thẻ tín dụng</a:t>
            </a: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772312" y="2833126"/>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Bán hàng ở chợ đen</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3772312" y="4082055"/>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Tống tiền</a:t>
            </a:r>
            <a:endParaRPr lang="en-US" sz="2400" dirty="0">
              <a:latin typeface="Calibri" panose="020F0502020204030204" pitchFamily="34" charset="0"/>
              <a:cs typeface="Calibri" panose="020F0502020204030204" pitchFamily="34" charset="0"/>
            </a:endParaRPr>
          </a:p>
        </p:txBody>
      </p:sp>
      <p:sp>
        <p:nvSpPr>
          <p:cNvPr id="6" name="Rectangle 5"/>
          <p:cNvSpPr/>
          <p:nvPr/>
        </p:nvSpPr>
        <p:spPr>
          <a:xfrm>
            <a:off x="3772312" y="5327968"/>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Làm giảm lợi thế cạnh tranh</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89" y="1267973"/>
            <a:ext cx="1905000" cy="1565153"/>
          </a:xfrm>
          <a:prstGeom prst="rect">
            <a:avLst/>
          </a:prstGeom>
        </p:spPr>
      </p:pic>
      <p:sp>
        <p:nvSpPr>
          <p:cNvPr id="8" name="Rectangle 7"/>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00322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67" y="521304"/>
            <a:ext cx="8321239" cy="6201228"/>
          </a:xfrm>
          <a:prstGeom prst="rect">
            <a:avLst/>
          </a:prstGeom>
        </p:spPr>
      </p:pic>
      <p:sp>
        <p:nvSpPr>
          <p:cNvPr id="3" name="Rectangle 2"/>
          <p:cNvSpPr/>
          <p:nvPr/>
        </p:nvSpPr>
        <p:spPr>
          <a:xfrm>
            <a:off x="297080" y="1321431"/>
            <a:ext cx="5532220" cy="2677656"/>
          </a:xfrm>
          <a:prstGeom prst="rect">
            <a:avLst/>
          </a:prstGeom>
        </p:spPr>
        <p:txBody>
          <a:bodyPr wrap="square">
            <a:spAutoFit/>
          </a:bodyPr>
          <a:lstStyle/>
          <a:p>
            <a:pPr algn="just"/>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NTP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(Network Time Protocol) là một giao thức để đồng bộ đồng hồ của các hệ thống máy tính thông qua mạng dữ liệu chuyển mạch gói với độ trễ biến đổi. Giao thức này được thiết kế để tránh ảnh hưởng của độ trễ biến đổi bằng cách sử dụng bộ đệm jitter. </a:t>
            </a:r>
            <a:endParaRPr lang="en-US" sz="2400"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110067" y="506377"/>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2" name="Rectangle 1"/>
          <p:cNvSpPr/>
          <p:nvPr/>
        </p:nvSpPr>
        <p:spPr>
          <a:xfrm>
            <a:off x="297080" y="909310"/>
            <a:ext cx="2300630" cy="492443"/>
          </a:xfrm>
          <a:prstGeom prst="rect">
            <a:avLst/>
          </a:prstGeom>
        </p:spPr>
        <p:txBody>
          <a:bodyPr wrap="none">
            <a:spAutoFit/>
          </a:bodyPr>
          <a:lstStyle/>
          <a:p>
            <a:r>
              <a:rPr lang="en-US" sz="26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a:t>
            </a:r>
            <a:r>
              <a:rPr lang="en-US" sz="2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NTP: </a:t>
            </a:r>
            <a:endParaRPr lang="en-US" sz="2600" dirty="0"/>
          </a:p>
        </p:txBody>
      </p:sp>
    </p:spTree>
    <p:extLst>
      <p:ext uri="{BB962C8B-B14F-4D97-AF65-F5344CB8AC3E}">
        <p14:creationId xmlns:p14="http://schemas.microsoft.com/office/powerpoint/2010/main" val="39899530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1" descr="2020-03-25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43" y="1118337"/>
            <a:ext cx="8744274" cy="5555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2322111" cy="492443"/>
          </a:xfrm>
          <a:prstGeom prst="rect">
            <a:avLst/>
          </a:prstGeom>
        </p:spPr>
        <p:txBody>
          <a:bodyPr wrap="non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NTP version 4</a:t>
            </a:r>
            <a:endParaRPr lang="en-US" sz="2600" dirty="0"/>
          </a:p>
        </p:txBody>
      </p:sp>
    </p:spTree>
    <p:extLst>
      <p:ext uri="{BB962C8B-B14F-4D97-AF65-F5344CB8AC3E}">
        <p14:creationId xmlns:p14="http://schemas.microsoft.com/office/powerpoint/2010/main" val="9568607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5643</TotalTime>
  <Words>998</Words>
  <Application>Microsoft Office PowerPoint</Application>
  <PresentationFormat>On-screen Show (4:3)</PresentationFormat>
  <Paragraphs>99</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Basis</vt:lpstr>
      <vt:lpstr>Kỹ thuật khai thác giao thức Network Time Protocol để truyền dữ liệu ra mạng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Kết quả thử nghiệm</vt:lpstr>
      <vt:lpstr>IV. Kết quả thử nghiệm</vt:lpstr>
      <vt:lpstr>Khởi chạy trên server</vt:lpstr>
      <vt:lpstr>Khởi chạy client</vt:lpstr>
      <vt:lpstr>Kết quả thu được trên server</vt:lpstr>
      <vt:lpstr>Kết quả gói tin trên đường truyền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Nguyen Van</dc:creator>
  <cp:lastModifiedBy>An Nguyen Van</cp:lastModifiedBy>
  <cp:revision>234</cp:revision>
  <dcterms:created xsi:type="dcterms:W3CDTF">2020-07-05T02:05:14Z</dcterms:created>
  <dcterms:modified xsi:type="dcterms:W3CDTF">2020-07-23T16:50:36Z</dcterms:modified>
</cp:coreProperties>
</file>