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15CB4-4242-4FCF-8422-2B92965B551B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C3A18-D40D-4F8F-AF0A-FD7859D732C4}">
      <dgm:prSet phldrT="[Text]"/>
      <dgm:spPr/>
      <dgm:t>
        <a:bodyPr/>
        <a:lstStyle/>
        <a:p>
          <a:r>
            <a:rPr lang="en-A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quan vể rò rỉ dữ liệu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A1FC3F-5614-458F-98E1-8DC031E9BBCE}" type="parTrans" cxnId="{4BF43F57-3D63-44A3-9209-54E3AD376E9D}">
      <dgm:prSet/>
      <dgm:spPr/>
      <dgm:t>
        <a:bodyPr/>
        <a:lstStyle/>
        <a:p>
          <a:endParaRPr lang="en-US"/>
        </a:p>
      </dgm:t>
    </dgm:pt>
    <dgm:pt modelId="{55C055AB-5F85-4F29-8103-8EE14A0EE86C}" type="sibTrans" cxnId="{4BF43F57-3D63-44A3-9209-54E3AD376E9D}">
      <dgm:prSet/>
      <dgm:spPr/>
      <dgm:t>
        <a:bodyPr/>
        <a:lstStyle/>
        <a:p>
          <a:endParaRPr lang="en-US"/>
        </a:p>
      </dgm:t>
    </dgm:pt>
    <dgm:pt modelId="{CF4367A6-8178-465F-BFBE-BEA7AFC2D4C5}">
      <dgm:prSet phldrT="[Text]"/>
      <dgm:spPr/>
      <dgm:t>
        <a:bodyPr/>
        <a:lstStyle/>
        <a:p>
          <a:r>
            <a:rPr lang="en-AU" dirty="0" smtClean="0"/>
            <a:t>Giao thức NTP.</a:t>
          </a:r>
          <a:endParaRPr lang="en-US" dirty="0"/>
        </a:p>
      </dgm:t>
    </dgm:pt>
    <dgm:pt modelId="{33D7CE88-8B7D-4F86-AC5A-7CEA0231BADA}" type="parTrans" cxnId="{8F3997D4-53E6-4ACF-B30C-CAA4F74E7D37}">
      <dgm:prSet/>
      <dgm:spPr/>
      <dgm:t>
        <a:bodyPr/>
        <a:lstStyle/>
        <a:p>
          <a:endParaRPr lang="en-US"/>
        </a:p>
      </dgm:t>
    </dgm:pt>
    <dgm:pt modelId="{FC2EB458-743A-4C1B-97E5-27F2003E2A1D}" type="sibTrans" cxnId="{8F3997D4-53E6-4ACF-B30C-CAA4F74E7D37}">
      <dgm:prSet/>
      <dgm:spPr/>
      <dgm:t>
        <a:bodyPr/>
        <a:lstStyle/>
        <a:p>
          <a:endParaRPr lang="en-US"/>
        </a:p>
      </dgm:t>
    </dgm:pt>
    <dgm:pt modelId="{7099EFFA-138A-409A-800A-0F20507CD0AA}">
      <dgm:prSet phldrT="[Text]"/>
      <dgm:spPr/>
      <dgm:t>
        <a:bodyPr/>
        <a:lstStyle/>
        <a:p>
          <a:r>
            <a:rPr lang="en-US" dirty="0" smtClean="0"/>
            <a:t>Truyền dữ liệu ra ngoài bằng NTP</a:t>
          </a:r>
          <a:endParaRPr lang="en-US" dirty="0"/>
        </a:p>
      </dgm:t>
    </dgm:pt>
    <dgm:pt modelId="{1CC3C237-8126-401D-8571-511B1925C22A}" type="parTrans" cxnId="{C1D01F8B-2836-4717-BA55-424FFBB74A15}">
      <dgm:prSet/>
      <dgm:spPr/>
      <dgm:t>
        <a:bodyPr/>
        <a:lstStyle/>
        <a:p>
          <a:endParaRPr lang="en-US"/>
        </a:p>
      </dgm:t>
    </dgm:pt>
    <dgm:pt modelId="{1FC4CC23-102F-43A1-8180-79F1625FCCBF}" type="sibTrans" cxnId="{C1D01F8B-2836-4717-BA55-424FFBB74A15}">
      <dgm:prSet/>
      <dgm:spPr/>
      <dgm:t>
        <a:bodyPr/>
        <a:lstStyle/>
        <a:p>
          <a:endParaRPr lang="en-US"/>
        </a:p>
      </dgm:t>
    </dgm:pt>
    <dgm:pt modelId="{35B91BA8-33BA-4490-AD90-70B61763257A}" type="pres">
      <dgm:prSet presAssocID="{34B15CB4-4242-4FCF-8422-2B92965B551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3BDD99E-7ABB-4FA8-BE3D-BB1E725477B7}" type="pres">
      <dgm:prSet presAssocID="{34B15CB4-4242-4FCF-8422-2B92965B551B}" presName="Name1" presStyleCnt="0"/>
      <dgm:spPr/>
    </dgm:pt>
    <dgm:pt modelId="{D38A43EA-4C06-4033-AE8F-238A40E99B66}" type="pres">
      <dgm:prSet presAssocID="{34B15CB4-4242-4FCF-8422-2B92965B551B}" presName="cycle" presStyleCnt="0"/>
      <dgm:spPr/>
    </dgm:pt>
    <dgm:pt modelId="{D2AB416F-66A9-4C9D-9ED7-7143A1928520}" type="pres">
      <dgm:prSet presAssocID="{34B15CB4-4242-4FCF-8422-2B92965B551B}" presName="srcNode" presStyleLbl="node1" presStyleIdx="0" presStyleCnt="3"/>
      <dgm:spPr/>
    </dgm:pt>
    <dgm:pt modelId="{C2803320-21D4-4BF1-85DE-677D71A2B13E}" type="pres">
      <dgm:prSet presAssocID="{34B15CB4-4242-4FCF-8422-2B92965B551B}" presName="conn" presStyleLbl="parChTrans1D2" presStyleIdx="0" presStyleCnt="1"/>
      <dgm:spPr/>
      <dgm:t>
        <a:bodyPr/>
        <a:lstStyle/>
        <a:p>
          <a:endParaRPr lang="en-US"/>
        </a:p>
      </dgm:t>
    </dgm:pt>
    <dgm:pt modelId="{812CA099-BA61-4A0A-8B7E-9E6126B0E16D}" type="pres">
      <dgm:prSet presAssocID="{34B15CB4-4242-4FCF-8422-2B92965B551B}" presName="extraNode" presStyleLbl="node1" presStyleIdx="0" presStyleCnt="3"/>
      <dgm:spPr/>
    </dgm:pt>
    <dgm:pt modelId="{BA896AD6-77AB-4610-B17D-7E32B7D365DD}" type="pres">
      <dgm:prSet presAssocID="{34B15CB4-4242-4FCF-8422-2B92965B551B}" presName="dstNode" presStyleLbl="node1" presStyleIdx="0" presStyleCnt="3"/>
      <dgm:spPr/>
    </dgm:pt>
    <dgm:pt modelId="{298A9AA2-95D6-4185-BB9F-E10AA45F8F91}" type="pres">
      <dgm:prSet presAssocID="{DCBC3A18-D40D-4F8F-AF0A-FD7859D732C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E0BBD-BAB5-4423-ADB4-277EC2F51315}" type="pres">
      <dgm:prSet presAssocID="{DCBC3A18-D40D-4F8F-AF0A-FD7859D732C4}" presName="accent_1" presStyleCnt="0"/>
      <dgm:spPr/>
    </dgm:pt>
    <dgm:pt modelId="{F7D3E318-9136-4AF3-9694-2EEE2BD3C8D9}" type="pres">
      <dgm:prSet presAssocID="{DCBC3A18-D40D-4F8F-AF0A-FD7859D732C4}" presName="accentRepeatNode" presStyleLbl="solidFgAcc1" presStyleIdx="0" presStyleCnt="3"/>
      <dgm:spPr/>
    </dgm:pt>
    <dgm:pt modelId="{82A72BA6-BF30-457E-B5FF-9A09775FC15F}" type="pres">
      <dgm:prSet presAssocID="{CF4367A6-8178-465F-BFBE-BEA7AFC2D4C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A12B2-E3A9-4F67-976D-3AE9E7837B47}" type="pres">
      <dgm:prSet presAssocID="{CF4367A6-8178-465F-BFBE-BEA7AFC2D4C5}" presName="accent_2" presStyleCnt="0"/>
      <dgm:spPr/>
    </dgm:pt>
    <dgm:pt modelId="{1AB0598C-0F34-476E-87B5-1016353FB8A9}" type="pres">
      <dgm:prSet presAssocID="{CF4367A6-8178-465F-BFBE-BEA7AFC2D4C5}" presName="accentRepeatNode" presStyleLbl="solidFgAcc1" presStyleIdx="1" presStyleCnt="3"/>
      <dgm:spPr/>
    </dgm:pt>
    <dgm:pt modelId="{F2DC7697-B58F-429A-93D2-7026674433E2}" type="pres">
      <dgm:prSet presAssocID="{7099EFFA-138A-409A-800A-0F20507CD0A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F70B9-054D-4095-9966-996637D92ABD}" type="pres">
      <dgm:prSet presAssocID="{7099EFFA-138A-409A-800A-0F20507CD0AA}" presName="accent_3" presStyleCnt="0"/>
      <dgm:spPr/>
    </dgm:pt>
    <dgm:pt modelId="{6A121A89-5565-4883-A813-5F5C597ADA8A}" type="pres">
      <dgm:prSet presAssocID="{7099EFFA-138A-409A-800A-0F20507CD0AA}" presName="accentRepeatNode" presStyleLbl="solidFgAcc1" presStyleIdx="2" presStyleCnt="3"/>
      <dgm:spPr/>
    </dgm:pt>
  </dgm:ptLst>
  <dgm:cxnLst>
    <dgm:cxn modelId="{4BF43F57-3D63-44A3-9209-54E3AD376E9D}" srcId="{34B15CB4-4242-4FCF-8422-2B92965B551B}" destId="{DCBC3A18-D40D-4F8F-AF0A-FD7859D732C4}" srcOrd="0" destOrd="0" parTransId="{A6A1FC3F-5614-458F-98E1-8DC031E9BBCE}" sibTransId="{55C055AB-5F85-4F29-8103-8EE14A0EE86C}"/>
    <dgm:cxn modelId="{FE63A02D-4A20-421B-89FE-5ABF853CA371}" type="presOf" srcId="{CF4367A6-8178-465F-BFBE-BEA7AFC2D4C5}" destId="{82A72BA6-BF30-457E-B5FF-9A09775FC15F}" srcOrd="0" destOrd="0" presId="urn:microsoft.com/office/officeart/2008/layout/VerticalCurvedList"/>
    <dgm:cxn modelId="{9D3052EF-71CF-412E-BBF7-AEFA54F9AEAC}" type="presOf" srcId="{55C055AB-5F85-4F29-8103-8EE14A0EE86C}" destId="{C2803320-21D4-4BF1-85DE-677D71A2B13E}" srcOrd="0" destOrd="0" presId="urn:microsoft.com/office/officeart/2008/layout/VerticalCurvedList"/>
    <dgm:cxn modelId="{8F3997D4-53E6-4ACF-B30C-CAA4F74E7D37}" srcId="{34B15CB4-4242-4FCF-8422-2B92965B551B}" destId="{CF4367A6-8178-465F-BFBE-BEA7AFC2D4C5}" srcOrd="1" destOrd="0" parTransId="{33D7CE88-8B7D-4F86-AC5A-7CEA0231BADA}" sibTransId="{FC2EB458-743A-4C1B-97E5-27F2003E2A1D}"/>
    <dgm:cxn modelId="{C1D01F8B-2836-4717-BA55-424FFBB74A15}" srcId="{34B15CB4-4242-4FCF-8422-2B92965B551B}" destId="{7099EFFA-138A-409A-800A-0F20507CD0AA}" srcOrd="2" destOrd="0" parTransId="{1CC3C237-8126-401D-8571-511B1925C22A}" sibTransId="{1FC4CC23-102F-43A1-8180-79F1625FCCBF}"/>
    <dgm:cxn modelId="{861368B8-598B-4017-A4E5-27D36CDA02AF}" type="presOf" srcId="{DCBC3A18-D40D-4F8F-AF0A-FD7859D732C4}" destId="{298A9AA2-95D6-4185-BB9F-E10AA45F8F91}" srcOrd="0" destOrd="0" presId="urn:microsoft.com/office/officeart/2008/layout/VerticalCurvedList"/>
    <dgm:cxn modelId="{A8328874-EF0E-4D96-9316-B0D088BBE11F}" type="presOf" srcId="{34B15CB4-4242-4FCF-8422-2B92965B551B}" destId="{35B91BA8-33BA-4490-AD90-70B61763257A}" srcOrd="0" destOrd="0" presId="urn:microsoft.com/office/officeart/2008/layout/VerticalCurvedList"/>
    <dgm:cxn modelId="{D751D01C-9BFC-4DDD-9437-CBF423AAEC48}" type="presOf" srcId="{7099EFFA-138A-409A-800A-0F20507CD0AA}" destId="{F2DC7697-B58F-429A-93D2-7026674433E2}" srcOrd="0" destOrd="0" presId="urn:microsoft.com/office/officeart/2008/layout/VerticalCurvedList"/>
    <dgm:cxn modelId="{0A4FCD7F-13A4-402C-950D-885AF6F33F4E}" type="presParOf" srcId="{35B91BA8-33BA-4490-AD90-70B61763257A}" destId="{63BDD99E-7ABB-4FA8-BE3D-BB1E725477B7}" srcOrd="0" destOrd="0" presId="urn:microsoft.com/office/officeart/2008/layout/VerticalCurvedList"/>
    <dgm:cxn modelId="{E0C70775-D92C-41DA-B6BA-6924A14DFB5D}" type="presParOf" srcId="{63BDD99E-7ABB-4FA8-BE3D-BB1E725477B7}" destId="{D38A43EA-4C06-4033-AE8F-238A40E99B66}" srcOrd="0" destOrd="0" presId="urn:microsoft.com/office/officeart/2008/layout/VerticalCurvedList"/>
    <dgm:cxn modelId="{67E3DBF2-29DD-413C-B2EC-80FA5B871E4B}" type="presParOf" srcId="{D38A43EA-4C06-4033-AE8F-238A40E99B66}" destId="{D2AB416F-66A9-4C9D-9ED7-7143A1928520}" srcOrd="0" destOrd="0" presId="urn:microsoft.com/office/officeart/2008/layout/VerticalCurvedList"/>
    <dgm:cxn modelId="{35D6524D-00CC-49BD-AC3D-594BEC72912A}" type="presParOf" srcId="{D38A43EA-4C06-4033-AE8F-238A40E99B66}" destId="{C2803320-21D4-4BF1-85DE-677D71A2B13E}" srcOrd="1" destOrd="0" presId="urn:microsoft.com/office/officeart/2008/layout/VerticalCurvedList"/>
    <dgm:cxn modelId="{0AA63ABB-0B5F-4084-85F1-42411510AF07}" type="presParOf" srcId="{D38A43EA-4C06-4033-AE8F-238A40E99B66}" destId="{812CA099-BA61-4A0A-8B7E-9E6126B0E16D}" srcOrd="2" destOrd="0" presId="urn:microsoft.com/office/officeart/2008/layout/VerticalCurvedList"/>
    <dgm:cxn modelId="{3B74232F-09D9-4A05-88C0-A6F1EA85EC2C}" type="presParOf" srcId="{D38A43EA-4C06-4033-AE8F-238A40E99B66}" destId="{BA896AD6-77AB-4610-B17D-7E32B7D365DD}" srcOrd="3" destOrd="0" presId="urn:microsoft.com/office/officeart/2008/layout/VerticalCurvedList"/>
    <dgm:cxn modelId="{2AC9D65B-6787-4186-9E66-3B3FED1A6CDE}" type="presParOf" srcId="{63BDD99E-7ABB-4FA8-BE3D-BB1E725477B7}" destId="{298A9AA2-95D6-4185-BB9F-E10AA45F8F91}" srcOrd="1" destOrd="0" presId="urn:microsoft.com/office/officeart/2008/layout/VerticalCurvedList"/>
    <dgm:cxn modelId="{D340E7A5-BC65-4D89-ACF3-34B5173DAB79}" type="presParOf" srcId="{63BDD99E-7ABB-4FA8-BE3D-BB1E725477B7}" destId="{A4EE0BBD-BAB5-4423-ADB4-277EC2F51315}" srcOrd="2" destOrd="0" presId="urn:microsoft.com/office/officeart/2008/layout/VerticalCurvedList"/>
    <dgm:cxn modelId="{17EBB18C-261F-4208-BA4E-01D74046041C}" type="presParOf" srcId="{A4EE0BBD-BAB5-4423-ADB4-277EC2F51315}" destId="{F7D3E318-9136-4AF3-9694-2EEE2BD3C8D9}" srcOrd="0" destOrd="0" presId="urn:microsoft.com/office/officeart/2008/layout/VerticalCurvedList"/>
    <dgm:cxn modelId="{03BB7AEF-0B15-4585-AD38-93E52FE663F4}" type="presParOf" srcId="{63BDD99E-7ABB-4FA8-BE3D-BB1E725477B7}" destId="{82A72BA6-BF30-457E-B5FF-9A09775FC15F}" srcOrd="3" destOrd="0" presId="urn:microsoft.com/office/officeart/2008/layout/VerticalCurvedList"/>
    <dgm:cxn modelId="{B68F3C35-068B-4C35-98F6-52837AB5C7F4}" type="presParOf" srcId="{63BDD99E-7ABB-4FA8-BE3D-BB1E725477B7}" destId="{ECBA12B2-E3A9-4F67-976D-3AE9E7837B47}" srcOrd="4" destOrd="0" presId="urn:microsoft.com/office/officeart/2008/layout/VerticalCurvedList"/>
    <dgm:cxn modelId="{4BC9850B-8E78-473E-B0A4-508FB5FF8B95}" type="presParOf" srcId="{ECBA12B2-E3A9-4F67-976D-3AE9E7837B47}" destId="{1AB0598C-0F34-476E-87B5-1016353FB8A9}" srcOrd="0" destOrd="0" presId="urn:microsoft.com/office/officeart/2008/layout/VerticalCurvedList"/>
    <dgm:cxn modelId="{ED88B205-AD9E-4884-A9FF-E304DE47A926}" type="presParOf" srcId="{63BDD99E-7ABB-4FA8-BE3D-BB1E725477B7}" destId="{F2DC7697-B58F-429A-93D2-7026674433E2}" srcOrd="5" destOrd="0" presId="urn:microsoft.com/office/officeart/2008/layout/VerticalCurvedList"/>
    <dgm:cxn modelId="{884A55B4-438F-4DEE-BA05-EFDA3D085612}" type="presParOf" srcId="{63BDD99E-7ABB-4FA8-BE3D-BB1E725477B7}" destId="{620F70B9-054D-4095-9966-996637D92ABD}" srcOrd="6" destOrd="0" presId="urn:microsoft.com/office/officeart/2008/layout/VerticalCurvedList"/>
    <dgm:cxn modelId="{2B225BC4-1A0C-423C-B423-81D8F8CD7EEA}" type="presParOf" srcId="{620F70B9-054D-4095-9966-996637D92ABD}" destId="{6A121A89-5565-4883-A813-5F5C597ADA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03320-21D4-4BF1-85DE-677D71A2B13E}">
      <dsp:nvSpPr>
        <dsp:cNvPr id="0" name=""/>
        <dsp:cNvSpPr/>
      </dsp:nvSpPr>
      <dsp:spPr>
        <a:xfrm>
          <a:off x="-6336141" y="-969539"/>
          <a:ext cx="7544542" cy="7544542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A9AA2-95D6-4185-BB9F-E10AA45F8F91}">
      <dsp:nvSpPr>
        <dsp:cNvPr id="0" name=""/>
        <dsp:cNvSpPr/>
      </dsp:nvSpPr>
      <dsp:spPr>
        <a:xfrm>
          <a:off x="778038" y="560546"/>
          <a:ext cx="7031306" cy="11210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867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quan vể rò rỉ dữ liệu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038" y="560546"/>
        <a:ext cx="7031306" cy="1121092"/>
      </dsp:txXfrm>
    </dsp:sp>
    <dsp:sp modelId="{F7D3E318-9136-4AF3-9694-2EEE2BD3C8D9}">
      <dsp:nvSpPr>
        <dsp:cNvPr id="0" name=""/>
        <dsp:cNvSpPr/>
      </dsp:nvSpPr>
      <dsp:spPr>
        <a:xfrm>
          <a:off x="77355" y="420409"/>
          <a:ext cx="1401365" cy="1401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A72BA6-BF30-457E-B5FF-9A09775FC15F}">
      <dsp:nvSpPr>
        <dsp:cNvPr id="0" name=""/>
        <dsp:cNvSpPr/>
      </dsp:nvSpPr>
      <dsp:spPr>
        <a:xfrm>
          <a:off x="1185555" y="2242185"/>
          <a:ext cx="6623789" cy="11210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867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500" kern="1200" dirty="0" smtClean="0"/>
            <a:t>Giao thức NTP.</a:t>
          </a:r>
          <a:endParaRPr lang="en-US" sz="3500" kern="1200" dirty="0"/>
        </a:p>
      </dsp:txBody>
      <dsp:txXfrm>
        <a:off x="1185555" y="2242185"/>
        <a:ext cx="6623789" cy="1121092"/>
      </dsp:txXfrm>
    </dsp:sp>
    <dsp:sp modelId="{1AB0598C-0F34-476E-87B5-1016353FB8A9}">
      <dsp:nvSpPr>
        <dsp:cNvPr id="0" name=""/>
        <dsp:cNvSpPr/>
      </dsp:nvSpPr>
      <dsp:spPr>
        <a:xfrm>
          <a:off x="484872" y="2102048"/>
          <a:ext cx="1401365" cy="1401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DC7697-B58F-429A-93D2-7026674433E2}">
      <dsp:nvSpPr>
        <dsp:cNvPr id="0" name=""/>
        <dsp:cNvSpPr/>
      </dsp:nvSpPr>
      <dsp:spPr>
        <a:xfrm>
          <a:off x="778038" y="3923824"/>
          <a:ext cx="7031306" cy="11210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867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Truyền dữ liệu ra ngoài bằng NTP</a:t>
          </a:r>
          <a:endParaRPr lang="en-US" sz="3500" kern="1200" dirty="0"/>
        </a:p>
      </dsp:txBody>
      <dsp:txXfrm>
        <a:off x="778038" y="3923824"/>
        <a:ext cx="7031306" cy="1121092"/>
      </dsp:txXfrm>
    </dsp:sp>
    <dsp:sp modelId="{6A121A89-5565-4883-A813-5F5C597ADA8A}">
      <dsp:nvSpPr>
        <dsp:cNvPr id="0" name=""/>
        <dsp:cNvSpPr/>
      </dsp:nvSpPr>
      <dsp:spPr>
        <a:xfrm>
          <a:off x="77355" y="3783687"/>
          <a:ext cx="1401365" cy="14013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494D-876B-433C-A71D-E674F2C4844D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753C-5C37-46ED-8E40-DED23938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4" y="1504950"/>
            <a:ext cx="7686675" cy="848565"/>
          </a:xfrm>
        </p:spPr>
        <p:txBody>
          <a:bodyPr>
            <a:normAutofit fontScale="900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khai thác giao thức Network Time Protocol để truyền dữ liệu ra mạng ngoài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fontScale="55000" lnSpcReduction="20000"/>
          </a:bodyPr>
          <a:lstStyle/>
          <a:p>
            <a:r>
              <a:rPr lang="en-AU" i="1" dirty="0" smtClean="0"/>
              <a:t>	Sinh </a:t>
            </a:r>
            <a:r>
              <a:rPr lang="en-AU" i="1" dirty="0"/>
              <a:t>viên thực hiện</a:t>
            </a:r>
            <a:r>
              <a:rPr lang="en-AU" dirty="0"/>
              <a:t>:</a:t>
            </a:r>
            <a:endParaRPr lang="en-US" dirty="0"/>
          </a:p>
          <a:p>
            <a:r>
              <a:rPr lang="en-AU" b="1" dirty="0"/>
              <a:t>		Nguyễn Văn An</a:t>
            </a:r>
            <a:endParaRPr lang="en-US" dirty="0"/>
          </a:p>
          <a:p>
            <a:r>
              <a:rPr lang="en-AU" dirty="0"/>
              <a:t>		Lớp: </a:t>
            </a:r>
            <a:r>
              <a:rPr lang="en-AU" dirty="0" smtClean="0"/>
              <a:t>AT12E</a:t>
            </a:r>
            <a:endParaRPr lang="en-US" dirty="0"/>
          </a:p>
          <a:p>
            <a:r>
              <a:rPr lang="en-AU" dirty="0"/>
              <a:t>	</a:t>
            </a:r>
            <a:r>
              <a:rPr lang="en-AU" i="1" dirty="0"/>
              <a:t>Người hướng dẫn</a:t>
            </a:r>
            <a:r>
              <a:rPr lang="en-AU" dirty="0"/>
              <a:t>:</a:t>
            </a:r>
            <a:endParaRPr lang="en-US" dirty="0"/>
          </a:p>
          <a:p>
            <a:r>
              <a:rPr lang="en-AU" b="1" dirty="0"/>
              <a:t>		ThS. Đặng Xuân Bảo</a:t>
            </a:r>
            <a:endParaRPr lang="en-US" dirty="0"/>
          </a:p>
          <a:p>
            <a:r>
              <a:rPr lang="en-AU" dirty="0"/>
              <a:t>		Học Viện Kỹ thuật mật mã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0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7" y="3149600"/>
            <a:ext cx="7541682" cy="6942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Cảm ơn thầy cô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9403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0783" y="3146426"/>
            <a:ext cx="895350" cy="468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Đặt 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243227"/>
              </p:ext>
            </p:extLst>
          </p:nvPr>
        </p:nvGraphicFramePr>
        <p:xfrm>
          <a:off x="628650" y="571500"/>
          <a:ext cx="7886700" cy="560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962024" y="1285875"/>
            <a:ext cx="866775" cy="8215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395411" y="2952751"/>
            <a:ext cx="866775" cy="82867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62024" y="4657724"/>
            <a:ext cx="866776" cy="8382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vể rò rỉ dữ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II.Hệ thống DLP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III: Giao thức NTP 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IV: Thực 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Mô 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V: Kết 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3400</TotalTime>
  <Words>118</Words>
  <Application>Microsoft Office PowerPoint</Application>
  <PresentationFormat>On-screen Show (4:3)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Kỹ thuật khai thác giao thức Network Time Protocol để truyền dữ liệu ra mạng ngoài</vt:lpstr>
      <vt:lpstr>Đặt vấn đề</vt:lpstr>
      <vt:lpstr>PowerPoint Presentation</vt:lpstr>
      <vt:lpstr>I. Tổng quan vể rò rỉ dữ liệu.</vt:lpstr>
      <vt:lpstr>II.Hệ thống DLP</vt:lpstr>
      <vt:lpstr>III: Giao thức NTP v4</vt:lpstr>
      <vt:lpstr>IV: Thực nghiệm</vt:lpstr>
      <vt:lpstr>V: Kết quả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Nguyen Van</dc:creator>
  <cp:lastModifiedBy>An Nguyen Van</cp:lastModifiedBy>
  <cp:revision>17</cp:revision>
  <dcterms:created xsi:type="dcterms:W3CDTF">2020-07-05T02:05:14Z</dcterms:created>
  <dcterms:modified xsi:type="dcterms:W3CDTF">2020-07-20T10:32:02Z</dcterms:modified>
</cp:coreProperties>
</file>