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22"/>
  </p:notesMasterIdLst>
  <p:sldIdLst>
    <p:sldId id="256" r:id="rId2"/>
    <p:sldId id="276" r:id="rId3"/>
    <p:sldId id="280" r:id="rId4"/>
    <p:sldId id="257" r:id="rId5"/>
    <p:sldId id="278" r:id="rId6"/>
    <p:sldId id="281" r:id="rId7"/>
    <p:sldId id="282" r:id="rId8"/>
    <p:sldId id="283" r:id="rId9"/>
    <p:sldId id="260" r:id="rId10"/>
    <p:sldId id="286" r:id="rId11"/>
    <p:sldId id="272" r:id="rId12"/>
    <p:sldId id="273" r:id="rId13"/>
    <p:sldId id="261" r:id="rId14"/>
    <p:sldId id="262" r:id="rId15"/>
    <p:sldId id="263" r:id="rId16"/>
    <p:sldId id="264" r:id="rId17"/>
    <p:sldId id="285" r:id="rId18"/>
    <p:sldId id="284" r:id="rId19"/>
    <p:sldId id="270" r:id="rId20"/>
    <p:sldId id="27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E1FF"/>
    <a:srgbClr val="62CAFE"/>
    <a:srgbClr val="00CC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287" autoAdjust="0"/>
  </p:normalViewPr>
  <p:slideViewPr>
    <p:cSldViewPr snapToGrid="0">
      <p:cViewPr varScale="1">
        <p:scale>
          <a:sx n="34" d="100"/>
          <a:sy n="34" d="100"/>
        </p:scale>
        <p:origin x="15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B15CB4-4242-4FCF-8422-2B92965B551B}" type="doc">
      <dgm:prSet loTypeId="urn:microsoft.com/office/officeart/2008/layout/VerticalCurvedList" loCatId="list" qsTypeId="urn:microsoft.com/office/officeart/2005/8/quickstyle/3d1" qsCatId="3D" csTypeId="urn:microsoft.com/office/officeart/2005/8/colors/colorful3" csCatId="colorful" phldr="1"/>
      <dgm:spPr/>
      <dgm:t>
        <a:bodyPr/>
        <a:lstStyle/>
        <a:p>
          <a:endParaRPr lang="en-US"/>
        </a:p>
      </dgm:t>
    </dgm:pt>
    <dgm:pt modelId="{DCBC3A18-D40D-4F8F-AF0A-FD7859D732C4}">
      <dgm:prSet phldrT="[Text]"/>
      <dgm:spPr>
        <a:solidFill>
          <a:srgbClr val="61E1FF"/>
        </a:solidFill>
      </dgm:spPr>
      <dgm:t>
        <a:bodyPr/>
        <a:lstStyle/>
        <a:p>
          <a:r>
            <a:rPr lang="en-AU" dirty="0" smtClean="0">
              <a:solidFill>
                <a:schemeClr val="tx1"/>
              </a:solidFill>
              <a:latin typeface="Calibri" panose="020F0502020204030204" pitchFamily="34" charset="0"/>
              <a:cs typeface="Calibri" panose="020F0502020204030204" pitchFamily="34" charset="0"/>
            </a:rPr>
            <a:t>Tổng quan vể rò rỉ dữ liệu</a:t>
          </a:r>
          <a:endParaRPr lang="en-US" dirty="0">
            <a:solidFill>
              <a:schemeClr val="tx1"/>
            </a:solidFill>
            <a:latin typeface="Calibri" panose="020F0502020204030204" pitchFamily="34" charset="0"/>
            <a:cs typeface="Calibri" panose="020F0502020204030204" pitchFamily="34" charset="0"/>
          </a:endParaRPr>
        </a:p>
      </dgm:t>
    </dgm:pt>
    <dgm:pt modelId="{A6A1FC3F-5614-458F-98E1-8DC031E9BBCE}" type="parTrans" cxnId="{4BF43F57-3D63-44A3-9209-54E3AD376E9D}">
      <dgm:prSet/>
      <dgm:spPr/>
      <dgm:t>
        <a:bodyPr/>
        <a:lstStyle/>
        <a:p>
          <a:endParaRPr lang="en-US"/>
        </a:p>
      </dgm:t>
    </dgm:pt>
    <dgm:pt modelId="{55C055AB-5F85-4F29-8103-8EE14A0EE86C}" type="sibTrans" cxnId="{4BF43F57-3D63-44A3-9209-54E3AD376E9D}">
      <dgm:prSet/>
      <dgm:spPr>
        <a:ln>
          <a:solidFill>
            <a:schemeClr val="tx1"/>
          </a:solidFill>
        </a:ln>
      </dgm:spPr>
      <dgm:t>
        <a:bodyPr/>
        <a:lstStyle/>
        <a:p>
          <a:endParaRPr lang="en-US">
            <a:latin typeface="Calibri" panose="020F0502020204030204" pitchFamily="34" charset="0"/>
            <a:cs typeface="Calibri" panose="020F0502020204030204" pitchFamily="34" charset="0"/>
          </a:endParaRPr>
        </a:p>
      </dgm:t>
    </dgm:pt>
    <dgm:pt modelId="{CF4367A6-8178-465F-BFBE-BEA7AFC2D4C5}">
      <dgm:prSet phldrT="[Text]"/>
      <dgm:spPr>
        <a:solidFill>
          <a:srgbClr val="61E1FF"/>
        </a:solidFill>
      </dgm:spPr>
      <dgm:t>
        <a:bodyPr/>
        <a:lstStyle/>
        <a:p>
          <a:r>
            <a:rPr lang="en-US" dirty="0" smtClean="0">
              <a:solidFill>
                <a:schemeClr val="tx1"/>
              </a:solidFill>
              <a:latin typeface="Calibri" panose="020F0502020204030204" pitchFamily="34" charset="0"/>
              <a:cs typeface="Calibri" panose="020F0502020204030204" pitchFamily="34" charset="0"/>
            </a:rPr>
            <a:t>Truyền dữ liệu ra ngoài sử dụng NTP</a:t>
          </a:r>
          <a:endParaRPr lang="en-US" dirty="0">
            <a:solidFill>
              <a:schemeClr val="tx1"/>
            </a:solidFill>
            <a:latin typeface="Calibri" panose="020F0502020204030204" pitchFamily="34" charset="0"/>
            <a:cs typeface="Calibri" panose="020F0502020204030204" pitchFamily="34" charset="0"/>
          </a:endParaRPr>
        </a:p>
      </dgm:t>
    </dgm:pt>
    <dgm:pt modelId="{33D7CE88-8B7D-4F86-AC5A-7CEA0231BADA}" type="parTrans" cxnId="{8F3997D4-53E6-4ACF-B30C-CAA4F74E7D37}">
      <dgm:prSet/>
      <dgm:spPr/>
      <dgm:t>
        <a:bodyPr/>
        <a:lstStyle/>
        <a:p>
          <a:endParaRPr lang="en-US"/>
        </a:p>
      </dgm:t>
    </dgm:pt>
    <dgm:pt modelId="{FC2EB458-743A-4C1B-97E5-27F2003E2A1D}" type="sibTrans" cxnId="{8F3997D4-53E6-4ACF-B30C-CAA4F74E7D37}">
      <dgm:prSet/>
      <dgm:spPr/>
      <dgm:t>
        <a:bodyPr/>
        <a:lstStyle/>
        <a:p>
          <a:endParaRPr lang="en-US"/>
        </a:p>
      </dgm:t>
    </dgm:pt>
    <dgm:pt modelId="{5DD74C91-5B51-45D8-B21B-A05CD4C4FDAF}">
      <dgm:prSet phldrT="[Text]"/>
      <dgm:spPr>
        <a:solidFill>
          <a:srgbClr val="61E1FF"/>
        </a:solidFill>
      </dgm:spPr>
      <dgm:t>
        <a:bodyPr/>
        <a:lstStyle/>
        <a:p>
          <a:r>
            <a:rPr lang="en-US" dirty="0" smtClean="0">
              <a:solidFill>
                <a:schemeClr val="tx1"/>
              </a:solidFill>
              <a:latin typeface="Calibri" panose="020F0502020204030204" pitchFamily="34" charset="0"/>
              <a:cs typeface="Calibri" panose="020F0502020204030204" pitchFamily="34" charset="0"/>
            </a:rPr>
            <a:t>Kết quả thử nghiệm</a:t>
          </a:r>
          <a:endParaRPr lang="en-US" dirty="0">
            <a:solidFill>
              <a:schemeClr val="tx1"/>
            </a:solidFill>
            <a:latin typeface="Calibri" panose="020F0502020204030204" pitchFamily="34" charset="0"/>
            <a:cs typeface="Calibri" panose="020F0502020204030204" pitchFamily="34" charset="0"/>
          </a:endParaRPr>
        </a:p>
      </dgm:t>
    </dgm:pt>
    <dgm:pt modelId="{BB644F5A-73D9-4AB5-98D7-049B2B7E2E29}" type="parTrans" cxnId="{27DA6949-64A9-405F-9E8B-FEB0B458E437}">
      <dgm:prSet/>
      <dgm:spPr/>
      <dgm:t>
        <a:bodyPr/>
        <a:lstStyle/>
        <a:p>
          <a:endParaRPr lang="en-US"/>
        </a:p>
      </dgm:t>
    </dgm:pt>
    <dgm:pt modelId="{EF9353F1-B3A6-42A7-A641-31906923BF8D}" type="sibTrans" cxnId="{27DA6949-64A9-405F-9E8B-FEB0B458E437}">
      <dgm:prSet/>
      <dgm:spPr/>
      <dgm:t>
        <a:bodyPr/>
        <a:lstStyle/>
        <a:p>
          <a:endParaRPr lang="en-US"/>
        </a:p>
      </dgm:t>
    </dgm:pt>
    <dgm:pt modelId="{A102D7EE-27E8-44C9-9E8E-14FF440726B3}">
      <dgm:prSet phldrT="[Text]"/>
      <dgm:spPr>
        <a:solidFill>
          <a:srgbClr val="61E1FF"/>
        </a:solidFill>
      </dgm:spPr>
      <dgm:t>
        <a:bodyPr/>
        <a:lstStyle/>
        <a:p>
          <a:r>
            <a:rPr lang="en-US" dirty="0" smtClean="0">
              <a:solidFill>
                <a:schemeClr val="tx1"/>
              </a:solidFill>
              <a:latin typeface="Calibri" panose="020F0502020204030204" pitchFamily="34" charset="0"/>
              <a:cs typeface="Calibri" panose="020F0502020204030204" pitchFamily="34" charset="0"/>
            </a:rPr>
            <a:t>Đề xuất giải pháp</a:t>
          </a:r>
          <a:endParaRPr lang="en-US" dirty="0">
            <a:solidFill>
              <a:schemeClr val="tx1"/>
            </a:solidFill>
            <a:latin typeface="Calibri" panose="020F0502020204030204" pitchFamily="34" charset="0"/>
            <a:cs typeface="Calibri" panose="020F0502020204030204" pitchFamily="34" charset="0"/>
          </a:endParaRPr>
        </a:p>
      </dgm:t>
    </dgm:pt>
    <dgm:pt modelId="{0FB6E6B4-4EA1-445B-A76C-EE8CA4D4E83E}" type="parTrans" cxnId="{17419340-9739-44AE-B4C8-204D91C8A82F}">
      <dgm:prSet/>
      <dgm:spPr/>
      <dgm:t>
        <a:bodyPr/>
        <a:lstStyle/>
        <a:p>
          <a:endParaRPr lang="en-US"/>
        </a:p>
      </dgm:t>
    </dgm:pt>
    <dgm:pt modelId="{A24D4CC0-0CB6-49B5-9ED6-B676CE2BA90A}" type="sibTrans" cxnId="{17419340-9739-44AE-B4C8-204D91C8A82F}">
      <dgm:prSet/>
      <dgm:spPr/>
      <dgm:t>
        <a:bodyPr/>
        <a:lstStyle/>
        <a:p>
          <a:endParaRPr lang="en-US"/>
        </a:p>
      </dgm:t>
    </dgm:pt>
    <dgm:pt modelId="{35B91BA8-33BA-4490-AD90-70B61763257A}" type="pres">
      <dgm:prSet presAssocID="{34B15CB4-4242-4FCF-8422-2B92965B551B}" presName="Name0" presStyleCnt="0">
        <dgm:presLayoutVars>
          <dgm:chMax val="7"/>
          <dgm:chPref val="7"/>
          <dgm:dir/>
        </dgm:presLayoutVars>
      </dgm:prSet>
      <dgm:spPr/>
      <dgm:t>
        <a:bodyPr/>
        <a:lstStyle/>
        <a:p>
          <a:endParaRPr lang="en-US"/>
        </a:p>
      </dgm:t>
    </dgm:pt>
    <dgm:pt modelId="{63BDD99E-7ABB-4FA8-BE3D-BB1E725477B7}" type="pres">
      <dgm:prSet presAssocID="{34B15CB4-4242-4FCF-8422-2B92965B551B}" presName="Name1" presStyleCnt="0"/>
      <dgm:spPr/>
      <dgm:t>
        <a:bodyPr/>
        <a:lstStyle/>
        <a:p>
          <a:endParaRPr lang="en-US"/>
        </a:p>
      </dgm:t>
    </dgm:pt>
    <dgm:pt modelId="{D38A43EA-4C06-4033-AE8F-238A40E99B66}" type="pres">
      <dgm:prSet presAssocID="{34B15CB4-4242-4FCF-8422-2B92965B551B}" presName="cycle" presStyleCnt="0"/>
      <dgm:spPr/>
      <dgm:t>
        <a:bodyPr/>
        <a:lstStyle/>
        <a:p>
          <a:endParaRPr lang="en-US"/>
        </a:p>
      </dgm:t>
    </dgm:pt>
    <dgm:pt modelId="{D2AB416F-66A9-4C9D-9ED7-7143A1928520}" type="pres">
      <dgm:prSet presAssocID="{34B15CB4-4242-4FCF-8422-2B92965B551B}" presName="srcNode" presStyleLbl="node1" presStyleIdx="0" presStyleCnt="4"/>
      <dgm:spPr/>
      <dgm:t>
        <a:bodyPr/>
        <a:lstStyle/>
        <a:p>
          <a:endParaRPr lang="en-US"/>
        </a:p>
      </dgm:t>
    </dgm:pt>
    <dgm:pt modelId="{C2803320-21D4-4BF1-85DE-677D71A2B13E}" type="pres">
      <dgm:prSet presAssocID="{34B15CB4-4242-4FCF-8422-2B92965B551B}" presName="conn" presStyleLbl="parChTrans1D2" presStyleIdx="0" presStyleCnt="1"/>
      <dgm:spPr/>
      <dgm:t>
        <a:bodyPr/>
        <a:lstStyle/>
        <a:p>
          <a:endParaRPr lang="en-US"/>
        </a:p>
      </dgm:t>
    </dgm:pt>
    <dgm:pt modelId="{812CA099-BA61-4A0A-8B7E-9E6126B0E16D}" type="pres">
      <dgm:prSet presAssocID="{34B15CB4-4242-4FCF-8422-2B92965B551B}" presName="extraNode" presStyleLbl="node1" presStyleIdx="0" presStyleCnt="4"/>
      <dgm:spPr/>
      <dgm:t>
        <a:bodyPr/>
        <a:lstStyle/>
        <a:p>
          <a:endParaRPr lang="en-US"/>
        </a:p>
      </dgm:t>
    </dgm:pt>
    <dgm:pt modelId="{BA896AD6-77AB-4610-B17D-7E32B7D365DD}" type="pres">
      <dgm:prSet presAssocID="{34B15CB4-4242-4FCF-8422-2B92965B551B}" presName="dstNode" presStyleLbl="node1" presStyleIdx="0" presStyleCnt="4"/>
      <dgm:spPr/>
      <dgm:t>
        <a:bodyPr/>
        <a:lstStyle/>
        <a:p>
          <a:endParaRPr lang="en-US"/>
        </a:p>
      </dgm:t>
    </dgm:pt>
    <dgm:pt modelId="{298A9AA2-95D6-4185-BB9F-E10AA45F8F91}" type="pres">
      <dgm:prSet presAssocID="{DCBC3A18-D40D-4F8F-AF0A-FD7859D732C4}" presName="text_1" presStyleLbl="node1" presStyleIdx="0" presStyleCnt="4">
        <dgm:presLayoutVars>
          <dgm:bulletEnabled val="1"/>
        </dgm:presLayoutVars>
      </dgm:prSet>
      <dgm:spPr/>
      <dgm:t>
        <a:bodyPr/>
        <a:lstStyle/>
        <a:p>
          <a:endParaRPr lang="en-US"/>
        </a:p>
      </dgm:t>
    </dgm:pt>
    <dgm:pt modelId="{A4EE0BBD-BAB5-4423-ADB4-277EC2F51315}" type="pres">
      <dgm:prSet presAssocID="{DCBC3A18-D40D-4F8F-AF0A-FD7859D732C4}" presName="accent_1" presStyleCnt="0"/>
      <dgm:spPr/>
      <dgm:t>
        <a:bodyPr/>
        <a:lstStyle/>
        <a:p>
          <a:endParaRPr lang="en-US"/>
        </a:p>
      </dgm:t>
    </dgm:pt>
    <dgm:pt modelId="{F7D3E318-9136-4AF3-9694-2EEE2BD3C8D9}" type="pres">
      <dgm:prSet presAssocID="{DCBC3A18-D40D-4F8F-AF0A-FD7859D732C4}" presName="accentRepeatNode" presStyleLbl="solidFgAcc1" presStyleIdx="0" presStyleCnt="4"/>
      <dgm:spPr/>
      <dgm:t>
        <a:bodyPr/>
        <a:lstStyle/>
        <a:p>
          <a:endParaRPr lang="en-US"/>
        </a:p>
      </dgm:t>
    </dgm:pt>
    <dgm:pt modelId="{82A72BA6-BF30-457E-B5FF-9A09775FC15F}" type="pres">
      <dgm:prSet presAssocID="{CF4367A6-8178-465F-BFBE-BEA7AFC2D4C5}" presName="text_2" presStyleLbl="node1" presStyleIdx="1" presStyleCnt="4">
        <dgm:presLayoutVars>
          <dgm:bulletEnabled val="1"/>
        </dgm:presLayoutVars>
      </dgm:prSet>
      <dgm:spPr/>
      <dgm:t>
        <a:bodyPr/>
        <a:lstStyle/>
        <a:p>
          <a:endParaRPr lang="en-US"/>
        </a:p>
      </dgm:t>
    </dgm:pt>
    <dgm:pt modelId="{ECBA12B2-E3A9-4F67-976D-3AE9E7837B47}" type="pres">
      <dgm:prSet presAssocID="{CF4367A6-8178-465F-BFBE-BEA7AFC2D4C5}" presName="accent_2" presStyleCnt="0"/>
      <dgm:spPr/>
      <dgm:t>
        <a:bodyPr/>
        <a:lstStyle/>
        <a:p>
          <a:endParaRPr lang="en-US"/>
        </a:p>
      </dgm:t>
    </dgm:pt>
    <dgm:pt modelId="{1AB0598C-0F34-476E-87B5-1016353FB8A9}" type="pres">
      <dgm:prSet presAssocID="{CF4367A6-8178-465F-BFBE-BEA7AFC2D4C5}" presName="accentRepeatNode" presStyleLbl="solidFgAcc1" presStyleIdx="1" presStyleCnt="4"/>
      <dgm:spPr/>
      <dgm:t>
        <a:bodyPr/>
        <a:lstStyle/>
        <a:p>
          <a:endParaRPr lang="en-US"/>
        </a:p>
      </dgm:t>
    </dgm:pt>
    <dgm:pt modelId="{3597B01B-608D-42B3-82A3-8A87BDE8DE4C}" type="pres">
      <dgm:prSet presAssocID="{5DD74C91-5B51-45D8-B21B-A05CD4C4FDAF}" presName="text_3" presStyleLbl="node1" presStyleIdx="2" presStyleCnt="4">
        <dgm:presLayoutVars>
          <dgm:bulletEnabled val="1"/>
        </dgm:presLayoutVars>
      </dgm:prSet>
      <dgm:spPr/>
      <dgm:t>
        <a:bodyPr/>
        <a:lstStyle/>
        <a:p>
          <a:endParaRPr lang="en-US"/>
        </a:p>
      </dgm:t>
    </dgm:pt>
    <dgm:pt modelId="{F5B4F970-7393-4767-A181-993F5FF81FFE}" type="pres">
      <dgm:prSet presAssocID="{5DD74C91-5B51-45D8-B21B-A05CD4C4FDAF}" presName="accent_3" presStyleCnt="0"/>
      <dgm:spPr/>
    </dgm:pt>
    <dgm:pt modelId="{BDB4DB30-DA06-4D43-9CF0-200146563302}" type="pres">
      <dgm:prSet presAssocID="{5DD74C91-5B51-45D8-B21B-A05CD4C4FDAF}" presName="accentRepeatNode" presStyleLbl="solidFgAcc1" presStyleIdx="2" presStyleCnt="4" custLinFactNeighborX="-1645" custLinFactNeighborY="6150"/>
      <dgm:spPr/>
      <dgm:t>
        <a:bodyPr/>
        <a:lstStyle/>
        <a:p>
          <a:endParaRPr lang="en-US"/>
        </a:p>
      </dgm:t>
    </dgm:pt>
    <dgm:pt modelId="{60684A6C-5862-47BF-8DC3-60953AA06D83}" type="pres">
      <dgm:prSet presAssocID="{A102D7EE-27E8-44C9-9E8E-14FF440726B3}" presName="text_4" presStyleLbl="node1" presStyleIdx="3" presStyleCnt="4">
        <dgm:presLayoutVars>
          <dgm:bulletEnabled val="1"/>
        </dgm:presLayoutVars>
      </dgm:prSet>
      <dgm:spPr/>
      <dgm:t>
        <a:bodyPr/>
        <a:lstStyle/>
        <a:p>
          <a:endParaRPr lang="en-US"/>
        </a:p>
      </dgm:t>
    </dgm:pt>
    <dgm:pt modelId="{124F3E6A-8A09-44F7-80AC-BF2523B1B906}" type="pres">
      <dgm:prSet presAssocID="{A102D7EE-27E8-44C9-9E8E-14FF440726B3}" presName="accent_4" presStyleCnt="0"/>
      <dgm:spPr/>
    </dgm:pt>
    <dgm:pt modelId="{2BC02DA8-C9F1-48F3-A327-F3807EC1D983}" type="pres">
      <dgm:prSet presAssocID="{A102D7EE-27E8-44C9-9E8E-14FF440726B3}" presName="accentRepeatNode" presStyleLbl="solidFgAcc1" presStyleIdx="3" presStyleCnt="4"/>
      <dgm:spPr/>
    </dgm:pt>
  </dgm:ptLst>
  <dgm:cxnLst>
    <dgm:cxn modelId="{17419340-9739-44AE-B4C8-204D91C8A82F}" srcId="{34B15CB4-4242-4FCF-8422-2B92965B551B}" destId="{A102D7EE-27E8-44C9-9E8E-14FF440726B3}" srcOrd="3" destOrd="0" parTransId="{0FB6E6B4-4EA1-445B-A76C-EE8CA4D4E83E}" sibTransId="{A24D4CC0-0CB6-49B5-9ED6-B676CE2BA90A}"/>
    <dgm:cxn modelId="{4BF43F57-3D63-44A3-9209-54E3AD376E9D}" srcId="{34B15CB4-4242-4FCF-8422-2B92965B551B}" destId="{DCBC3A18-D40D-4F8F-AF0A-FD7859D732C4}" srcOrd="0" destOrd="0" parTransId="{A6A1FC3F-5614-458F-98E1-8DC031E9BBCE}" sibTransId="{55C055AB-5F85-4F29-8103-8EE14A0EE86C}"/>
    <dgm:cxn modelId="{27DA6949-64A9-405F-9E8B-FEB0B458E437}" srcId="{34B15CB4-4242-4FCF-8422-2B92965B551B}" destId="{5DD74C91-5B51-45D8-B21B-A05CD4C4FDAF}" srcOrd="2" destOrd="0" parTransId="{BB644F5A-73D9-4AB5-98D7-049B2B7E2E29}" sibTransId="{EF9353F1-B3A6-42A7-A641-31906923BF8D}"/>
    <dgm:cxn modelId="{FE63A02D-4A20-421B-89FE-5ABF853CA371}" type="presOf" srcId="{CF4367A6-8178-465F-BFBE-BEA7AFC2D4C5}" destId="{82A72BA6-BF30-457E-B5FF-9A09775FC15F}" srcOrd="0" destOrd="0" presId="urn:microsoft.com/office/officeart/2008/layout/VerticalCurvedList"/>
    <dgm:cxn modelId="{5D51E23F-C3A0-4D8B-9DDB-9B5C369149AE}" type="presOf" srcId="{A102D7EE-27E8-44C9-9E8E-14FF440726B3}" destId="{60684A6C-5862-47BF-8DC3-60953AA06D83}" srcOrd="0" destOrd="0" presId="urn:microsoft.com/office/officeart/2008/layout/VerticalCurvedList"/>
    <dgm:cxn modelId="{9D3052EF-71CF-412E-BBF7-AEFA54F9AEAC}" type="presOf" srcId="{55C055AB-5F85-4F29-8103-8EE14A0EE86C}" destId="{C2803320-21D4-4BF1-85DE-677D71A2B13E}" srcOrd="0" destOrd="0" presId="urn:microsoft.com/office/officeart/2008/layout/VerticalCurvedList"/>
    <dgm:cxn modelId="{8F3997D4-53E6-4ACF-B30C-CAA4F74E7D37}" srcId="{34B15CB4-4242-4FCF-8422-2B92965B551B}" destId="{CF4367A6-8178-465F-BFBE-BEA7AFC2D4C5}" srcOrd="1" destOrd="0" parTransId="{33D7CE88-8B7D-4F86-AC5A-7CEA0231BADA}" sibTransId="{FC2EB458-743A-4C1B-97E5-27F2003E2A1D}"/>
    <dgm:cxn modelId="{9DECAE68-AEC7-4BCB-B6EE-87B91B83532B}" type="presOf" srcId="{5DD74C91-5B51-45D8-B21B-A05CD4C4FDAF}" destId="{3597B01B-608D-42B3-82A3-8A87BDE8DE4C}" srcOrd="0" destOrd="0" presId="urn:microsoft.com/office/officeart/2008/layout/VerticalCurvedList"/>
    <dgm:cxn modelId="{861368B8-598B-4017-A4E5-27D36CDA02AF}" type="presOf" srcId="{DCBC3A18-D40D-4F8F-AF0A-FD7859D732C4}" destId="{298A9AA2-95D6-4185-BB9F-E10AA45F8F91}" srcOrd="0" destOrd="0" presId="urn:microsoft.com/office/officeart/2008/layout/VerticalCurvedList"/>
    <dgm:cxn modelId="{A8328874-EF0E-4D96-9316-B0D088BBE11F}" type="presOf" srcId="{34B15CB4-4242-4FCF-8422-2B92965B551B}" destId="{35B91BA8-33BA-4490-AD90-70B61763257A}" srcOrd="0" destOrd="0" presId="urn:microsoft.com/office/officeart/2008/layout/VerticalCurvedList"/>
    <dgm:cxn modelId="{0A4FCD7F-13A4-402C-950D-885AF6F33F4E}" type="presParOf" srcId="{35B91BA8-33BA-4490-AD90-70B61763257A}" destId="{63BDD99E-7ABB-4FA8-BE3D-BB1E725477B7}" srcOrd="0" destOrd="0" presId="urn:microsoft.com/office/officeart/2008/layout/VerticalCurvedList"/>
    <dgm:cxn modelId="{E0C70775-D92C-41DA-B6BA-6924A14DFB5D}" type="presParOf" srcId="{63BDD99E-7ABB-4FA8-BE3D-BB1E725477B7}" destId="{D38A43EA-4C06-4033-AE8F-238A40E99B66}" srcOrd="0" destOrd="0" presId="urn:microsoft.com/office/officeart/2008/layout/VerticalCurvedList"/>
    <dgm:cxn modelId="{67E3DBF2-29DD-413C-B2EC-80FA5B871E4B}" type="presParOf" srcId="{D38A43EA-4C06-4033-AE8F-238A40E99B66}" destId="{D2AB416F-66A9-4C9D-9ED7-7143A1928520}" srcOrd="0" destOrd="0" presId="urn:microsoft.com/office/officeart/2008/layout/VerticalCurvedList"/>
    <dgm:cxn modelId="{35D6524D-00CC-49BD-AC3D-594BEC72912A}" type="presParOf" srcId="{D38A43EA-4C06-4033-AE8F-238A40E99B66}" destId="{C2803320-21D4-4BF1-85DE-677D71A2B13E}" srcOrd="1" destOrd="0" presId="urn:microsoft.com/office/officeart/2008/layout/VerticalCurvedList"/>
    <dgm:cxn modelId="{0AA63ABB-0B5F-4084-85F1-42411510AF07}" type="presParOf" srcId="{D38A43EA-4C06-4033-AE8F-238A40E99B66}" destId="{812CA099-BA61-4A0A-8B7E-9E6126B0E16D}" srcOrd="2" destOrd="0" presId="urn:microsoft.com/office/officeart/2008/layout/VerticalCurvedList"/>
    <dgm:cxn modelId="{3B74232F-09D9-4A05-88C0-A6F1EA85EC2C}" type="presParOf" srcId="{D38A43EA-4C06-4033-AE8F-238A40E99B66}" destId="{BA896AD6-77AB-4610-B17D-7E32B7D365DD}" srcOrd="3" destOrd="0" presId="urn:microsoft.com/office/officeart/2008/layout/VerticalCurvedList"/>
    <dgm:cxn modelId="{2AC9D65B-6787-4186-9E66-3B3FED1A6CDE}" type="presParOf" srcId="{63BDD99E-7ABB-4FA8-BE3D-BB1E725477B7}" destId="{298A9AA2-95D6-4185-BB9F-E10AA45F8F91}" srcOrd="1" destOrd="0" presId="urn:microsoft.com/office/officeart/2008/layout/VerticalCurvedList"/>
    <dgm:cxn modelId="{D340E7A5-BC65-4D89-ACF3-34B5173DAB79}" type="presParOf" srcId="{63BDD99E-7ABB-4FA8-BE3D-BB1E725477B7}" destId="{A4EE0BBD-BAB5-4423-ADB4-277EC2F51315}" srcOrd="2" destOrd="0" presId="urn:microsoft.com/office/officeart/2008/layout/VerticalCurvedList"/>
    <dgm:cxn modelId="{17EBB18C-261F-4208-BA4E-01D74046041C}" type="presParOf" srcId="{A4EE0BBD-BAB5-4423-ADB4-277EC2F51315}" destId="{F7D3E318-9136-4AF3-9694-2EEE2BD3C8D9}" srcOrd="0" destOrd="0" presId="urn:microsoft.com/office/officeart/2008/layout/VerticalCurvedList"/>
    <dgm:cxn modelId="{03BB7AEF-0B15-4585-AD38-93E52FE663F4}" type="presParOf" srcId="{63BDD99E-7ABB-4FA8-BE3D-BB1E725477B7}" destId="{82A72BA6-BF30-457E-B5FF-9A09775FC15F}" srcOrd="3" destOrd="0" presId="urn:microsoft.com/office/officeart/2008/layout/VerticalCurvedList"/>
    <dgm:cxn modelId="{B68F3C35-068B-4C35-98F6-52837AB5C7F4}" type="presParOf" srcId="{63BDD99E-7ABB-4FA8-BE3D-BB1E725477B7}" destId="{ECBA12B2-E3A9-4F67-976D-3AE9E7837B47}" srcOrd="4" destOrd="0" presId="urn:microsoft.com/office/officeart/2008/layout/VerticalCurvedList"/>
    <dgm:cxn modelId="{4BC9850B-8E78-473E-B0A4-508FB5FF8B95}" type="presParOf" srcId="{ECBA12B2-E3A9-4F67-976D-3AE9E7837B47}" destId="{1AB0598C-0F34-476E-87B5-1016353FB8A9}" srcOrd="0" destOrd="0" presId="urn:microsoft.com/office/officeart/2008/layout/VerticalCurvedList"/>
    <dgm:cxn modelId="{9C6D504E-6437-483D-8F33-A5E3CAC0CCC6}" type="presParOf" srcId="{63BDD99E-7ABB-4FA8-BE3D-BB1E725477B7}" destId="{3597B01B-608D-42B3-82A3-8A87BDE8DE4C}" srcOrd="5" destOrd="0" presId="urn:microsoft.com/office/officeart/2008/layout/VerticalCurvedList"/>
    <dgm:cxn modelId="{CA7E4F04-F818-4A5B-AFED-68206B992125}" type="presParOf" srcId="{63BDD99E-7ABB-4FA8-BE3D-BB1E725477B7}" destId="{F5B4F970-7393-4767-A181-993F5FF81FFE}" srcOrd="6" destOrd="0" presId="urn:microsoft.com/office/officeart/2008/layout/VerticalCurvedList"/>
    <dgm:cxn modelId="{98E23AF3-6DEB-4401-BC20-B0D2839F1BC8}" type="presParOf" srcId="{F5B4F970-7393-4767-A181-993F5FF81FFE}" destId="{BDB4DB30-DA06-4D43-9CF0-200146563302}" srcOrd="0" destOrd="0" presId="urn:microsoft.com/office/officeart/2008/layout/VerticalCurvedList"/>
    <dgm:cxn modelId="{2F8C8106-42C0-4F09-8EB0-53479CFF0784}" type="presParOf" srcId="{63BDD99E-7ABB-4FA8-BE3D-BB1E725477B7}" destId="{60684A6C-5862-47BF-8DC3-60953AA06D83}" srcOrd="7" destOrd="0" presId="urn:microsoft.com/office/officeart/2008/layout/VerticalCurvedList"/>
    <dgm:cxn modelId="{D8DB251D-AFDE-429C-AB4E-DCF40E9A58C2}" type="presParOf" srcId="{63BDD99E-7ABB-4FA8-BE3D-BB1E725477B7}" destId="{124F3E6A-8A09-44F7-80AC-BF2523B1B906}" srcOrd="8" destOrd="0" presId="urn:microsoft.com/office/officeart/2008/layout/VerticalCurvedList"/>
    <dgm:cxn modelId="{50121A32-02B3-4B83-8F5A-F264706E7829}" type="presParOf" srcId="{124F3E6A-8A09-44F7-80AC-BF2523B1B906}" destId="{2BC02DA8-C9F1-48F3-A327-F3807EC1D98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AF6A0D-B79B-43C9-AAD4-85589291C614}"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846877F1-AC4E-4AA3-9365-65F8220C1C5A}">
      <dgm:prSet phldrT="[Text]" custT="1"/>
      <dgm:spPr>
        <a:solidFill>
          <a:srgbClr val="FFC000"/>
        </a:solidFill>
      </dgm:spPr>
      <dgm:t>
        <a:bodyPr/>
        <a:lstStyle/>
        <a:p>
          <a:r>
            <a:rPr lang="en-AU" sz="2400" dirty="0" smtClean="0">
              <a:solidFill>
                <a:sysClr val="windowText" lastClr="000000"/>
              </a:solidFill>
              <a:latin typeface="Calibri" panose="020F0502020204030204" pitchFamily="34" charset="0"/>
              <a:cs typeface="Calibri" panose="020F0502020204030204" pitchFamily="34" charset="0"/>
            </a:rPr>
            <a:t>Rò rỉ dữ liệu</a:t>
          </a:r>
          <a:endParaRPr lang="en-US" sz="2400" dirty="0">
            <a:solidFill>
              <a:sysClr val="windowText" lastClr="000000"/>
            </a:solidFill>
          </a:endParaRPr>
        </a:p>
      </dgm:t>
    </dgm:pt>
    <dgm:pt modelId="{D697E935-9338-4148-96A6-852670482313}" type="parTrans" cxnId="{EDB7EC3A-9534-46CC-A26F-DE82B1894622}">
      <dgm:prSet/>
      <dgm:spPr/>
      <dgm:t>
        <a:bodyPr/>
        <a:lstStyle/>
        <a:p>
          <a:endParaRPr lang="en-US"/>
        </a:p>
      </dgm:t>
    </dgm:pt>
    <dgm:pt modelId="{04449932-3E5B-440A-AEDA-1F2201851379}" type="sibTrans" cxnId="{EDB7EC3A-9534-46CC-A26F-DE82B1894622}">
      <dgm:prSet/>
      <dgm:spPr/>
      <dgm:t>
        <a:bodyPr/>
        <a:lstStyle/>
        <a:p>
          <a:endParaRPr lang="en-US"/>
        </a:p>
      </dgm:t>
    </dgm:pt>
    <dgm:pt modelId="{6B6EDCDD-5D4A-4E2B-8725-3B0E7906C2BB}">
      <dgm:prSet phldrT="[Text]" custT="1"/>
      <dgm:spPr>
        <a:solidFill>
          <a:srgbClr val="62CAFE"/>
        </a:solidFill>
      </dgm:spPr>
      <dgm:t>
        <a:bodyPr/>
        <a:lstStyle/>
        <a:p>
          <a:r>
            <a:rPr lang="en-US" sz="2400" dirty="0" smtClean="0">
              <a:solidFill>
                <a:sysClr val="windowText" lastClr="000000"/>
              </a:solidFill>
            </a:rPr>
            <a:t>Vi phạm ngẫu nhiên</a:t>
          </a:r>
          <a:endParaRPr lang="en-US" sz="2400" dirty="0">
            <a:solidFill>
              <a:sysClr val="windowText" lastClr="000000"/>
            </a:solidFill>
          </a:endParaRPr>
        </a:p>
      </dgm:t>
    </dgm:pt>
    <dgm:pt modelId="{CB4B428B-688B-4557-AD2D-7ADF872A382B}" type="parTrans" cxnId="{0FEFFE0C-EB66-4612-8933-AD75E9A545B9}">
      <dgm:prSet/>
      <dgm:spPr/>
      <dgm:t>
        <a:bodyPr/>
        <a:lstStyle/>
        <a:p>
          <a:endParaRPr lang="en-US"/>
        </a:p>
      </dgm:t>
    </dgm:pt>
    <dgm:pt modelId="{B47F4B26-77A9-4C9F-8BF8-AE42CB74FD74}" type="sibTrans" cxnId="{0FEFFE0C-EB66-4612-8933-AD75E9A545B9}">
      <dgm:prSet/>
      <dgm:spPr/>
      <dgm:t>
        <a:bodyPr/>
        <a:lstStyle/>
        <a:p>
          <a:endParaRPr lang="en-US"/>
        </a:p>
      </dgm:t>
    </dgm:pt>
    <dgm:pt modelId="{695D0AF2-33AD-48CA-B4E1-4890048A07C9}">
      <dgm:prSet phldrT="[Text]" custT="1"/>
      <dgm:spPr>
        <a:solidFill>
          <a:srgbClr val="62CAFE"/>
        </a:solidFill>
      </dgm:spPr>
      <dgm:t>
        <a:bodyPr/>
        <a:lstStyle/>
        <a:p>
          <a:r>
            <a:rPr lang="en-US" sz="2400" dirty="0" smtClean="0">
              <a:solidFill>
                <a:sysClr val="windowText" lastClr="000000"/>
              </a:solidFill>
            </a:rPr>
            <a:t>Truyền thông điện tử với ý định độc hại</a:t>
          </a:r>
          <a:endParaRPr lang="en-US" sz="2400" dirty="0">
            <a:solidFill>
              <a:sysClr val="windowText" lastClr="000000"/>
            </a:solidFill>
          </a:endParaRPr>
        </a:p>
      </dgm:t>
    </dgm:pt>
    <dgm:pt modelId="{91BECF21-6299-4CE7-8416-4211966810FC}" type="parTrans" cxnId="{8A289C35-74F5-4B4B-9685-64781FA49161}">
      <dgm:prSet/>
      <dgm:spPr/>
      <dgm:t>
        <a:bodyPr/>
        <a:lstStyle/>
        <a:p>
          <a:endParaRPr lang="en-US"/>
        </a:p>
      </dgm:t>
    </dgm:pt>
    <dgm:pt modelId="{348C218F-0D70-4D88-83B7-88BB55B0CBA1}" type="sibTrans" cxnId="{8A289C35-74F5-4B4B-9685-64781FA49161}">
      <dgm:prSet/>
      <dgm:spPr/>
      <dgm:t>
        <a:bodyPr/>
        <a:lstStyle/>
        <a:p>
          <a:endParaRPr lang="en-US"/>
        </a:p>
      </dgm:t>
    </dgm:pt>
    <dgm:pt modelId="{C68D5D00-2084-4488-BB20-27F9A064071C}">
      <dgm:prSet phldrT="[Text]" custT="1"/>
      <dgm:spPr>
        <a:solidFill>
          <a:srgbClr val="62CAFE"/>
        </a:solidFill>
      </dgm:spPr>
      <dgm:t>
        <a:bodyPr/>
        <a:lstStyle/>
        <a:p>
          <a:r>
            <a:rPr lang="en-US" sz="2400" dirty="0" smtClean="0">
              <a:solidFill>
                <a:sysClr val="windowText" lastClr="000000"/>
              </a:solidFill>
            </a:rPr>
            <a:t>Nhân viên cố ý hoặc vô ý</a:t>
          </a:r>
          <a:endParaRPr lang="en-US" sz="2400" dirty="0">
            <a:solidFill>
              <a:sysClr val="windowText" lastClr="000000"/>
            </a:solidFill>
          </a:endParaRPr>
        </a:p>
      </dgm:t>
    </dgm:pt>
    <dgm:pt modelId="{08D82159-629F-4B7E-B5E1-D2DCB166F175}" type="parTrans" cxnId="{14FF9AA6-1436-4391-917B-2B651E99BC6D}">
      <dgm:prSet/>
      <dgm:spPr/>
      <dgm:t>
        <a:bodyPr/>
        <a:lstStyle/>
        <a:p>
          <a:endParaRPr lang="en-US"/>
        </a:p>
      </dgm:t>
    </dgm:pt>
    <dgm:pt modelId="{3E283F68-8F94-42B9-BE02-961B4CB278BB}" type="sibTrans" cxnId="{14FF9AA6-1436-4391-917B-2B651E99BC6D}">
      <dgm:prSet/>
      <dgm:spPr/>
      <dgm:t>
        <a:bodyPr/>
        <a:lstStyle/>
        <a:p>
          <a:endParaRPr lang="en-US"/>
        </a:p>
      </dgm:t>
    </dgm:pt>
    <dgm:pt modelId="{E4460117-9455-4855-B537-F9996E23CCBE}" type="pres">
      <dgm:prSet presAssocID="{CFAF6A0D-B79B-43C9-AAD4-85589291C614}" presName="Name0" presStyleCnt="0">
        <dgm:presLayoutVars>
          <dgm:chMax val="1"/>
          <dgm:chPref val="1"/>
          <dgm:dir/>
          <dgm:animOne val="branch"/>
          <dgm:animLvl val="lvl"/>
        </dgm:presLayoutVars>
      </dgm:prSet>
      <dgm:spPr/>
      <dgm:t>
        <a:bodyPr/>
        <a:lstStyle/>
        <a:p>
          <a:endParaRPr lang="en-US"/>
        </a:p>
      </dgm:t>
    </dgm:pt>
    <dgm:pt modelId="{B742E1A0-66AD-4B90-B835-8025825ED55C}" type="pres">
      <dgm:prSet presAssocID="{846877F1-AC4E-4AA3-9365-65F8220C1C5A}" presName="singleCycle" presStyleCnt="0"/>
      <dgm:spPr/>
    </dgm:pt>
    <dgm:pt modelId="{1D28A9CE-30EE-4B5A-8B0A-21D121414227}" type="pres">
      <dgm:prSet presAssocID="{846877F1-AC4E-4AA3-9365-65F8220C1C5A}" presName="singleCenter" presStyleLbl="node1" presStyleIdx="0" presStyleCnt="4" custLinFactNeighborY="-13107">
        <dgm:presLayoutVars>
          <dgm:chMax val="7"/>
          <dgm:chPref val="7"/>
        </dgm:presLayoutVars>
      </dgm:prSet>
      <dgm:spPr/>
      <dgm:t>
        <a:bodyPr/>
        <a:lstStyle/>
        <a:p>
          <a:endParaRPr lang="en-US"/>
        </a:p>
      </dgm:t>
    </dgm:pt>
    <dgm:pt modelId="{D1D4F6C0-9069-4EAB-984B-D03FD4D007C1}" type="pres">
      <dgm:prSet presAssocID="{CB4B428B-688B-4557-AD2D-7ADF872A382B}" presName="Name56" presStyleLbl="parChTrans1D2" presStyleIdx="0" presStyleCnt="3"/>
      <dgm:spPr/>
      <dgm:t>
        <a:bodyPr/>
        <a:lstStyle/>
        <a:p>
          <a:endParaRPr lang="en-US"/>
        </a:p>
      </dgm:t>
    </dgm:pt>
    <dgm:pt modelId="{88A377C1-5193-4CA2-A178-B33488827AFE}" type="pres">
      <dgm:prSet presAssocID="{6B6EDCDD-5D4A-4E2B-8725-3B0E7906C2BB}" presName="text0" presStyleLbl="node1" presStyleIdx="1" presStyleCnt="4" custScaleX="340183">
        <dgm:presLayoutVars>
          <dgm:bulletEnabled val="1"/>
        </dgm:presLayoutVars>
      </dgm:prSet>
      <dgm:spPr/>
      <dgm:t>
        <a:bodyPr/>
        <a:lstStyle/>
        <a:p>
          <a:endParaRPr lang="en-US"/>
        </a:p>
      </dgm:t>
    </dgm:pt>
    <dgm:pt modelId="{BF78BFE7-6B1B-4F3E-8147-50D9AE1E0971}" type="pres">
      <dgm:prSet presAssocID="{91BECF21-6299-4CE7-8416-4211966810FC}" presName="Name56" presStyleLbl="parChTrans1D2" presStyleIdx="1" presStyleCnt="3"/>
      <dgm:spPr/>
      <dgm:t>
        <a:bodyPr/>
        <a:lstStyle/>
        <a:p>
          <a:endParaRPr lang="en-US"/>
        </a:p>
      </dgm:t>
    </dgm:pt>
    <dgm:pt modelId="{91E66CDA-D3FE-42D8-A3E3-098F4E8DF9C2}" type="pres">
      <dgm:prSet presAssocID="{695D0AF2-33AD-48CA-B4E1-4890048A07C9}" presName="text0" presStyleLbl="node1" presStyleIdx="2" presStyleCnt="4" custAng="0" custScaleX="354847" custScaleY="117164" custRadScaleRad="95270" custRadScaleInc="-10053">
        <dgm:presLayoutVars>
          <dgm:bulletEnabled val="1"/>
        </dgm:presLayoutVars>
      </dgm:prSet>
      <dgm:spPr/>
      <dgm:t>
        <a:bodyPr/>
        <a:lstStyle/>
        <a:p>
          <a:endParaRPr lang="en-US"/>
        </a:p>
      </dgm:t>
    </dgm:pt>
    <dgm:pt modelId="{3D6B07B1-56BD-4801-9011-1ABF3D06EC9A}" type="pres">
      <dgm:prSet presAssocID="{08D82159-629F-4B7E-B5E1-D2DCB166F175}" presName="Name56" presStyleLbl="parChTrans1D2" presStyleIdx="2" presStyleCnt="3"/>
      <dgm:spPr/>
      <dgm:t>
        <a:bodyPr/>
        <a:lstStyle/>
        <a:p>
          <a:endParaRPr lang="en-US"/>
        </a:p>
      </dgm:t>
    </dgm:pt>
    <dgm:pt modelId="{14299A12-0C34-4B98-9C3E-3EE5A4C978B2}" type="pres">
      <dgm:prSet presAssocID="{C68D5D00-2084-4488-BB20-27F9A064071C}" presName="text0" presStyleLbl="node1" presStyleIdx="3" presStyleCnt="4" custAng="0" custScaleX="312206" custRadScaleRad="108970" custRadScaleInc="14480">
        <dgm:presLayoutVars>
          <dgm:bulletEnabled val="1"/>
        </dgm:presLayoutVars>
      </dgm:prSet>
      <dgm:spPr/>
      <dgm:t>
        <a:bodyPr/>
        <a:lstStyle/>
        <a:p>
          <a:endParaRPr lang="en-US"/>
        </a:p>
      </dgm:t>
    </dgm:pt>
  </dgm:ptLst>
  <dgm:cxnLst>
    <dgm:cxn modelId="{8A289C35-74F5-4B4B-9685-64781FA49161}" srcId="{846877F1-AC4E-4AA3-9365-65F8220C1C5A}" destId="{695D0AF2-33AD-48CA-B4E1-4890048A07C9}" srcOrd="1" destOrd="0" parTransId="{91BECF21-6299-4CE7-8416-4211966810FC}" sibTransId="{348C218F-0D70-4D88-83B7-88BB55B0CBA1}"/>
    <dgm:cxn modelId="{A8711E8E-3FD0-4DAD-BB14-61C1433C820D}" type="presOf" srcId="{C68D5D00-2084-4488-BB20-27F9A064071C}" destId="{14299A12-0C34-4B98-9C3E-3EE5A4C978B2}" srcOrd="0" destOrd="0" presId="urn:microsoft.com/office/officeart/2008/layout/RadialCluster"/>
    <dgm:cxn modelId="{613D6FF8-A839-488D-84CC-C68DA8C4EA9F}" type="presOf" srcId="{CB4B428B-688B-4557-AD2D-7ADF872A382B}" destId="{D1D4F6C0-9069-4EAB-984B-D03FD4D007C1}" srcOrd="0" destOrd="0" presId="urn:microsoft.com/office/officeart/2008/layout/RadialCluster"/>
    <dgm:cxn modelId="{EDB7EC3A-9534-46CC-A26F-DE82B1894622}" srcId="{CFAF6A0D-B79B-43C9-AAD4-85589291C614}" destId="{846877F1-AC4E-4AA3-9365-65F8220C1C5A}" srcOrd="0" destOrd="0" parTransId="{D697E935-9338-4148-96A6-852670482313}" sibTransId="{04449932-3E5B-440A-AEDA-1F2201851379}"/>
    <dgm:cxn modelId="{38CBB5B8-CCE5-4452-A0B1-CE6AAC4A67C3}" type="presOf" srcId="{91BECF21-6299-4CE7-8416-4211966810FC}" destId="{BF78BFE7-6B1B-4F3E-8147-50D9AE1E0971}" srcOrd="0" destOrd="0" presId="urn:microsoft.com/office/officeart/2008/layout/RadialCluster"/>
    <dgm:cxn modelId="{BE72224B-A081-446B-8C93-55DAE008C834}" type="presOf" srcId="{6B6EDCDD-5D4A-4E2B-8725-3B0E7906C2BB}" destId="{88A377C1-5193-4CA2-A178-B33488827AFE}" srcOrd="0" destOrd="0" presId="urn:microsoft.com/office/officeart/2008/layout/RadialCluster"/>
    <dgm:cxn modelId="{B16E8337-C9F0-4AF9-9E0F-04D7E18B1CC1}" type="presOf" srcId="{08D82159-629F-4B7E-B5E1-D2DCB166F175}" destId="{3D6B07B1-56BD-4801-9011-1ABF3D06EC9A}" srcOrd="0" destOrd="0" presId="urn:microsoft.com/office/officeart/2008/layout/RadialCluster"/>
    <dgm:cxn modelId="{F1EF79A3-1FBB-4C0F-AD52-E321AB8E153E}" type="presOf" srcId="{CFAF6A0D-B79B-43C9-AAD4-85589291C614}" destId="{E4460117-9455-4855-B537-F9996E23CCBE}" srcOrd="0" destOrd="0" presId="urn:microsoft.com/office/officeart/2008/layout/RadialCluster"/>
    <dgm:cxn modelId="{14FF9AA6-1436-4391-917B-2B651E99BC6D}" srcId="{846877F1-AC4E-4AA3-9365-65F8220C1C5A}" destId="{C68D5D00-2084-4488-BB20-27F9A064071C}" srcOrd="2" destOrd="0" parTransId="{08D82159-629F-4B7E-B5E1-D2DCB166F175}" sibTransId="{3E283F68-8F94-42B9-BE02-961B4CB278BB}"/>
    <dgm:cxn modelId="{3FDE3537-ECE6-4C16-A0BF-3993177176BC}" type="presOf" srcId="{695D0AF2-33AD-48CA-B4E1-4890048A07C9}" destId="{91E66CDA-D3FE-42D8-A3E3-098F4E8DF9C2}" srcOrd="0" destOrd="0" presId="urn:microsoft.com/office/officeart/2008/layout/RadialCluster"/>
    <dgm:cxn modelId="{3D90CE64-9FA5-46DC-B7B6-AD565B53F58D}" type="presOf" srcId="{846877F1-AC4E-4AA3-9365-65F8220C1C5A}" destId="{1D28A9CE-30EE-4B5A-8B0A-21D121414227}" srcOrd="0" destOrd="0" presId="urn:microsoft.com/office/officeart/2008/layout/RadialCluster"/>
    <dgm:cxn modelId="{0FEFFE0C-EB66-4612-8933-AD75E9A545B9}" srcId="{846877F1-AC4E-4AA3-9365-65F8220C1C5A}" destId="{6B6EDCDD-5D4A-4E2B-8725-3B0E7906C2BB}" srcOrd="0" destOrd="0" parTransId="{CB4B428B-688B-4557-AD2D-7ADF872A382B}" sibTransId="{B47F4B26-77A9-4C9F-8BF8-AE42CB74FD74}"/>
    <dgm:cxn modelId="{05853200-580F-49B3-B4BD-5C7A58911AE8}" type="presParOf" srcId="{E4460117-9455-4855-B537-F9996E23CCBE}" destId="{B742E1A0-66AD-4B90-B835-8025825ED55C}" srcOrd="0" destOrd="0" presId="urn:microsoft.com/office/officeart/2008/layout/RadialCluster"/>
    <dgm:cxn modelId="{F2280711-A6C4-4F3C-95A1-AD59245B5A99}" type="presParOf" srcId="{B742E1A0-66AD-4B90-B835-8025825ED55C}" destId="{1D28A9CE-30EE-4B5A-8B0A-21D121414227}" srcOrd="0" destOrd="0" presId="urn:microsoft.com/office/officeart/2008/layout/RadialCluster"/>
    <dgm:cxn modelId="{6443C93D-7C40-43A2-910E-01C0D8B3FA69}" type="presParOf" srcId="{B742E1A0-66AD-4B90-B835-8025825ED55C}" destId="{D1D4F6C0-9069-4EAB-984B-D03FD4D007C1}" srcOrd="1" destOrd="0" presId="urn:microsoft.com/office/officeart/2008/layout/RadialCluster"/>
    <dgm:cxn modelId="{7A770245-F2CA-4375-B472-41EDE9898250}" type="presParOf" srcId="{B742E1A0-66AD-4B90-B835-8025825ED55C}" destId="{88A377C1-5193-4CA2-A178-B33488827AFE}" srcOrd="2" destOrd="0" presId="urn:microsoft.com/office/officeart/2008/layout/RadialCluster"/>
    <dgm:cxn modelId="{CAFAC487-D994-485F-8851-F2E415FE4478}" type="presParOf" srcId="{B742E1A0-66AD-4B90-B835-8025825ED55C}" destId="{BF78BFE7-6B1B-4F3E-8147-50D9AE1E0971}" srcOrd="3" destOrd="0" presId="urn:microsoft.com/office/officeart/2008/layout/RadialCluster"/>
    <dgm:cxn modelId="{E4066A3E-C95C-4F57-9202-0B23377D5E85}" type="presParOf" srcId="{B742E1A0-66AD-4B90-B835-8025825ED55C}" destId="{91E66CDA-D3FE-42D8-A3E3-098F4E8DF9C2}" srcOrd="4" destOrd="0" presId="urn:microsoft.com/office/officeart/2008/layout/RadialCluster"/>
    <dgm:cxn modelId="{77C51F99-E482-4D84-B882-97EBEACE72C5}" type="presParOf" srcId="{B742E1A0-66AD-4B90-B835-8025825ED55C}" destId="{3D6B07B1-56BD-4801-9011-1ABF3D06EC9A}" srcOrd="5" destOrd="0" presId="urn:microsoft.com/office/officeart/2008/layout/RadialCluster"/>
    <dgm:cxn modelId="{EF1F20C9-7DBC-465C-89E6-CB52B21A948B}" type="presParOf" srcId="{B742E1A0-66AD-4B90-B835-8025825ED55C}" destId="{14299A12-0C34-4B98-9C3E-3EE5A4C978B2}" srcOrd="6"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03320-21D4-4BF1-85DE-677D71A2B13E}">
      <dsp:nvSpPr>
        <dsp:cNvPr id="0" name=""/>
        <dsp:cNvSpPr/>
      </dsp:nvSpPr>
      <dsp:spPr>
        <a:xfrm>
          <a:off x="-6338318" y="-969539"/>
          <a:ext cx="7544542" cy="7544542"/>
        </a:xfrm>
        <a:prstGeom prst="blockArc">
          <a:avLst>
            <a:gd name="adj1" fmla="val 18900000"/>
            <a:gd name="adj2" fmla="val 2700000"/>
            <a:gd name="adj3" fmla="val 286"/>
          </a:avLst>
        </a:prstGeom>
        <a:noFill/>
        <a:ln w="19050" cap="flat" cmpd="sng" algn="ctr">
          <a:solidFill>
            <a:schemeClr val="tx1"/>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98A9AA2-95D6-4185-BB9F-E10AA45F8F91}">
      <dsp:nvSpPr>
        <dsp:cNvPr id="0" name=""/>
        <dsp:cNvSpPr/>
      </dsp:nvSpPr>
      <dsp:spPr>
        <a:xfrm>
          <a:off x="631240" y="430947"/>
          <a:ext cx="7681810" cy="862344"/>
        </a:xfrm>
        <a:prstGeom prst="rect">
          <a:avLst/>
        </a:prstGeom>
        <a:solidFill>
          <a:srgbClr val="61E1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AU" sz="3400" kern="1200" dirty="0" smtClean="0">
              <a:solidFill>
                <a:schemeClr val="tx1"/>
              </a:solidFill>
              <a:latin typeface="Calibri" panose="020F0502020204030204" pitchFamily="34" charset="0"/>
              <a:cs typeface="Calibri" panose="020F0502020204030204" pitchFamily="34" charset="0"/>
            </a:rPr>
            <a:t>Tổng quan vể rò rỉ dữ liệu</a:t>
          </a:r>
          <a:endParaRPr lang="en-US" sz="3400" kern="1200" dirty="0">
            <a:solidFill>
              <a:schemeClr val="tx1"/>
            </a:solidFill>
            <a:latin typeface="Calibri" panose="020F0502020204030204" pitchFamily="34" charset="0"/>
            <a:cs typeface="Calibri" panose="020F0502020204030204" pitchFamily="34" charset="0"/>
          </a:endParaRPr>
        </a:p>
      </dsp:txBody>
      <dsp:txXfrm>
        <a:off x="631240" y="430947"/>
        <a:ext cx="7681810" cy="862344"/>
      </dsp:txXfrm>
    </dsp:sp>
    <dsp:sp modelId="{F7D3E318-9136-4AF3-9694-2EEE2BD3C8D9}">
      <dsp:nvSpPr>
        <dsp:cNvPr id="0" name=""/>
        <dsp:cNvSpPr/>
      </dsp:nvSpPr>
      <dsp:spPr>
        <a:xfrm>
          <a:off x="92275" y="323154"/>
          <a:ext cx="1077930" cy="1077930"/>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2A72BA6-BF30-457E-B5FF-9A09775FC15F}">
      <dsp:nvSpPr>
        <dsp:cNvPr id="0" name=""/>
        <dsp:cNvSpPr/>
      </dsp:nvSpPr>
      <dsp:spPr>
        <a:xfrm>
          <a:off x="1125642" y="1724688"/>
          <a:ext cx="7187408" cy="862344"/>
        </a:xfrm>
        <a:prstGeom prst="rect">
          <a:avLst/>
        </a:prstGeom>
        <a:solidFill>
          <a:srgbClr val="61E1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solidFill>
                <a:schemeClr val="tx1"/>
              </a:solidFill>
              <a:latin typeface="Calibri" panose="020F0502020204030204" pitchFamily="34" charset="0"/>
              <a:cs typeface="Calibri" panose="020F0502020204030204" pitchFamily="34" charset="0"/>
            </a:rPr>
            <a:t>Truyền dữ liệu ra ngoài sử dụng NTP</a:t>
          </a:r>
          <a:endParaRPr lang="en-US" sz="3400" kern="1200" dirty="0">
            <a:solidFill>
              <a:schemeClr val="tx1"/>
            </a:solidFill>
            <a:latin typeface="Calibri" panose="020F0502020204030204" pitchFamily="34" charset="0"/>
            <a:cs typeface="Calibri" panose="020F0502020204030204" pitchFamily="34" charset="0"/>
          </a:endParaRPr>
        </a:p>
      </dsp:txBody>
      <dsp:txXfrm>
        <a:off x="1125642" y="1724688"/>
        <a:ext cx="7187408" cy="862344"/>
      </dsp:txXfrm>
    </dsp:sp>
    <dsp:sp modelId="{1AB0598C-0F34-476E-87B5-1016353FB8A9}">
      <dsp:nvSpPr>
        <dsp:cNvPr id="0" name=""/>
        <dsp:cNvSpPr/>
      </dsp:nvSpPr>
      <dsp:spPr>
        <a:xfrm>
          <a:off x="586676" y="1616895"/>
          <a:ext cx="1077930" cy="1077930"/>
        </a:xfrm>
        <a:prstGeom prst="ellipse">
          <a:avLst/>
        </a:prstGeom>
        <a:solidFill>
          <a:schemeClr val="lt1">
            <a:hueOff val="0"/>
            <a:satOff val="0"/>
            <a:lumOff val="0"/>
            <a:alphaOff val="0"/>
          </a:schemeClr>
        </a:solidFill>
        <a:ln w="10000" cap="flat" cmpd="sng" algn="ctr">
          <a:solidFill>
            <a:schemeClr val="accent3">
              <a:hueOff val="3285135"/>
              <a:satOff val="-17759"/>
              <a:lumOff val="-654"/>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597B01B-608D-42B3-82A3-8A87BDE8DE4C}">
      <dsp:nvSpPr>
        <dsp:cNvPr id="0" name=""/>
        <dsp:cNvSpPr/>
      </dsp:nvSpPr>
      <dsp:spPr>
        <a:xfrm>
          <a:off x="1125642" y="3018429"/>
          <a:ext cx="7187408" cy="862344"/>
        </a:xfrm>
        <a:prstGeom prst="rect">
          <a:avLst/>
        </a:prstGeom>
        <a:solidFill>
          <a:srgbClr val="61E1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solidFill>
                <a:schemeClr val="tx1"/>
              </a:solidFill>
              <a:latin typeface="Calibri" panose="020F0502020204030204" pitchFamily="34" charset="0"/>
              <a:cs typeface="Calibri" panose="020F0502020204030204" pitchFamily="34" charset="0"/>
            </a:rPr>
            <a:t>Kết quả thử nghiệm</a:t>
          </a:r>
          <a:endParaRPr lang="en-US" sz="3400" kern="1200" dirty="0">
            <a:solidFill>
              <a:schemeClr val="tx1"/>
            </a:solidFill>
            <a:latin typeface="Calibri" panose="020F0502020204030204" pitchFamily="34" charset="0"/>
            <a:cs typeface="Calibri" panose="020F0502020204030204" pitchFamily="34" charset="0"/>
          </a:endParaRPr>
        </a:p>
      </dsp:txBody>
      <dsp:txXfrm>
        <a:off x="1125642" y="3018429"/>
        <a:ext cx="7187408" cy="862344"/>
      </dsp:txXfrm>
    </dsp:sp>
    <dsp:sp modelId="{BDB4DB30-DA06-4D43-9CF0-200146563302}">
      <dsp:nvSpPr>
        <dsp:cNvPr id="0" name=""/>
        <dsp:cNvSpPr/>
      </dsp:nvSpPr>
      <dsp:spPr>
        <a:xfrm>
          <a:off x="568944" y="2976929"/>
          <a:ext cx="1077930" cy="1077930"/>
        </a:xfrm>
        <a:prstGeom prst="ellipse">
          <a:avLst/>
        </a:prstGeom>
        <a:solidFill>
          <a:schemeClr val="lt1">
            <a:hueOff val="0"/>
            <a:satOff val="0"/>
            <a:lumOff val="0"/>
            <a:alphaOff val="0"/>
          </a:schemeClr>
        </a:solidFill>
        <a:ln w="10000" cap="flat" cmpd="sng" algn="ctr">
          <a:solidFill>
            <a:schemeClr val="accent3">
              <a:hueOff val="6570271"/>
              <a:satOff val="-35519"/>
              <a:lumOff val="-1307"/>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0684A6C-5862-47BF-8DC3-60953AA06D83}">
      <dsp:nvSpPr>
        <dsp:cNvPr id="0" name=""/>
        <dsp:cNvSpPr/>
      </dsp:nvSpPr>
      <dsp:spPr>
        <a:xfrm>
          <a:off x="631240" y="4312170"/>
          <a:ext cx="7681810" cy="862344"/>
        </a:xfrm>
        <a:prstGeom prst="rect">
          <a:avLst/>
        </a:prstGeom>
        <a:solidFill>
          <a:srgbClr val="61E1FF"/>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4486"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solidFill>
                <a:schemeClr val="tx1"/>
              </a:solidFill>
              <a:latin typeface="Calibri" panose="020F0502020204030204" pitchFamily="34" charset="0"/>
              <a:cs typeface="Calibri" panose="020F0502020204030204" pitchFamily="34" charset="0"/>
            </a:rPr>
            <a:t>Đề xuất giải pháp</a:t>
          </a:r>
          <a:endParaRPr lang="en-US" sz="3400" kern="1200" dirty="0">
            <a:solidFill>
              <a:schemeClr val="tx1"/>
            </a:solidFill>
            <a:latin typeface="Calibri" panose="020F0502020204030204" pitchFamily="34" charset="0"/>
            <a:cs typeface="Calibri" panose="020F0502020204030204" pitchFamily="34" charset="0"/>
          </a:endParaRPr>
        </a:p>
      </dsp:txBody>
      <dsp:txXfrm>
        <a:off x="631240" y="4312170"/>
        <a:ext cx="7681810" cy="862344"/>
      </dsp:txXfrm>
    </dsp:sp>
    <dsp:sp modelId="{2BC02DA8-C9F1-48F3-A327-F3807EC1D983}">
      <dsp:nvSpPr>
        <dsp:cNvPr id="0" name=""/>
        <dsp:cNvSpPr/>
      </dsp:nvSpPr>
      <dsp:spPr>
        <a:xfrm>
          <a:off x="92275" y="4204377"/>
          <a:ext cx="1077930" cy="1077930"/>
        </a:xfrm>
        <a:prstGeom prst="ellipse">
          <a:avLst/>
        </a:prstGeom>
        <a:solidFill>
          <a:schemeClr val="lt1">
            <a:hueOff val="0"/>
            <a:satOff val="0"/>
            <a:lumOff val="0"/>
            <a:alphaOff val="0"/>
          </a:schemeClr>
        </a:solidFill>
        <a:ln w="10000" cap="flat" cmpd="sng" algn="ctr">
          <a:solidFill>
            <a:schemeClr val="accent3">
              <a:hueOff val="9855406"/>
              <a:satOff val="-53278"/>
              <a:lumOff val="-1961"/>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8A9CE-30EE-4B5A-8B0A-21D121414227}">
      <dsp:nvSpPr>
        <dsp:cNvPr id="0" name=""/>
        <dsp:cNvSpPr/>
      </dsp:nvSpPr>
      <dsp:spPr>
        <a:xfrm>
          <a:off x="2681669" y="1407846"/>
          <a:ext cx="1257832" cy="1257832"/>
        </a:xfrm>
        <a:prstGeom prst="roundRect">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AU" sz="2400" kern="1200" dirty="0" smtClean="0">
              <a:solidFill>
                <a:sysClr val="windowText" lastClr="000000"/>
              </a:solidFill>
              <a:latin typeface="Calibri" panose="020F0502020204030204" pitchFamily="34" charset="0"/>
              <a:cs typeface="Calibri" panose="020F0502020204030204" pitchFamily="34" charset="0"/>
            </a:rPr>
            <a:t>Rò rỉ dữ liệu</a:t>
          </a:r>
          <a:endParaRPr lang="en-US" sz="2400" kern="1200" dirty="0">
            <a:solidFill>
              <a:sysClr val="windowText" lastClr="000000"/>
            </a:solidFill>
          </a:endParaRPr>
        </a:p>
      </dsp:txBody>
      <dsp:txXfrm>
        <a:off x="2743071" y="1469248"/>
        <a:ext cx="1135028" cy="1135028"/>
      </dsp:txXfrm>
    </dsp:sp>
    <dsp:sp modelId="{D1D4F6C0-9069-4EAB-984B-D03FD4D007C1}">
      <dsp:nvSpPr>
        <dsp:cNvPr id="0" name=""/>
        <dsp:cNvSpPr/>
      </dsp:nvSpPr>
      <dsp:spPr>
        <a:xfrm rot="16200000">
          <a:off x="3122734" y="1219995"/>
          <a:ext cx="375703" cy="0"/>
        </a:xfrm>
        <a:custGeom>
          <a:avLst/>
          <a:gdLst/>
          <a:ahLst/>
          <a:cxnLst/>
          <a:rect l="0" t="0" r="0" b="0"/>
          <a:pathLst>
            <a:path>
              <a:moveTo>
                <a:pt x="0" y="0"/>
              </a:moveTo>
              <a:lnTo>
                <a:pt x="375703"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A377C1-5193-4CA2-A178-B33488827AFE}">
      <dsp:nvSpPr>
        <dsp:cNvPr id="0" name=""/>
        <dsp:cNvSpPr/>
      </dsp:nvSpPr>
      <dsp:spPr>
        <a:xfrm>
          <a:off x="1877144" y="189395"/>
          <a:ext cx="2866883" cy="842747"/>
        </a:xfrm>
        <a:prstGeom prst="roundRect">
          <a:avLst/>
        </a:prstGeom>
        <a:solidFill>
          <a:srgbClr val="62CAF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ysClr val="windowText" lastClr="000000"/>
              </a:solidFill>
            </a:rPr>
            <a:t>Vi phạm ngẫu nhiên</a:t>
          </a:r>
          <a:endParaRPr lang="en-US" sz="2400" kern="1200" dirty="0">
            <a:solidFill>
              <a:sysClr val="windowText" lastClr="000000"/>
            </a:solidFill>
          </a:endParaRPr>
        </a:p>
      </dsp:txBody>
      <dsp:txXfrm>
        <a:off x="1918284" y="230535"/>
        <a:ext cx="2784603" cy="760467"/>
      </dsp:txXfrm>
    </dsp:sp>
    <dsp:sp modelId="{BF78BFE7-6B1B-4F3E-8147-50D9AE1E0971}">
      <dsp:nvSpPr>
        <dsp:cNvPr id="0" name=""/>
        <dsp:cNvSpPr/>
      </dsp:nvSpPr>
      <dsp:spPr>
        <a:xfrm rot="2202678">
          <a:off x="3891078" y="2651680"/>
          <a:ext cx="488287" cy="0"/>
        </a:xfrm>
        <a:custGeom>
          <a:avLst/>
          <a:gdLst/>
          <a:ahLst/>
          <a:cxnLst/>
          <a:rect l="0" t="0" r="0" b="0"/>
          <a:pathLst>
            <a:path>
              <a:moveTo>
                <a:pt x="0" y="0"/>
              </a:moveTo>
              <a:lnTo>
                <a:pt x="488287"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E66CDA-D3FE-42D8-A3E3-098F4E8DF9C2}">
      <dsp:nvSpPr>
        <dsp:cNvPr id="0" name=""/>
        <dsp:cNvSpPr/>
      </dsp:nvSpPr>
      <dsp:spPr>
        <a:xfrm>
          <a:off x="3497783" y="2797625"/>
          <a:ext cx="2990464" cy="987396"/>
        </a:xfrm>
        <a:prstGeom prst="roundRect">
          <a:avLst/>
        </a:prstGeom>
        <a:solidFill>
          <a:srgbClr val="62CAF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ysClr val="windowText" lastClr="000000"/>
              </a:solidFill>
            </a:rPr>
            <a:t>Truyền thông điện tử với ý định độc hại</a:t>
          </a:r>
          <a:endParaRPr lang="en-US" sz="2400" kern="1200" dirty="0">
            <a:solidFill>
              <a:sysClr val="windowText" lastClr="000000"/>
            </a:solidFill>
          </a:endParaRPr>
        </a:p>
      </dsp:txBody>
      <dsp:txXfrm>
        <a:off x="3545984" y="2845826"/>
        <a:ext cx="2894062" cy="890994"/>
      </dsp:txXfrm>
    </dsp:sp>
    <dsp:sp modelId="{3D6B07B1-56BD-4801-9011-1ABF3D06EC9A}">
      <dsp:nvSpPr>
        <dsp:cNvPr id="0" name=""/>
        <dsp:cNvSpPr/>
      </dsp:nvSpPr>
      <dsp:spPr>
        <a:xfrm rot="8822571">
          <a:off x="1933057" y="2665962"/>
          <a:ext cx="814117" cy="0"/>
        </a:xfrm>
        <a:custGeom>
          <a:avLst/>
          <a:gdLst/>
          <a:ahLst/>
          <a:cxnLst/>
          <a:rect l="0" t="0" r="0" b="0"/>
          <a:pathLst>
            <a:path>
              <a:moveTo>
                <a:pt x="0" y="0"/>
              </a:moveTo>
              <a:lnTo>
                <a:pt x="814117"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299A12-0C34-4B98-9C3E-3EE5A4C978B2}">
      <dsp:nvSpPr>
        <dsp:cNvPr id="0" name=""/>
        <dsp:cNvSpPr/>
      </dsp:nvSpPr>
      <dsp:spPr>
        <a:xfrm>
          <a:off x="33086" y="2887406"/>
          <a:ext cx="2631108" cy="842747"/>
        </a:xfrm>
        <a:prstGeom prst="roundRect">
          <a:avLst/>
        </a:prstGeom>
        <a:solidFill>
          <a:srgbClr val="62CAF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ysClr val="windowText" lastClr="000000"/>
              </a:solidFill>
            </a:rPr>
            <a:t>Nhân viên cố ý hoặc vô ý</a:t>
          </a:r>
          <a:endParaRPr lang="en-US" sz="2400" kern="1200" dirty="0">
            <a:solidFill>
              <a:sysClr val="windowText" lastClr="000000"/>
            </a:solidFill>
          </a:endParaRPr>
        </a:p>
      </dsp:txBody>
      <dsp:txXfrm>
        <a:off x="74226" y="2928546"/>
        <a:ext cx="2548828" cy="76046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3B3B8-4113-4867-9A19-4A4B1D244722}" type="datetimeFigureOut">
              <a:rPr lang="en-US" smtClean="0"/>
              <a:t>7/24/2020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6404F-8860-4E8E-8C68-E516B4EA8F20}" type="slidenum">
              <a:rPr lang="en-US" smtClean="0"/>
              <a:t>‹#›</a:t>
            </a:fld>
            <a:endParaRPr lang="en-US"/>
          </a:p>
        </p:txBody>
      </p:sp>
    </p:spTree>
    <p:extLst>
      <p:ext uri="{BB962C8B-B14F-4D97-AF65-F5344CB8AC3E}">
        <p14:creationId xmlns:p14="http://schemas.microsoft.com/office/powerpoint/2010/main" val="76171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Để được càng chính xác càng tốt, thời gian dịch vụ Cập Nhật phải luôn chạy trong nền, thường xuyên gửi yêu cầu đến máy chủ của thời gian chính xác, có nghĩa là, tạo ra khá nhiều lưu lượng truy cập</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IDS từ lâu đã bỏ qua giao thông NTP.</a:t>
            </a:r>
          </a:p>
          <a:p>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2</a:t>
            </a:fld>
            <a:endParaRPr lang="en-US"/>
          </a:p>
        </p:txBody>
      </p:sp>
    </p:spTree>
    <p:extLst>
      <p:ext uri="{BB962C8B-B14F-4D97-AF65-F5344CB8AC3E}">
        <p14:creationId xmlns:p14="http://schemas.microsoft.com/office/powerpoint/2010/main" val="2921906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 Một nhân viên có thể vô tình chọn nhầm người nhận khi gửi email chứa dữ liệu bí mật.</a:t>
            </a:r>
          </a:p>
          <a:p>
            <a:r>
              <a:rPr lang="en-US" sz="1200" kern="1200" dirty="0" smtClean="0">
                <a:solidFill>
                  <a:schemeClr val="tx1"/>
                </a:solidFill>
                <a:effectLst/>
                <a:latin typeface="+mn-lt"/>
                <a:ea typeface="+mn-ea"/>
                <a:cs typeface="+mn-cs"/>
              </a:rPr>
              <a:t>2. Tuy nhiên, phần lớn mất dữ liệu không xảy ra trên một phương tiện điện tử; nó xảy ra thông qua máy in, máy ảnh, máy photocopy, ổ USB di động và thậm chí cả máy lặn để tìm tài liệu bị loại bỏ.</a:t>
            </a:r>
          </a:p>
          <a:p>
            <a:r>
              <a:rPr lang="en-US" sz="1200" kern="1200" dirty="0" smtClean="0">
                <a:solidFill>
                  <a:schemeClr val="tx1"/>
                </a:solidFill>
                <a:effectLst/>
                <a:latin typeface="+mn-lt"/>
                <a:ea typeface="+mn-ea"/>
                <a:cs typeface="+mn-cs"/>
              </a:rPr>
              <a:t>3. Một tội phạm mạng có thể dễ dàng giả mạo một tài khoản email doanh nghiệp hợp pháp và yêu cầu thông tin nhạy cảm được gửi đến họ. </a:t>
            </a:r>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6</a:t>
            </a:fld>
            <a:endParaRPr lang="en-US"/>
          </a:p>
        </p:txBody>
      </p:sp>
    </p:spTree>
    <p:extLst>
      <p:ext uri="{BB962C8B-B14F-4D97-AF65-F5344CB8AC3E}">
        <p14:creationId xmlns:p14="http://schemas.microsoft.com/office/powerpoint/2010/main" val="2561091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Các</a:t>
            </a:r>
            <a:r>
              <a:rPr lang="en-US" baseline="0" dirty="0" smtClean="0"/>
              <a:t> phần mềm đồng bộ trên các hệ điều hành: </a:t>
            </a:r>
            <a:r>
              <a:rPr lang="en-US" sz="1200" b="0" i="0" kern="1200" dirty="0" smtClean="0">
                <a:solidFill>
                  <a:schemeClr val="tx1"/>
                </a:solidFill>
                <a:effectLst/>
                <a:latin typeface="+mn-lt"/>
                <a:ea typeface="+mn-ea"/>
                <a:cs typeface="+mn-cs"/>
              </a:rPr>
              <a:t>W32Time chịu trách nhiệm đồng bộ hóa trên Windows và daemon ntpd hoặc chronyd</a:t>
            </a:r>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8</a:t>
            </a:fld>
            <a:endParaRPr lang="en-US"/>
          </a:p>
        </p:txBody>
      </p:sp>
    </p:spTree>
    <p:extLst>
      <p:ext uri="{BB962C8B-B14F-4D97-AF65-F5344CB8AC3E}">
        <p14:creationId xmlns:p14="http://schemas.microsoft.com/office/powerpoint/2010/main" val="2195863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 (Leap indicator) 2: Mã cảnh báo về bước nhảy vọt thứ hai sắp được chèn vào cuối ngày cuối cùng của tháng hiện tại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Version number(VN) 3-bit:</a:t>
            </a:r>
          </a:p>
          <a:p>
            <a:r>
              <a:rPr lang="en-US" sz="1200" kern="1200" dirty="0" smtClean="0">
                <a:solidFill>
                  <a:schemeClr val="tx1"/>
                </a:solidFill>
                <a:effectLst/>
                <a:latin typeface="+mn-lt"/>
                <a:ea typeface="+mn-ea"/>
                <a:cs typeface="+mn-cs"/>
              </a:rPr>
              <a:t>Mode 3-bit: Chế độ hoạt động của người gửi gói. Giá trị là từ 0 đến 7, trong đó 3 là máy khách và 4 là máy chủ.</a:t>
            </a:r>
          </a:p>
          <a:p>
            <a:r>
              <a:rPr lang="en-US" sz="1200" kern="1200" dirty="0" smtClean="0">
                <a:solidFill>
                  <a:schemeClr val="tx1"/>
                </a:solidFill>
                <a:effectLst/>
                <a:latin typeface="+mn-lt"/>
                <a:ea typeface="+mn-ea"/>
                <a:cs typeface="+mn-cs"/>
              </a:rPr>
              <a:t>Stratum 8-bit: Cho biết có bao nhiêu trung gian giữa máy khách và đồng hồ tham chiếu.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Trong phần</a:t>
            </a:r>
            <a:r>
              <a:rPr lang="en-US" sz="1200" kern="1200" baseline="0" dirty="0" smtClean="0">
                <a:solidFill>
                  <a:schemeClr val="tx1"/>
                </a:solidFill>
                <a:effectLst/>
                <a:latin typeface="+mn-lt"/>
                <a:ea typeface="+mn-ea"/>
                <a:cs typeface="+mn-cs"/>
              </a:rPr>
              <a:t> 2 này em sẽ không đi vào chi tiết giao thức NTP, e sẽ tập chung vào các trường cần quan tâm để sử dụng trong việc truyền dữ liệu bằng giao thức ntp.</a:t>
            </a:r>
          </a:p>
          <a:p>
            <a:r>
              <a:rPr lang="en-US" sz="1200" kern="1200" dirty="0" smtClean="0">
                <a:solidFill>
                  <a:schemeClr val="tx1"/>
                </a:solidFill>
                <a:effectLst/>
                <a:latin typeface="+mn-lt"/>
                <a:ea typeface="+mn-ea"/>
                <a:cs typeface="+mn-cs"/>
              </a:rPr>
              <a:t>00011011</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9</a:t>
            </a:fld>
            <a:endParaRPr lang="en-US"/>
          </a:p>
        </p:txBody>
      </p:sp>
    </p:spTree>
    <p:extLst>
      <p:ext uri="{BB962C8B-B14F-4D97-AF65-F5344CB8AC3E}">
        <p14:creationId xmlns:p14="http://schemas.microsoft.com/office/powerpoint/2010/main" val="106855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 (Leap indicator) 2: Mã cảnh báo về bước nhảy vọt thứ hai sắp được chèn vào cuối ngày cuối cùng của tháng hiện tại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Version number(VN) 3-bit:</a:t>
            </a:r>
          </a:p>
          <a:p>
            <a:r>
              <a:rPr lang="en-US" sz="1200" kern="1200" dirty="0" smtClean="0">
                <a:solidFill>
                  <a:schemeClr val="tx1"/>
                </a:solidFill>
                <a:effectLst/>
                <a:latin typeface="+mn-lt"/>
                <a:ea typeface="+mn-ea"/>
                <a:cs typeface="+mn-cs"/>
              </a:rPr>
              <a:t>Mode 3-bit: Chế độ hoạt động của người gửi gói. Giá trị là từ 0 đến 7, trong đó 3 là máy khách và 4 là máy chủ.</a:t>
            </a:r>
          </a:p>
          <a:p>
            <a:r>
              <a:rPr lang="en-US" sz="1200" kern="1200" dirty="0" smtClean="0">
                <a:solidFill>
                  <a:schemeClr val="tx1"/>
                </a:solidFill>
                <a:effectLst/>
                <a:latin typeface="+mn-lt"/>
                <a:ea typeface="+mn-ea"/>
                <a:cs typeface="+mn-cs"/>
              </a:rPr>
              <a:t>Stratum 8-bit: Cho biết có bao nhiêu trung gian giữa máy khách và đồng hồ tham chiếu.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Trong phần</a:t>
            </a:r>
            <a:r>
              <a:rPr lang="en-US" sz="1200" kern="1200" baseline="0" dirty="0" smtClean="0">
                <a:solidFill>
                  <a:schemeClr val="tx1"/>
                </a:solidFill>
                <a:effectLst/>
                <a:latin typeface="+mn-lt"/>
                <a:ea typeface="+mn-ea"/>
                <a:cs typeface="+mn-cs"/>
              </a:rPr>
              <a:t> 2 này em sẽ không đi vào chi tiết giao thức NTP, e sẽ tập chung vào các trường cần quan tâm để sử dụng trong việc truyền dữ liệu bằng giao thức ntp.</a:t>
            </a:r>
          </a:p>
          <a:p>
            <a:r>
              <a:rPr lang="en-US" sz="1200" kern="1200" dirty="0" smtClean="0">
                <a:solidFill>
                  <a:schemeClr val="tx1"/>
                </a:solidFill>
                <a:effectLst/>
                <a:latin typeface="+mn-lt"/>
                <a:ea typeface="+mn-ea"/>
                <a:cs typeface="+mn-cs"/>
              </a:rPr>
              <a:t>00011011</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8F6404F-8860-4E8E-8C68-E516B4EA8F20}" type="slidenum">
              <a:rPr lang="en-US" smtClean="0"/>
              <a:t>10</a:t>
            </a:fld>
            <a:endParaRPr lang="en-US"/>
          </a:p>
        </p:txBody>
      </p:sp>
    </p:spTree>
    <p:extLst>
      <p:ext uri="{BB962C8B-B14F-4D97-AF65-F5344CB8AC3E}">
        <p14:creationId xmlns:p14="http://schemas.microsoft.com/office/powerpoint/2010/main" val="337276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tx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1BF6494D-876B-433C-A71D-E674F2C4844D}" type="datetimeFigureOut">
              <a:rPr lang="en-US" smtClean="0"/>
              <a:t>7/24/2020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4D753C-5C37-46ED-8E40-DED23938804F}" type="slidenum">
              <a:rPr lang="en-US" smtClean="0"/>
              <a:t>‹#›</a:t>
            </a:fld>
            <a:endParaRPr lang="en-US" dirty="0"/>
          </a:p>
        </p:txBody>
      </p:sp>
      <p:cxnSp>
        <p:nvCxnSpPr>
          <p:cNvPr id="8" name="Straight Connector 7"/>
          <p:cNvCxnSpPr/>
          <p:nvPr/>
        </p:nvCxnSpPr>
        <p:spPr>
          <a:xfrm>
            <a:off x="1483995" y="3733800"/>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61961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74439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7986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D753C-5C37-46ED-8E40-DED23938804F}" type="slidenum">
              <a:rPr lang="en-US" smtClean="0"/>
              <a:t>‹#›</a:t>
            </a:fld>
            <a:endParaRPr lang="en-US" dirty="0"/>
          </a:p>
        </p:txBody>
      </p:sp>
      <p:cxnSp>
        <p:nvCxnSpPr>
          <p:cNvPr id="7" name="Straight Connector 6"/>
          <p:cNvCxnSpPr/>
          <p:nvPr/>
        </p:nvCxnSpPr>
        <p:spPr>
          <a:xfrm>
            <a:off x="1485900" y="4020408"/>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0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75476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270728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189501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303011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475863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6494D-876B-433C-A71D-E674F2C4844D}" type="datetimeFigureOut">
              <a:rPr lang="en-US" smtClean="0"/>
              <a:t>7/24/2020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D753C-5C37-46ED-8E40-DED23938804F}" type="slidenum">
              <a:rPr lang="en-US" smtClean="0"/>
              <a:t>‹#›</a:t>
            </a:fld>
            <a:endParaRPr lang="en-US" dirty="0"/>
          </a:p>
        </p:txBody>
      </p:sp>
    </p:spTree>
    <p:extLst>
      <p:ext uri="{BB962C8B-B14F-4D97-AF65-F5344CB8AC3E}">
        <p14:creationId xmlns:p14="http://schemas.microsoft.com/office/powerpoint/2010/main" val="48738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tx1"/>
                </a:solidFill>
              </a:defRPr>
            </a:lvl1pPr>
          </a:lstStyle>
          <a:p>
            <a:fld id="{1BF6494D-876B-433C-A71D-E674F2C4844D}" type="datetimeFigureOut">
              <a:rPr lang="en-US" smtClean="0"/>
              <a:t>7/24/2020</a:t>
            </a:fld>
            <a:endParaRPr lang="en-US" dirty="0"/>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tx1"/>
                </a:solidFill>
              </a:defRPr>
            </a:lvl1pPr>
          </a:lstStyle>
          <a:p>
            <a:fld id="{1D4D753C-5C37-46ED-8E40-DED23938804F}" type="slidenum">
              <a:rPr lang="en-US" smtClean="0"/>
              <a:t>‹#›</a:t>
            </a:fld>
            <a:endParaRPr lang="en-US" dirty="0"/>
          </a:p>
        </p:txBody>
      </p:sp>
    </p:spTree>
    <p:extLst>
      <p:ext uri="{BB962C8B-B14F-4D97-AF65-F5344CB8AC3E}">
        <p14:creationId xmlns:p14="http://schemas.microsoft.com/office/powerpoint/2010/main" val="52265467"/>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xStyles>
    <p:titleStyle>
      <a:lvl1pPr algn="l" defTabSz="6858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tx1"/>
        </a:buClr>
        <a:buSzPct val="80000"/>
        <a:buFont typeface="Corbel" pitchFamily="34" charset="0"/>
        <a:buChar char="•"/>
        <a:defRPr sz="2000" kern="1200">
          <a:solidFill>
            <a:schemeClr val="tx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800" kern="1200">
          <a:solidFill>
            <a:schemeClr val="tx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600" kern="1200">
          <a:solidFill>
            <a:schemeClr val="tx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8661" y="1595596"/>
            <a:ext cx="7686675" cy="1985525"/>
          </a:xfrm>
        </p:spPr>
        <p:txBody>
          <a:bodyPr>
            <a:prstTxWarp prst="textInflateTop">
              <a:avLst/>
            </a:prstTxWarp>
            <a:noAutofit/>
          </a:bodyPr>
          <a:lstStyle/>
          <a:p>
            <a:r>
              <a:rPr lang="en-US" sz="3000" dirty="0" smtClean="0">
                <a:solidFill>
                  <a:srgbClr val="FFC000"/>
                </a:solidFill>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Kỹ </a:t>
            </a:r>
            <a:r>
              <a:rPr lang="en-US" sz="3000" dirty="0">
                <a:solidFill>
                  <a:srgbClr val="FFC000"/>
                </a:solidFill>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thuật khai thác giao thức Network Time Protocol để truyền dữ liệu ra mạng ngoài</a:t>
            </a:r>
          </a:p>
        </p:txBody>
      </p:sp>
      <p:sp>
        <p:nvSpPr>
          <p:cNvPr id="3" name="Subtitle 2"/>
          <p:cNvSpPr>
            <a:spLocks noGrp="1"/>
          </p:cNvSpPr>
          <p:nvPr>
            <p:ph type="subTitle" idx="1"/>
          </p:nvPr>
        </p:nvSpPr>
        <p:spPr>
          <a:xfrm>
            <a:off x="2091267" y="4715933"/>
            <a:ext cx="6324069" cy="1606808"/>
          </a:xfrm>
        </p:spPr>
        <p:txBody>
          <a:bodyPr>
            <a:normAutofit fontScale="92500" lnSpcReduction="20000"/>
          </a:bodyPr>
          <a:lstStyle/>
          <a:p>
            <a:r>
              <a:rPr lang="en-AU" i="1" dirty="0" smtClean="0">
                <a:latin typeface="Calibri" panose="020F0502020204030204" pitchFamily="34" charset="0"/>
                <a:cs typeface="Calibri" panose="020F0502020204030204" pitchFamily="34" charset="0"/>
              </a:rPr>
              <a:t>	Sinh </a:t>
            </a:r>
            <a:r>
              <a:rPr lang="en-AU" i="1" dirty="0">
                <a:latin typeface="Calibri" panose="020F0502020204030204" pitchFamily="34" charset="0"/>
                <a:cs typeface="Calibri" panose="020F0502020204030204" pitchFamily="34" charset="0"/>
              </a:rPr>
              <a:t>viên thực hiện</a:t>
            </a:r>
            <a:r>
              <a:rPr lang="en-AU"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AU" b="1" dirty="0">
                <a:latin typeface="Calibri" panose="020F0502020204030204" pitchFamily="34" charset="0"/>
                <a:cs typeface="Calibri" panose="020F0502020204030204" pitchFamily="34" charset="0"/>
              </a:rPr>
              <a:t>		</a:t>
            </a:r>
            <a:r>
              <a:rPr lang="en-AU" b="1" dirty="0" smtClean="0">
                <a:latin typeface="Calibri" panose="020F0502020204030204" pitchFamily="34" charset="0"/>
                <a:cs typeface="Calibri" panose="020F0502020204030204" pitchFamily="34" charset="0"/>
              </a:rPr>
              <a:t>				Nguyễn </a:t>
            </a:r>
            <a:r>
              <a:rPr lang="en-AU" b="1" dirty="0">
                <a:latin typeface="Calibri" panose="020F0502020204030204" pitchFamily="34" charset="0"/>
                <a:cs typeface="Calibri" panose="020F0502020204030204" pitchFamily="34" charset="0"/>
              </a:rPr>
              <a:t>Văn An</a:t>
            </a:r>
            <a:endParaRPr lang="en-US" dirty="0">
              <a:latin typeface="Calibri" panose="020F0502020204030204" pitchFamily="34" charset="0"/>
              <a:cs typeface="Calibri" panose="020F0502020204030204" pitchFamily="34" charset="0"/>
            </a:endParaRPr>
          </a:p>
          <a:p>
            <a:r>
              <a:rPr lang="en-AU" dirty="0">
                <a:latin typeface="Calibri" panose="020F0502020204030204" pitchFamily="34" charset="0"/>
                <a:cs typeface="Calibri" panose="020F0502020204030204" pitchFamily="34" charset="0"/>
              </a:rPr>
              <a:t>		</a:t>
            </a:r>
            <a:r>
              <a:rPr lang="en-AU" dirty="0" smtClean="0">
                <a:latin typeface="Calibri" panose="020F0502020204030204" pitchFamily="34" charset="0"/>
                <a:cs typeface="Calibri" panose="020F0502020204030204" pitchFamily="34" charset="0"/>
              </a:rPr>
              <a:t>				Lớp</a:t>
            </a:r>
            <a:r>
              <a:rPr lang="en-AU" dirty="0">
                <a:latin typeface="Calibri" panose="020F0502020204030204" pitchFamily="34" charset="0"/>
                <a:cs typeface="Calibri" panose="020F0502020204030204" pitchFamily="34" charset="0"/>
              </a:rPr>
              <a:t>: </a:t>
            </a:r>
            <a:r>
              <a:rPr lang="en-AU" dirty="0" smtClean="0">
                <a:latin typeface="Calibri" panose="020F0502020204030204" pitchFamily="34" charset="0"/>
                <a:cs typeface="Calibri" panose="020F0502020204030204" pitchFamily="34" charset="0"/>
              </a:rPr>
              <a:t>AT12E</a:t>
            </a:r>
            <a:endParaRPr lang="en-US" dirty="0">
              <a:latin typeface="Calibri" panose="020F0502020204030204" pitchFamily="34" charset="0"/>
              <a:cs typeface="Calibri" panose="020F0502020204030204" pitchFamily="34" charset="0"/>
            </a:endParaRPr>
          </a:p>
          <a:p>
            <a:r>
              <a:rPr lang="en-AU" dirty="0">
                <a:latin typeface="Calibri" panose="020F0502020204030204" pitchFamily="34" charset="0"/>
                <a:cs typeface="Calibri" panose="020F0502020204030204" pitchFamily="34" charset="0"/>
              </a:rPr>
              <a:t>	</a:t>
            </a:r>
            <a:r>
              <a:rPr lang="en-AU" i="1" dirty="0">
                <a:latin typeface="Calibri" panose="020F0502020204030204" pitchFamily="34" charset="0"/>
                <a:cs typeface="Calibri" panose="020F0502020204030204" pitchFamily="34" charset="0"/>
              </a:rPr>
              <a:t>Người hướng dẫn</a:t>
            </a:r>
            <a:r>
              <a:rPr lang="en-AU"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AU" b="1" dirty="0">
                <a:latin typeface="Calibri" panose="020F0502020204030204" pitchFamily="34" charset="0"/>
                <a:cs typeface="Calibri" panose="020F0502020204030204" pitchFamily="34" charset="0"/>
              </a:rPr>
              <a:t>		</a:t>
            </a:r>
            <a:r>
              <a:rPr lang="en-AU" b="1" dirty="0" smtClean="0">
                <a:latin typeface="Calibri" panose="020F0502020204030204" pitchFamily="34" charset="0"/>
                <a:cs typeface="Calibri" panose="020F0502020204030204" pitchFamily="34" charset="0"/>
              </a:rPr>
              <a:t>				</a:t>
            </a:r>
            <a:r>
              <a:rPr lang="en-US" dirty="0"/>
              <a:t>TS.</a:t>
            </a:r>
            <a:r>
              <a:rPr lang="en-AU" b="1" dirty="0" smtClean="0">
                <a:latin typeface="Calibri" panose="020F0502020204030204" pitchFamily="34" charset="0"/>
                <a:cs typeface="Calibri" panose="020F0502020204030204" pitchFamily="34" charset="0"/>
              </a:rPr>
              <a:t> </a:t>
            </a:r>
            <a:r>
              <a:rPr lang="en-AU" b="1" dirty="0">
                <a:latin typeface="Calibri" panose="020F0502020204030204" pitchFamily="34" charset="0"/>
                <a:cs typeface="Calibri" panose="020F0502020204030204" pitchFamily="34" charset="0"/>
              </a:rPr>
              <a:t>Đặng Xuân </a:t>
            </a:r>
            <a:r>
              <a:rPr lang="en-AU" b="1" dirty="0" smtClean="0">
                <a:latin typeface="Calibri" panose="020F0502020204030204" pitchFamily="34" charset="0"/>
                <a:cs typeface="Calibri" panose="020F0502020204030204" pitchFamily="34" charset="0"/>
              </a:rPr>
              <a:t>Bảo</a:t>
            </a:r>
            <a:endParaRPr lang="en-US"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6613" y="261968"/>
            <a:ext cx="1230770" cy="1218584"/>
          </a:xfrm>
          <a:prstGeom prst="rect">
            <a:avLst/>
          </a:prstGeom>
        </p:spPr>
      </p:pic>
    </p:spTree>
    <p:extLst>
      <p:ext uri="{BB962C8B-B14F-4D97-AF65-F5344CB8AC3E}">
        <p14:creationId xmlns:p14="http://schemas.microsoft.com/office/powerpoint/2010/main" val="1000187732"/>
      </p:ext>
    </p:extLst>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110067" y="188685"/>
            <a:ext cx="8881533" cy="6533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186267" y="312392"/>
            <a:ext cx="7748246" cy="596918"/>
          </a:xfrm>
          <a:prstGeom prst="rect">
            <a:avLst/>
          </a:prstGeom>
        </p:spPr>
        <p:txBody>
          <a:bodyP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pPr lvl="0"/>
            <a:r>
              <a:rPr lang="en-US" sz="3000" b="1" dirty="0" smtClean="0">
                <a:latin typeface="Calibri" panose="020F0502020204030204" pitchFamily="34" charset="0"/>
                <a:cs typeface="Calibri" panose="020F0502020204030204" pitchFamily="34" charset="0"/>
              </a:rPr>
              <a:t>II. </a:t>
            </a:r>
            <a:r>
              <a:rPr lang="en-US" sz="3200" b="1" dirty="0">
                <a:latin typeface="Calibri" panose="020F0502020204030204" pitchFamily="34" charset="0"/>
                <a:cs typeface="Calibri" panose="020F0502020204030204" pitchFamily="34" charset="0"/>
              </a:rPr>
              <a:t>Truyền dữ liệu ra ngoài sử dụng NTP</a:t>
            </a:r>
          </a:p>
        </p:txBody>
      </p:sp>
      <p:sp>
        <p:nvSpPr>
          <p:cNvPr id="4" name="Rectangle 3"/>
          <p:cNvSpPr/>
          <p:nvPr/>
        </p:nvSpPr>
        <p:spPr>
          <a:xfrm>
            <a:off x="394921" y="749005"/>
            <a:ext cx="8066908" cy="492443"/>
          </a:xfrm>
          <a:prstGeom prst="rect">
            <a:avLst/>
          </a:prstGeom>
        </p:spPr>
        <p:txBody>
          <a:bodyPr wrap="square">
            <a:spAutoFit/>
          </a:bodyPr>
          <a:lstStyle/>
          <a:p>
            <a:pPr marL="285750" indent="-285750">
              <a:buFont typeface="Arial" panose="020B0604020202020204" pitchFamily="34" charset="0"/>
              <a:buChar char="•"/>
            </a:pPr>
            <a:r>
              <a:rPr lang="en-US" sz="2600" dirty="0" smtClean="0">
                <a:solidFill>
                  <a:srgbClr val="FF0000"/>
                </a:solidFill>
                <a:latin typeface="Calibri" panose="020F0502020204030204" pitchFamily="34" charset="0"/>
                <a:cs typeface="Calibri" panose="020F0502020204030204" pitchFamily="34" charset="0"/>
              </a:rPr>
              <a:t>Khả năng truyền dữ liệu:</a:t>
            </a:r>
            <a:endParaRPr lang="en-US" sz="2600" dirty="0"/>
          </a:p>
        </p:txBody>
      </p:sp>
      <p:sp>
        <p:nvSpPr>
          <p:cNvPr id="2" name="Rectangle 1"/>
          <p:cNvSpPr/>
          <p:nvPr/>
        </p:nvSpPr>
        <p:spPr>
          <a:xfrm>
            <a:off x="394921" y="1678061"/>
            <a:ext cx="8299136" cy="2677656"/>
          </a:xfrm>
          <a:prstGeom prst="rect">
            <a:avLst/>
          </a:prstGeom>
        </p:spPr>
        <p:txBody>
          <a:bodyPr wrap="square">
            <a:spAutoFit/>
          </a:bodyPr>
          <a:lstStyle/>
          <a:p>
            <a:r>
              <a:rPr lang="en-US" sz="2400" dirty="0" smtClean="0">
                <a:latin typeface="Calibri" panose="020F0502020204030204" pitchFamily="34" charset="0"/>
                <a:cs typeface="Calibri" panose="020F0502020204030204" pitchFamily="34" charset="0"/>
              </a:rPr>
              <a:t>Khi truyền dữ liệu phải tuân thủ các trường định dạng theo tiêu chuẩn NTP.</a:t>
            </a:r>
          </a:p>
          <a:p>
            <a:endParaRPr lang="en-US" sz="2400" dirty="0" smtClean="0">
              <a:latin typeface="Calibri" panose="020F0502020204030204" pitchFamily="34" charset="0"/>
              <a:cs typeface="Calibri" panose="020F0502020204030204" pitchFamily="34" charset="0"/>
            </a:endParaRPr>
          </a:p>
          <a:p>
            <a:pPr marL="285750" indent="-285750">
              <a:buFontTx/>
              <a:buChar char="-"/>
            </a:pPr>
            <a:r>
              <a:rPr lang="en-US" sz="2400" dirty="0" smtClean="0">
                <a:latin typeface="Calibri" panose="020F0502020204030204" pitchFamily="34" charset="0"/>
                <a:cs typeface="Calibri" panose="020F0502020204030204" pitchFamily="34" charset="0"/>
              </a:rPr>
              <a:t>LI </a:t>
            </a:r>
            <a:r>
              <a:rPr lang="en-US" sz="2400" dirty="0">
                <a:latin typeface="Calibri" panose="020F0502020204030204" pitchFamily="34" charset="0"/>
                <a:cs typeface="Calibri" panose="020F0502020204030204" pitchFamily="34" charset="0"/>
              </a:rPr>
              <a:t>(Leap indicator) </a:t>
            </a:r>
            <a:r>
              <a:rPr lang="en-US" sz="2400" dirty="0" smtClean="0">
                <a:latin typeface="Calibri" panose="020F0502020204030204" pitchFamily="34" charset="0"/>
                <a:cs typeface="Calibri" panose="020F0502020204030204" pitchFamily="34" charset="0"/>
              </a:rPr>
              <a:t>, Verion number (VN), Mode, Stratum. (2 byte)</a:t>
            </a:r>
          </a:p>
          <a:p>
            <a:pPr marL="285750" indent="-285750">
              <a:buFontTx/>
              <a:buChar char="-"/>
            </a:pPr>
            <a:r>
              <a:rPr lang="en-US" sz="2400" dirty="0" smtClean="0">
                <a:latin typeface="Calibri" panose="020F0502020204030204" pitchFamily="34" charset="0"/>
                <a:cs typeface="Calibri" panose="020F0502020204030204" pitchFamily="34" charset="0"/>
              </a:rPr>
              <a:t>Các trường khác có thể sử dụng để truyền dữ liệu</a:t>
            </a:r>
          </a:p>
          <a:p>
            <a:pPr marL="285750" indent="-285750">
              <a:buFontTx/>
              <a:buChar char="-"/>
            </a:pPr>
            <a:r>
              <a:rPr lang="en-US" sz="2400" dirty="0" smtClean="0">
                <a:latin typeface="Calibri" panose="020F0502020204030204" pitchFamily="34" charset="0"/>
                <a:cs typeface="Calibri" panose="020F0502020204030204" pitchFamily="34" charset="0"/>
              </a:rPr>
              <a:t>Đối với NTP version 3 dữ liệu có thể truyền tối đa là 46 byte</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197605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9502" y="316126"/>
            <a:ext cx="4919812" cy="671512"/>
          </a:xfrm>
        </p:spPr>
        <p:txBody>
          <a:bodyPr>
            <a:normAutofit/>
          </a:bodyPr>
          <a:lstStyle/>
          <a:p>
            <a:r>
              <a:rPr lang="en-US" sz="3000" b="1" dirty="0"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
        <p:nvSpPr>
          <p:cNvPr id="5" name="Rectangle 4"/>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105564" y="4356976"/>
            <a:ext cx="2760692" cy="461665"/>
          </a:xfrm>
          <a:prstGeom prst="rect">
            <a:avLst/>
          </a:prstGeom>
        </p:spPr>
        <p:txBody>
          <a:bodyPr wrap="none">
            <a:spAutoFit/>
          </a:bodyPr>
          <a:lstStyle/>
          <a:p>
            <a:r>
              <a:rPr lang="en-US" sz="2400" dirty="0">
                <a:latin typeface="Calibri" panose="020F0502020204030204" pitchFamily="34" charset="0"/>
                <a:cs typeface="Calibri" panose="020F0502020204030204" pitchFamily="34" charset="0"/>
              </a:rPr>
              <a:t>Mô hình </a:t>
            </a:r>
            <a:r>
              <a:rPr lang="en-US" sz="2400" dirty="0" smtClean="0">
                <a:latin typeface="Calibri" panose="020F0502020204030204" pitchFamily="34" charset="0"/>
                <a:cs typeface="Calibri" panose="020F0502020204030204" pitchFamily="34" charset="0"/>
              </a:rPr>
              <a:t>thử </a:t>
            </a:r>
            <a:r>
              <a:rPr lang="en-US" sz="2400" dirty="0">
                <a:latin typeface="Calibri" panose="020F0502020204030204" pitchFamily="34" charset="0"/>
                <a:cs typeface="Calibri" panose="020F0502020204030204" pitchFamily="34" charset="0"/>
              </a:rPr>
              <a:t>nghiệm</a:t>
            </a:r>
          </a:p>
        </p:txBody>
      </p:sp>
      <p:pic>
        <p:nvPicPr>
          <p:cNvPr id="3" name="Picture 2"/>
          <p:cNvPicPr>
            <a:picLocks noChangeAspect="1"/>
          </p:cNvPicPr>
          <p:nvPr/>
        </p:nvPicPr>
        <p:blipFill>
          <a:blip r:embed="rId3"/>
          <a:stretch>
            <a:fillRect/>
          </a:stretch>
        </p:blipFill>
        <p:spPr>
          <a:xfrm>
            <a:off x="519757" y="1789610"/>
            <a:ext cx="8062151" cy="2301378"/>
          </a:xfrm>
          <a:prstGeom prst="rect">
            <a:avLst/>
          </a:prstGeom>
        </p:spPr>
      </p:pic>
    </p:spTree>
    <p:extLst>
      <p:ext uri="{BB962C8B-B14F-4D97-AF65-F5344CB8AC3E}">
        <p14:creationId xmlns:p14="http://schemas.microsoft.com/office/powerpoint/2010/main" val="30736456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502" y="1002054"/>
            <a:ext cx="7585656" cy="438785"/>
          </a:xfrm>
        </p:spPr>
        <p:txBody>
          <a:bodyPr>
            <a:noAutofit/>
          </a:bodyPr>
          <a:lstStyle/>
          <a:p>
            <a:pPr marL="342900" indent="-342900"/>
            <a:r>
              <a:rPr lang="en-US" sz="2600" dirty="0" smtClean="0">
                <a:solidFill>
                  <a:srgbClr val="FF0000"/>
                </a:solidFill>
                <a:latin typeface="Calibri" panose="020F0502020204030204" pitchFamily="34" charset="0"/>
                <a:cs typeface="Calibri" panose="020F0502020204030204" pitchFamily="34" charset="0"/>
              </a:rPr>
              <a:t>Nội dung file password.txt</a:t>
            </a:r>
            <a:endParaRPr lang="en-US" sz="2600" dirty="0">
              <a:solidFill>
                <a:srgbClr val="FF0000"/>
              </a:solidFill>
              <a:latin typeface="Calibri" panose="020F0502020204030204" pitchFamily="34" charset="0"/>
              <a:cs typeface="Calibri" panose="020F0502020204030204" pitchFamily="34" charset="0"/>
            </a:endParaRPr>
          </a:p>
        </p:txBody>
      </p:sp>
      <p:pic>
        <p:nvPicPr>
          <p:cNvPr id="512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67" y="1537982"/>
            <a:ext cx="8873512" cy="5087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idx="4294967295"/>
          </p:nvPr>
        </p:nvSpPr>
        <p:spPr>
          <a:xfrm>
            <a:off x="479502" y="316126"/>
            <a:ext cx="4919812" cy="671512"/>
          </a:xfrm>
        </p:spPr>
        <p:txBody>
          <a:bodyPr>
            <a:normAutofit/>
          </a:bodyPr>
          <a:lstStyle/>
          <a:p>
            <a:r>
              <a:rPr lang="en-US" sz="3000" b="1" dirty="0"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201618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344" y="769257"/>
            <a:ext cx="5376127" cy="686063"/>
          </a:xfrm>
        </p:spPr>
        <p:txBody>
          <a:bodyPr>
            <a:normAutofit/>
          </a:bodyPr>
          <a:lstStyle/>
          <a:p>
            <a:pPr marL="457200" indent="-457200">
              <a:buFont typeface="Arial" panose="020B0604020202020204" pitchFamily="34" charset="0"/>
              <a:buChar char="•"/>
            </a:pPr>
            <a:r>
              <a:rPr lang="en-US" sz="2600" dirty="0" err="1">
                <a:solidFill>
                  <a:srgbClr val="FF0000"/>
                </a:solidFill>
                <a:latin typeface="Calibri" panose="020F0502020204030204" pitchFamily="34" charset="0"/>
                <a:cs typeface="Calibri" panose="020F0502020204030204" pitchFamily="34" charset="0"/>
              </a:rPr>
              <a:t>Khởi</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chạy</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trên</a:t>
            </a:r>
            <a:r>
              <a:rPr lang="en-US" sz="2600" dirty="0">
                <a:solidFill>
                  <a:srgbClr val="FF0000"/>
                </a:solidFill>
                <a:latin typeface="Calibri" panose="020F0502020204030204" pitchFamily="34" charset="0"/>
                <a:cs typeface="Calibri" panose="020F0502020204030204" pitchFamily="34" charset="0"/>
              </a:rPr>
              <a:t> server</a:t>
            </a:r>
          </a:p>
        </p:txBody>
      </p:sp>
      <p:pic>
        <p:nvPicPr>
          <p:cNvPr id="5" name="Picture 4"/>
          <p:cNvPicPr>
            <a:picLocks noChangeAspect="1"/>
          </p:cNvPicPr>
          <p:nvPr/>
        </p:nvPicPr>
        <p:blipFill>
          <a:blip r:embed="rId3"/>
          <a:stretch>
            <a:fillRect/>
          </a:stretch>
        </p:blipFill>
        <p:spPr>
          <a:xfrm>
            <a:off x="211873" y="1455320"/>
            <a:ext cx="8743441" cy="4461335"/>
          </a:xfrm>
          <a:prstGeom prst="rect">
            <a:avLst/>
          </a:prstGeom>
          <a:blipFill>
            <a:blip r:embed="rId2"/>
            <a:stretch>
              <a:fillRect/>
            </a:stretch>
          </a:blipFill>
        </p:spPr>
      </p:pic>
      <p:sp>
        <p:nvSpPr>
          <p:cNvPr id="8" name="Rectangle 7"/>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173497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413" y="985517"/>
            <a:ext cx="3193962" cy="741324"/>
          </a:xfrm>
        </p:spPr>
        <p:txBody>
          <a:bodyPr>
            <a:normAutofit/>
          </a:bodyPr>
          <a:lstStyle/>
          <a:p>
            <a:pPr marL="457200" indent="-457200">
              <a:buFont typeface="Arial" panose="020B0604020202020204" pitchFamily="34" charset="0"/>
              <a:buChar char="•"/>
            </a:pPr>
            <a:r>
              <a:rPr lang="en-US" sz="2600" dirty="0" err="1">
                <a:solidFill>
                  <a:srgbClr val="FF0000"/>
                </a:solidFill>
                <a:latin typeface="Calibri" panose="020F0502020204030204" pitchFamily="34" charset="0"/>
                <a:cs typeface="Calibri" panose="020F0502020204030204" pitchFamily="34" charset="0"/>
              </a:rPr>
              <a:t>Khởi</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chạy</a:t>
            </a:r>
            <a:r>
              <a:rPr lang="en-US" sz="2600" dirty="0">
                <a:solidFill>
                  <a:srgbClr val="FF0000"/>
                </a:solidFill>
                <a:latin typeface="Calibri" panose="020F0502020204030204" pitchFamily="34" charset="0"/>
                <a:cs typeface="Calibri" panose="020F0502020204030204" pitchFamily="34" charset="0"/>
              </a:rPr>
              <a:t> client</a:t>
            </a:r>
          </a:p>
        </p:txBody>
      </p:sp>
      <p:pic>
        <p:nvPicPr>
          <p:cNvPr id="717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53" y="1682939"/>
            <a:ext cx="8845247" cy="503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6502304"/>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4904" y="918195"/>
            <a:ext cx="5810715" cy="752384"/>
          </a:xfrm>
        </p:spPr>
        <p:txBody>
          <a:bodyPr>
            <a:noAutofit/>
          </a:bodyPr>
          <a:lstStyle/>
          <a:p>
            <a:pPr marL="457200" indent="-457200">
              <a:buFont typeface="Arial" panose="020B0604020202020204" pitchFamily="34" charset="0"/>
              <a:buChar char="•"/>
            </a:pPr>
            <a:r>
              <a:rPr lang="en-US" sz="2600" dirty="0" err="1">
                <a:solidFill>
                  <a:srgbClr val="FF0000"/>
                </a:solidFill>
                <a:latin typeface="Calibri" panose="020F0502020204030204" pitchFamily="34" charset="0"/>
                <a:cs typeface="Calibri" panose="020F0502020204030204" pitchFamily="34" charset="0"/>
              </a:rPr>
              <a:t>Kết</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quả</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thu</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được</a:t>
            </a:r>
            <a:r>
              <a:rPr lang="en-US" sz="2600" dirty="0">
                <a:solidFill>
                  <a:srgbClr val="FF0000"/>
                </a:solidFill>
                <a:latin typeface="Calibri" panose="020F0502020204030204" pitchFamily="34" charset="0"/>
                <a:cs typeface="Calibri" panose="020F0502020204030204" pitchFamily="34" charset="0"/>
              </a:rPr>
              <a:t> </a:t>
            </a:r>
            <a:r>
              <a:rPr lang="en-US" sz="2600" dirty="0" err="1">
                <a:solidFill>
                  <a:srgbClr val="FF0000"/>
                </a:solidFill>
                <a:latin typeface="Calibri" panose="020F0502020204030204" pitchFamily="34" charset="0"/>
                <a:cs typeface="Calibri" panose="020F0502020204030204" pitchFamily="34" charset="0"/>
              </a:rPr>
              <a:t>trên</a:t>
            </a:r>
            <a:r>
              <a:rPr lang="en-US" sz="2600" dirty="0">
                <a:solidFill>
                  <a:srgbClr val="FF0000"/>
                </a:solidFill>
                <a:latin typeface="Calibri" panose="020F0502020204030204" pitchFamily="34" charset="0"/>
                <a:cs typeface="Calibri" panose="020F0502020204030204" pitchFamily="34" charset="0"/>
              </a:rPr>
              <a:t> server</a:t>
            </a:r>
          </a:p>
        </p:txBody>
      </p:sp>
      <p:pic>
        <p:nvPicPr>
          <p:cNvPr id="819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04" y="1670579"/>
            <a:ext cx="8605267" cy="5008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63436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5328" y="798284"/>
            <a:ext cx="7886700" cy="599849"/>
          </a:xfrm>
        </p:spPr>
        <p:txBody>
          <a:bodyPr>
            <a:normAutofit/>
          </a:bodyPr>
          <a:lstStyle/>
          <a:p>
            <a:pPr marL="342900" indent="-3429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Kết quả </a:t>
            </a:r>
            <a:r>
              <a:rPr lang="en-US" sz="2400" dirty="0" smtClean="0">
                <a:solidFill>
                  <a:srgbClr val="FF0000"/>
                </a:solidFill>
                <a:latin typeface="Arial" panose="020B0604020202020204" pitchFamily="34" charset="0"/>
                <a:cs typeface="Arial" panose="020B0604020202020204" pitchFamily="34" charset="0"/>
              </a:rPr>
              <a:t>gói tin trên đường truyền</a:t>
            </a:r>
            <a:endParaRPr lang="en-US" sz="2400" dirty="0">
              <a:solidFill>
                <a:srgbClr val="FF0000"/>
              </a:solidFill>
              <a:latin typeface="Arial" panose="020B0604020202020204" pitchFamily="34" charset="0"/>
              <a:cs typeface="Arial" panose="020B0604020202020204" pitchFamily="34" charset="0"/>
            </a:endParaRPr>
          </a:p>
        </p:txBody>
      </p:sp>
      <p:pic>
        <p:nvPicPr>
          <p:cNvPr id="921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328" y="1538513"/>
            <a:ext cx="8680958" cy="5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479502" y="316126"/>
            <a:ext cx="4919812" cy="6715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r>
              <a:rPr lang="en-US" sz="3000" b="1" smtClean="0">
                <a:latin typeface="Calibri" panose="020F0502020204030204" pitchFamily="34" charset="0"/>
                <a:cs typeface="Calibri" panose="020F0502020204030204" pitchFamily="34" charset="0"/>
              </a:rPr>
              <a:t>IV. Kết quả thử nghiệm</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2048607"/>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05692" y="230201"/>
            <a:ext cx="3360792" cy="553998"/>
          </a:xfrm>
          <a:prstGeom prst="rect">
            <a:avLst/>
          </a:prstGeom>
        </p:spPr>
        <p:txBody>
          <a:bodyPr wrap="none">
            <a:spAutoFit/>
          </a:bodyPr>
          <a:lstStyle/>
          <a:p>
            <a:pPr lvl="0"/>
            <a:r>
              <a:rPr lang="en-US" sz="3000" b="1" dirty="0" smtClean="0">
                <a:latin typeface="Calibri" panose="020F0502020204030204" pitchFamily="34" charset="0"/>
                <a:cs typeface="Calibri" panose="020F0502020204030204" pitchFamily="34" charset="0"/>
              </a:rPr>
              <a:t>V. Đề xuất giải pháp</a:t>
            </a:r>
            <a:endParaRPr lang="en-US" sz="3000" b="1" dirty="0">
              <a:latin typeface="Calibri" panose="020F0502020204030204" pitchFamily="34" charset="0"/>
              <a:cs typeface="Calibri" panose="020F0502020204030204" pitchFamily="34" charset="0"/>
            </a:endParaRPr>
          </a:p>
        </p:txBody>
      </p:sp>
      <p:pic>
        <p:nvPicPr>
          <p:cNvPr id="1028" name="Picture 4" descr="Phòng net game vắng khách (ế), làm gì để phòng net game đông khá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555" y="2222362"/>
            <a:ext cx="2952445" cy="23015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6023" y="1207328"/>
            <a:ext cx="6380922" cy="47111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Chặn các dịch vụ không cần thiết.</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Triển khai hệ thống kiểm soát dữ liệu vào ra hệ thống.</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Đối với giao thức NTP nên sử dụng một server riêng trong mạng.</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Xây dựng hệ thống DLP.</a:t>
            </a:r>
            <a:endParaRPr lang="en-US" sz="2400" dirty="0">
              <a:latin typeface="Calibri" panose="020F0502020204030204" pitchFamily="34" charset="0"/>
              <a:cs typeface="Calibri" panose="020F0502020204030204" pitchFamily="34" charset="0"/>
            </a:endParaRPr>
          </a:p>
        </p:txBody>
      </p:sp>
      <p:sp>
        <p:nvSpPr>
          <p:cNvPr id="7" name="Rectangle 6"/>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116322"/>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10067" y="67733"/>
            <a:ext cx="88815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44826" y="784199"/>
            <a:ext cx="2959458" cy="492443"/>
          </a:xfrm>
          <a:prstGeom prst="rect">
            <a:avLst/>
          </a:prstGeom>
        </p:spPr>
        <p:txBody>
          <a:bodyPr wrap="square">
            <a:spAutoFit/>
          </a:bodyPr>
          <a:lstStyle/>
          <a:p>
            <a:r>
              <a:rPr lang="en-US" sz="2600" dirty="0" smtClean="0">
                <a:solidFill>
                  <a:srgbClr val="FF0000"/>
                </a:solidFill>
                <a:latin typeface="Calibri" panose="020F0502020204030204" pitchFamily="34" charset="0"/>
                <a:cs typeface="Calibri" panose="020F0502020204030204" pitchFamily="34" charset="0"/>
              </a:rPr>
              <a:t>Kết quả đạt được</a:t>
            </a:r>
            <a:endParaRPr lang="en-US" sz="2600" dirty="0">
              <a:solidFill>
                <a:srgbClr val="FF0000"/>
              </a:solidFill>
              <a:latin typeface="Calibri" panose="020F0502020204030204" pitchFamily="34" charset="0"/>
              <a:cs typeface="Calibri" panose="020F0502020204030204" pitchFamily="34" charset="0"/>
            </a:endParaRPr>
          </a:p>
        </p:txBody>
      </p:sp>
      <p:sp>
        <p:nvSpPr>
          <p:cNvPr id="7" name="Rectangle 6"/>
          <p:cNvSpPr/>
          <p:nvPr/>
        </p:nvSpPr>
        <p:spPr>
          <a:xfrm>
            <a:off x="305692" y="230201"/>
            <a:ext cx="1523238" cy="553998"/>
          </a:xfrm>
          <a:prstGeom prst="rect">
            <a:avLst/>
          </a:prstGeom>
        </p:spPr>
        <p:txBody>
          <a:bodyPr wrap="none">
            <a:spAutoFit/>
          </a:bodyPr>
          <a:lstStyle/>
          <a:p>
            <a:pPr lvl="0"/>
            <a:r>
              <a:rPr lang="en-AU" sz="3000" b="1" dirty="0" smtClean="0">
                <a:latin typeface="Calibri" panose="020F0502020204030204" pitchFamily="34" charset="0"/>
                <a:cs typeface="Calibri" panose="020F0502020204030204" pitchFamily="34" charset="0"/>
              </a:rPr>
              <a:t>Tổng kết</a:t>
            </a:r>
            <a:endParaRPr lang="en-US" sz="3000" b="1" dirty="0">
              <a:latin typeface="Calibri" panose="020F0502020204030204" pitchFamily="34" charset="0"/>
              <a:cs typeface="Calibri" panose="020F0502020204030204" pitchFamily="34" charset="0"/>
            </a:endParaRPr>
          </a:p>
        </p:txBody>
      </p:sp>
      <p:sp>
        <p:nvSpPr>
          <p:cNvPr id="6" name="Rectangle 5"/>
          <p:cNvSpPr/>
          <p:nvPr/>
        </p:nvSpPr>
        <p:spPr>
          <a:xfrm>
            <a:off x="544826" y="1467262"/>
            <a:ext cx="8446774" cy="1200329"/>
          </a:xfrm>
          <a:prstGeom prst="rect">
            <a:avLst/>
          </a:prstGeom>
        </p:spPr>
        <p:txBody>
          <a:bodyPr wrap="square">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Bước đầu đồ án đã hoàn thành được mục đích đề ra của đề tài</a:t>
            </a:r>
            <a:r>
              <a:rPr lang="en-US" sz="24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Đề tài cung cấp một góc nhìn mới về truyền dữ liệu có thể bị khai thác.</a:t>
            </a:r>
          </a:p>
        </p:txBody>
      </p:sp>
      <p:sp>
        <p:nvSpPr>
          <p:cNvPr id="9" name="Rectangle 8"/>
          <p:cNvSpPr/>
          <p:nvPr/>
        </p:nvSpPr>
        <p:spPr>
          <a:xfrm>
            <a:off x="544825" y="2858211"/>
            <a:ext cx="4563887" cy="492443"/>
          </a:xfrm>
          <a:prstGeom prst="rect">
            <a:avLst/>
          </a:prstGeom>
        </p:spPr>
        <p:txBody>
          <a:bodyPr wrap="square">
            <a:spAutoFit/>
          </a:bodyPr>
          <a:lstStyle/>
          <a:p>
            <a:r>
              <a:rPr lang="en-US" sz="2600" dirty="0" smtClean="0">
                <a:solidFill>
                  <a:srgbClr val="FF0000"/>
                </a:solidFill>
                <a:latin typeface="Calibri" panose="020F0502020204030204" pitchFamily="34" charset="0"/>
                <a:cs typeface="Calibri" panose="020F0502020204030204" pitchFamily="34" charset="0"/>
              </a:rPr>
              <a:t>Phương hướng phát triển</a:t>
            </a:r>
            <a:endParaRPr lang="en-US" sz="26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544825" y="3435150"/>
            <a:ext cx="8042584" cy="461665"/>
          </a:xfrm>
          <a:prstGeom prst="rect">
            <a:avLst/>
          </a:prstGeom>
        </p:spPr>
        <p:txBody>
          <a:bodyPr wrap="square">
            <a:spAutoFit/>
          </a:bodyPr>
          <a:lstStyle/>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Tiếp tục tìm hiểu đối với các giao thức khác.</a:t>
            </a:r>
          </a:p>
        </p:txBody>
      </p:sp>
    </p:spTree>
    <p:extLst>
      <p:ext uri="{BB962C8B-B14F-4D97-AF65-F5344CB8AC3E}">
        <p14:creationId xmlns:p14="http://schemas.microsoft.com/office/powerpoint/2010/main" val="176349370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3667" y="936703"/>
            <a:ext cx="7541682" cy="5586760"/>
          </a:xfrm>
        </p:spPr>
        <p:txBody>
          <a:bodyPr>
            <a:noAutofit/>
          </a:bodyPr>
          <a:lstStyle/>
          <a:p>
            <a:pPr marL="0" indent="0" algn="ctr">
              <a:buNone/>
            </a:pPr>
            <a:r>
              <a:rPr lang="en-US" sz="8000" dirty="0" smtClean="0">
                <a:solidFill>
                  <a:schemeClr val="accent2">
                    <a:lumMod val="75000"/>
                  </a:schemeClr>
                </a:solidFill>
                <a:latin typeface="Arial" panose="020B0604020202020204" pitchFamily="34" charset="0"/>
                <a:cs typeface="Arial" panose="020B0604020202020204" pitchFamily="34" charset="0"/>
              </a:rPr>
              <a:t>Cảm ơn thầy cô và các bạn đã lắng nghe</a:t>
            </a:r>
          </a:p>
        </p:txBody>
      </p:sp>
      <p:sp>
        <p:nvSpPr>
          <p:cNvPr id="2" name="Smiley Face 1"/>
          <p:cNvSpPr/>
          <p:nvPr/>
        </p:nvSpPr>
        <p:spPr>
          <a:xfrm>
            <a:off x="3021980" y="5118410"/>
            <a:ext cx="914400" cy="91440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art 3"/>
          <p:cNvSpPr/>
          <p:nvPr/>
        </p:nvSpPr>
        <p:spPr>
          <a:xfrm>
            <a:off x="4192859" y="5118410"/>
            <a:ext cx="914400" cy="91440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art 4"/>
          <p:cNvSpPr/>
          <p:nvPr/>
        </p:nvSpPr>
        <p:spPr>
          <a:xfrm>
            <a:off x="5363737" y="5118410"/>
            <a:ext cx="1003609" cy="914400"/>
          </a:xfrm>
          <a:prstGeom prst="hear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30951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245945" y="207946"/>
            <a:ext cx="4538548" cy="769441"/>
          </a:xfrm>
          <a:prstGeom prst="rect">
            <a:avLst/>
          </a:prstGeom>
        </p:spPr>
        <p:txBody>
          <a:bodyPr wrap="square">
            <a:spAutoFit/>
          </a:bodyPr>
          <a:lstStyle/>
          <a:p>
            <a:r>
              <a:rPr lang="en-US" sz="4400" dirty="0" err="1">
                <a:latin typeface="Calibri" panose="020F0502020204030204" pitchFamily="34" charset="0"/>
                <a:cs typeface="Calibri" panose="020F0502020204030204" pitchFamily="34" charset="0"/>
              </a:rPr>
              <a:t>Đặt</a:t>
            </a:r>
            <a:r>
              <a:rPr lang="en-US" sz="4400" dirty="0">
                <a:latin typeface="Calibri" panose="020F0502020204030204" pitchFamily="34" charset="0"/>
                <a:cs typeface="Calibri" panose="020F0502020204030204" pitchFamily="34" charset="0"/>
              </a:rPr>
              <a:t> </a:t>
            </a:r>
            <a:r>
              <a:rPr lang="en-US" sz="4400" dirty="0" err="1">
                <a:latin typeface="Calibri" panose="020F0502020204030204" pitchFamily="34" charset="0"/>
                <a:cs typeface="Calibri" panose="020F0502020204030204" pitchFamily="34" charset="0"/>
              </a:rPr>
              <a:t>vấn</a:t>
            </a:r>
            <a:r>
              <a:rPr lang="en-US" sz="4400" dirty="0">
                <a:latin typeface="Calibri" panose="020F0502020204030204" pitchFamily="34" charset="0"/>
                <a:cs typeface="Calibri" panose="020F0502020204030204" pitchFamily="34" charset="0"/>
              </a:rPr>
              <a:t> </a:t>
            </a:r>
            <a:r>
              <a:rPr lang="en-US" sz="4400" dirty="0" err="1">
                <a:latin typeface="Calibri" panose="020F0502020204030204" pitchFamily="34" charset="0"/>
                <a:cs typeface="Calibri" panose="020F0502020204030204" pitchFamily="34" charset="0"/>
              </a:rPr>
              <a:t>đề</a:t>
            </a:r>
            <a:endParaRPr lang="en-US" sz="4400" dirty="0">
              <a:latin typeface="Calibri" panose="020F0502020204030204" pitchFamily="34" charset="0"/>
              <a:cs typeface="Calibri" panose="020F0502020204030204" pitchFamily="34" charset="0"/>
            </a:endParaRPr>
          </a:p>
        </p:txBody>
      </p:sp>
      <p:sp>
        <p:nvSpPr>
          <p:cNvPr id="2" name="Rectangle 1"/>
          <p:cNvSpPr/>
          <p:nvPr/>
        </p:nvSpPr>
        <p:spPr>
          <a:xfrm>
            <a:off x="110067" y="67733"/>
            <a:ext cx="8805333" cy="665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56734" y="1759003"/>
            <a:ext cx="6663266" cy="369332"/>
          </a:xfrm>
          <a:prstGeom prst="rect">
            <a:avLst/>
          </a:prstGeom>
        </p:spPr>
        <p:txBody>
          <a:bodyPr wrap="square">
            <a:spAutoFit/>
          </a:bodyPr>
          <a:lstStyle/>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Dữ liệu là thành phần quan trọng trong thời đại công nghệ 4.0</a:t>
            </a:r>
          </a:p>
        </p:txBody>
      </p:sp>
      <p:sp>
        <p:nvSpPr>
          <p:cNvPr id="4" name="Rectangle 3"/>
          <p:cNvSpPr/>
          <p:nvPr/>
        </p:nvSpPr>
        <p:spPr>
          <a:xfrm>
            <a:off x="1320800" y="2194804"/>
            <a:ext cx="7340600" cy="1477328"/>
          </a:xfrm>
          <a:prstGeom prst="rect">
            <a:avLst/>
          </a:prstGeom>
        </p:spPr>
        <p:txBody>
          <a:bodyPr wrap="square">
            <a:spAutoFit/>
          </a:bodyPr>
          <a:lstStyle/>
          <a:p>
            <a:pPr lvl="0"/>
            <a:r>
              <a:rPr lang="en-US" dirty="0">
                <a:latin typeface="Calibri" panose="020F0502020204030204" pitchFamily="34" charset="0"/>
                <a:cs typeface="Calibri" panose="020F0502020204030204" pitchFamily="34" charset="0"/>
              </a:rPr>
              <a:t>- Các ứng dụng FB, Google, tiktok,... Vẫn đang thu thập dữ liệu của người dùng hàng ngày.</a:t>
            </a:r>
          </a:p>
          <a:p>
            <a:pPr lvl="0"/>
            <a:r>
              <a:rPr lang="en-US" dirty="0">
                <a:latin typeface="Calibri" panose="020F0502020204030204" pitchFamily="34" charset="0"/>
                <a:cs typeface="Calibri" panose="020F0502020204030204" pitchFamily="34" charset="0"/>
              </a:rPr>
              <a:t>- Mỹ cảnh báo đồng minh về vấn đề bảo mật của Huawei.</a:t>
            </a:r>
          </a:p>
          <a:p>
            <a:pPr lvl="0"/>
            <a:r>
              <a:rPr lang="en-US" dirty="0" smtClean="0">
                <a:latin typeface="Calibri" panose="020F0502020204030204" pitchFamily="34" charset="0"/>
                <a:cs typeface="Calibri" panose="020F0502020204030204" pitchFamily="34" charset="0"/>
              </a:rPr>
              <a:t>- Các </a:t>
            </a:r>
            <a:r>
              <a:rPr lang="en-US" dirty="0">
                <a:latin typeface="Calibri" panose="020F0502020204030204" pitchFamily="34" charset="0"/>
                <a:cs typeface="Calibri" panose="020F0502020204030204" pitchFamily="34" charset="0"/>
              </a:rPr>
              <a:t>gián điệp trong các công ty, trường học</a:t>
            </a:r>
            <a:r>
              <a:rPr lang="en-US" dirty="0" smtClean="0">
                <a:latin typeface="Calibri" panose="020F0502020204030204" pitchFamily="34" charset="0"/>
                <a:cs typeface="Calibri" panose="020F0502020204030204" pitchFamily="34" charset="0"/>
              </a:rPr>
              <a:t>.</a:t>
            </a:r>
          </a:p>
          <a:p>
            <a:pPr lvl="0"/>
            <a:r>
              <a:rPr lang="en-US" dirty="0" smtClean="0">
                <a:latin typeface="Calibri" panose="020F0502020204030204" pitchFamily="34" charset="0"/>
                <a:cs typeface="Calibri" panose="020F0502020204030204" pitchFamily="34" charset="0"/>
              </a:rPr>
              <a:t>- Các cuộc tấn công apt, tấng công mạng để thu thập thông tin quan trọng.</a:t>
            </a:r>
            <a:endParaRPr lang="en-US" dirty="0">
              <a:latin typeface="Calibri" panose="020F0502020204030204" pitchFamily="34" charset="0"/>
              <a:cs typeface="Calibri" panose="020F0502020204030204" pitchFamily="34" charset="0"/>
            </a:endParaRPr>
          </a:p>
        </p:txBody>
      </p:sp>
      <p:sp>
        <p:nvSpPr>
          <p:cNvPr id="7" name="Rectangle 6"/>
          <p:cNvSpPr/>
          <p:nvPr/>
        </p:nvSpPr>
        <p:spPr>
          <a:xfrm>
            <a:off x="956734" y="4056102"/>
            <a:ext cx="6663266" cy="1477328"/>
          </a:xfrm>
          <a:prstGeom prst="rect">
            <a:avLst/>
          </a:prstGeom>
        </p:spPr>
        <p:txBody>
          <a:bodyPr wrap="square">
            <a:spAutoFit/>
          </a:bodyPr>
          <a:lstStyle/>
          <a:p>
            <a:pPr marL="285750" lvl="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Khi kẻ tấn công có khả năng truy cập vào hệ thống, kẻ tấn công sẽ cố gắng mở 1 backdoor, hoặc tìm mọi cách để truyền dữ liệu ra ngoài.</a:t>
            </a:r>
            <a:endParaRPr lang="en-US"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NTP là giao thức có nguy cơ sẽ được sử kẻ tấn công sử dụng để tạo một đường hầm dữ liệu ra ngoài vì sự dễ dãi của hệ thống.</a:t>
            </a:r>
          </a:p>
        </p:txBody>
      </p:sp>
    </p:spTree>
    <p:extLst>
      <p:ext uri="{BB962C8B-B14F-4D97-AF65-F5344CB8AC3E}">
        <p14:creationId xmlns:p14="http://schemas.microsoft.com/office/powerpoint/2010/main" val="132702254"/>
      </p:ext>
    </p:extLst>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050" name="Picture 2" descr="Q and a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2239" y="1998662"/>
            <a:ext cx="3267075"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43412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254" y="1231434"/>
            <a:ext cx="7347491" cy="4403598"/>
          </a:xfrm>
          <a:prstGeom prst="rect">
            <a:avLst/>
          </a:prstGeom>
        </p:spPr>
      </p:pic>
      <p:sp>
        <p:nvSpPr>
          <p:cNvPr id="2" name="Rectangle 1"/>
          <p:cNvSpPr/>
          <p:nvPr/>
        </p:nvSpPr>
        <p:spPr>
          <a:xfrm>
            <a:off x="3395545" y="338667"/>
            <a:ext cx="3259255" cy="769441"/>
          </a:xfrm>
          <a:prstGeom prst="rect">
            <a:avLst/>
          </a:prstGeom>
        </p:spPr>
        <p:txBody>
          <a:bodyPr wrap="square">
            <a:spAutoFit/>
          </a:bodyPr>
          <a:lstStyle/>
          <a:p>
            <a:r>
              <a:rPr lang="en-US" sz="4400" dirty="0" smtClean="0">
                <a:latin typeface="Calibri" panose="020F0502020204030204" pitchFamily="34" charset="0"/>
                <a:cs typeface="Calibri" panose="020F0502020204030204" pitchFamily="34" charset="0"/>
              </a:rPr>
              <a:t>Mục tiêu</a:t>
            </a:r>
            <a:endParaRPr lang="en-US" sz="4400" dirty="0">
              <a:latin typeface="Calibri" panose="020F0502020204030204" pitchFamily="34" charset="0"/>
              <a:cs typeface="Calibri" panose="020F0502020204030204" pitchFamily="34" charset="0"/>
            </a:endParaRPr>
          </a:p>
        </p:txBody>
      </p:sp>
      <p:sp>
        <p:nvSpPr>
          <p:cNvPr id="4" name="Rectangle 3"/>
          <p:cNvSpPr/>
          <p:nvPr/>
        </p:nvSpPr>
        <p:spPr>
          <a:xfrm>
            <a:off x="3299026" y="3547531"/>
            <a:ext cx="2359684" cy="369332"/>
          </a:xfrm>
          <a:prstGeom prst="rect">
            <a:avLst/>
          </a:prstGeom>
        </p:spPr>
        <p:txBody>
          <a:bodyPr wrap="none">
            <a:prstTxWarp prst="textArchUp">
              <a:avLst/>
            </a:prstTxWarp>
            <a:spAutoFit/>
          </a:bodyPr>
          <a:lstStyle/>
          <a:p>
            <a:pPr algn="ctr"/>
            <a:r>
              <a:rPr lang="en-US" sz="2400" dirty="0">
                <a:latin typeface="Calibri" panose="020F0502020204030204" pitchFamily="34" charset="0"/>
                <a:cs typeface="Calibri" panose="020F0502020204030204" pitchFamily="34" charset="0"/>
              </a:rPr>
              <a:t>Truyền dữ liệu </a:t>
            </a:r>
            <a:r>
              <a:rPr lang="en-US" sz="2400" dirty="0" smtClean="0">
                <a:latin typeface="Calibri" panose="020F0502020204030204" pitchFamily="34" charset="0"/>
                <a:cs typeface="Calibri" panose="020F0502020204030204" pitchFamily="34" charset="0"/>
              </a:rPr>
              <a:t>ra </a:t>
            </a:r>
            <a:r>
              <a:rPr lang="en-US" sz="2400" dirty="0">
                <a:latin typeface="Calibri" panose="020F0502020204030204" pitchFamily="34" charset="0"/>
                <a:cs typeface="Calibri" panose="020F0502020204030204" pitchFamily="34" charset="0"/>
              </a:rPr>
              <a:t>ngoài</a:t>
            </a:r>
          </a:p>
        </p:txBody>
      </p:sp>
      <p:sp>
        <p:nvSpPr>
          <p:cNvPr id="5" name="Rectangle 4"/>
          <p:cNvSpPr/>
          <p:nvPr/>
        </p:nvSpPr>
        <p:spPr>
          <a:xfrm>
            <a:off x="3255488" y="3178199"/>
            <a:ext cx="2403222" cy="369332"/>
          </a:xfrm>
          <a:prstGeom prst="rect">
            <a:avLst/>
          </a:prstGeom>
        </p:spPr>
        <p:txBody>
          <a:bodyPr wrap="none">
            <a:prstTxWarp prst="textArchUp">
              <a:avLst/>
            </a:prstTxWarp>
            <a:spAutoFit/>
          </a:bodyPr>
          <a:lstStyle/>
          <a:p>
            <a:pPr algn="ctr"/>
            <a:r>
              <a:rPr lang="en-US" sz="2400" dirty="0">
                <a:latin typeface="Calibri" panose="020F0502020204030204" pitchFamily="34" charset="0"/>
                <a:cs typeface="Calibri" panose="020F0502020204030204" pitchFamily="34" charset="0"/>
              </a:rPr>
              <a:t>Sử dụng giao thức NTP</a:t>
            </a:r>
          </a:p>
        </p:txBody>
      </p:sp>
      <p:sp>
        <p:nvSpPr>
          <p:cNvPr id="6" name="Rectangle 5"/>
          <p:cNvSpPr/>
          <p:nvPr/>
        </p:nvSpPr>
        <p:spPr>
          <a:xfrm>
            <a:off x="169333" y="143933"/>
            <a:ext cx="8805334" cy="657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17710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29114932"/>
              </p:ext>
            </p:extLst>
          </p:nvPr>
        </p:nvGraphicFramePr>
        <p:xfrm>
          <a:off x="27516" y="613567"/>
          <a:ext cx="8392583" cy="5605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lowchart: Connector 4"/>
          <p:cNvSpPr/>
          <p:nvPr/>
        </p:nvSpPr>
        <p:spPr>
          <a:xfrm>
            <a:off x="230450" y="1071373"/>
            <a:ext cx="866775" cy="82153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latin typeface="Calibri" panose="020F0502020204030204" pitchFamily="34" charset="0"/>
                <a:cs typeface="Calibri" panose="020F0502020204030204" pitchFamily="34" charset="0"/>
              </a:rPr>
              <a:t>I</a:t>
            </a:r>
          </a:p>
        </p:txBody>
      </p:sp>
      <p:sp>
        <p:nvSpPr>
          <p:cNvPr id="6" name="Flowchart: Connector 5"/>
          <p:cNvSpPr/>
          <p:nvPr/>
        </p:nvSpPr>
        <p:spPr>
          <a:xfrm>
            <a:off x="725358" y="2350710"/>
            <a:ext cx="866775" cy="82867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anose="020F0502020204030204" pitchFamily="34" charset="0"/>
                <a:cs typeface="Calibri" panose="020F0502020204030204" pitchFamily="34" charset="0"/>
              </a:rPr>
              <a:t>II</a:t>
            </a:r>
            <a:endParaRPr lang="en-US" sz="3000" b="1" dirty="0">
              <a:solidFill>
                <a:schemeClr val="tx1"/>
              </a:solidFill>
              <a:latin typeface="Calibri" panose="020F0502020204030204" pitchFamily="34" charset="0"/>
              <a:cs typeface="Calibri" panose="020F0502020204030204" pitchFamily="34" charset="0"/>
            </a:endParaRPr>
          </a:p>
        </p:txBody>
      </p:sp>
      <p:sp>
        <p:nvSpPr>
          <p:cNvPr id="8" name="Rectangle 7"/>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725357" y="3736328"/>
            <a:ext cx="866776" cy="83820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anose="020F0502020204030204" pitchFamily="34" charset="0"/>
                <a:cs typeface="Calibri" panose="020F0502020204030204" pitchFamily="34" charset="0"/>
              </a:rPr>
              <a:t>III</a:t>
            </a:r>
            <a:endParaRPr lang="en-US" sz="3000" b="1" dirty="0">
              <a:solidFill>
                <a:schemeClr val="tx1"/>
              </a:solidFill>
              <a:latin typeface="Calibri" panose="020F0502020204030204" pitchFamily="34" charset="0"/>
              <a:cs typeface="Calibri" panose="020F0502020204030204" pitchFamily="34" charset="0"/>
            </a:endParaRPr>
          </a:p>
        </p:txBody>
      </p:sp>
      <p:sp>
        <p:nvSpPr>
          <p:cNvPr id="10" name="Flowchart: Connector 9"/>
          <p:cNvSpPr/>
          <p:nvPr/>
        </p:nvSpPr>
        <p:spPr>
          <a:xfrm>
            <a:off x="230449" y="4916527"/>
            <a:ext cx="866776" cy="838201"/>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anose="020F0502020204030204" pitchFamily="34" charset="0"/>
                <a:cs typeface="Calibri" panose="020F0502020204030204" pitchFamily="34" charset="0"/>
              </a:rPr>
              <a:t>IV</a:t>
            </a:r>
            <a:endParaRPr lang="en-US" sz="30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887059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305692" y="230201"/>
            <a:ext cx="4546566" cy="553998"/>
          </a:xfrm>
          <a:prstGeom prst="rect">
            <a:avLst/>
          </a:prstGeom>
        </p:spPr>
        <p:txBody>
          <a:bodyPr wrap="none">
            <a:spAutoFit/>
          </a:bodyPr>
          <a:lstStyle/>
          <a:p>
            <a:pPr lvl="0"/>
            <a:r>
              <a:rPr lang="en-AU" sz="3000" b="1" dirty="0">
                <a:latin typeface="Calibri" panose="020F0502020204030204" pitchFamily="34" charset="0"/>
                <a:cs typeface="Calibri" panose="020F0502020204030204" pitchFamily="34" charset="0"/>
              </a:rPr>
              <a:t>I</a:t>
            </a:r>
            <a:r>
              <a:rPr lang="en-AU" sz="3000" b="1" dirty="0" smtClean="0">
                <a:latin typeface="Calibri" panose="020F0502020204030204" pitchFamily="34" charset="0"/>
                <a:cs typeface="Calibri" panose="020F0502020204030204" pitchFamily="34" charset="0"/>
              </a:rPr>
              <a:t>. Tổng </a:t>
            </a:r>
            <a:r>
              <a:rPr lang="en-AU" sz="3000" b="1" dirty="0">
                <a:latin typeface="Calibri" panose="020F0502020204030204" pitchFamily="34" charset="0"/>
                <a:cs typeface="Calibri" panose="020F0502020204030204" pitchFamily="34" charset="0"/>
              </a:rPr>
              <a:t>quan vể rò rỉ dữ liệu</a:t>
            </a:r>
            <a:endParaRPr lang="en-US" sz="3000" b="1" dirty="0">
              <a:latin typeface="Calibri" panose="020F0502020204030204" pitchFamily="34" charset="0"/>
              <a:cs typeface="Calibri" panose="020F0502020204030204" pitchFamily="34" charset="0"/>
            </a:endParaRPr>
          </a:p>
        </p:txBody>
      </p:sp>
      <p:sp>
        <p:nvSpPr>
          <p:cNvPr id="4" name="Rectangle 3"/>
          <p:cNvSpPr/>
          <p:nvPr/>
        </p:nvSpPr>
        <p:spPr>
          <a:xfrm>
            <a:off x="520700" y="2523794"/>
            <a:ext cx="4466167" cy="1569660"/>
          </a:xfrm>
          <a:prstGeom prst="rect">
            <a:avLst/>
          </a:prstGeom>
        </p:spPr>
        <p:txBody>
          <a:bodyPr wrap="square">
            <a:spAutoFit/>
          </a:bodyPr>
          <a:lstStyle/>
          <a:p>
            <a:pPr lvl="0" algn="just"/>
            <a:r>
              <a:rPr lang="en-AU" sz="2400" dirty="0" smtClean="0">
                <a:latin typeface="Calibri" panose="020F0502020204030204" pitchFamily="34" charset="0"/>
                <a:cs typeface="Calibri" panose="020F0502020204030204" pitchFamily="34" charset="0"/>
              </a:rPr>
              <a:t>Rò </a:t>
            </a:r>
            <a:r>
              <a:rPr lang="en-AU" sz="2400" dirty="0">
                <a:latin typeface="Calibri" panose="020F0502020204030204" pitchFamily="34" charset="0"/>
                <a:cs typeface="Calibri" panose="020F0502020204030204" pitchFamily="34" charset="0"/>
              </a:rPr>
              <a:t>rỉ dữ liệu là việc truyền dữ liệu trái phép từ bên trong một tổ chức đến đích hoặc người nhận bên </a:t>
            </a:r>
            <a:r>
              <a:rPr lang="en-AU" sz="2400" dirty="0" smtClean="0">
                <a:latin typeface="Calibri" panose="020F0502020204030204" pitchFamily="34" charset="0"/>
                <a:cs typeface="Calibri" panose="020F0502020204030204" pitchFamily="34" charset="0"/>
              </a:rPr>
              <a:t>ngoài</a:t>
            </a:r>
            <a:r>
              <a:rPr lang="en-US" sz="2400" dirty="0">
                <a:latin typeface="Calibri" panose="020F0502020204030204" pitchFamily="34" charset="0"/>
                <a:cs typeface="Calibri" panose="020F0502020204030204" pitchFamily="34" charset="0"/>
              </a:rPr>
              <a:t>.</a:t>
            </a:r>
          </a:p>
        </p:txBody>
      </p:sp>
      <p:sp>
        <p:nvSpPr>
          <p:cNvPr id="6" name="Rectangle 5"/>
          <p:cNvSpPr/>
          <p:nvPr/>
        </p:nvSpPr>
        <p:spPr>
          <a:xfrm>
            <a:off x="520700" y="1161553"/>
            <a:ext cx="1699824" cy="492443"/>
          </a:xfrm>
          <a:prstGeom prst="rect">
            <a:avLst/>
          </a:prstGeom>
        </p:spPr>
        <p:txBody>
          <a:bodyPr wrap="none">
            <a:spAutoFit/>
          </a:bodyPr>
          <a:lstStyle/>
          <a:p>
            <a:pPr indent="169863" algn="ctr">
              <a:buFont typeface="Arial" panose="020B0604020202020204" pitchFamily="34" charset="0"/>
              <a:buChar char="•"/>
            </a:pPr>
            <a:r>
              <a:rPr lang="en-US" sz="2600" dirty="0">
                <a:solidFill>
                  <a:srgbClr val="FF0000"/>
                </a:solidFill>
                <a:latin typeface="Calibri" panose="020F0502020204030204" pitchFamily="34" charset="0"/>
                <a:cs typeface="Calibri" panose="020F0502020204030204" pitchFamily="34" charset="0"/>
              </a:rPr>
              <a:t>Khái niệm</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1869451"/>
            <a:ext cx="3355728" cy="2337960"/>
          </a:xfrm>
          <a:prstGeom prst="rect">
            <a:avLst/>
          </a:prstGeom>
        </p:spPr>
      </p:pic>
      <p:sp>
        <p:nvSpPr>
          <p:cNvPr id="11" name="Rectangle 10"/>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08659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555367" y="904333"/>
            <a:ext cx="2201565" cy="492443"/>
          </a:xfrm>
          <a:prstGeom prst="rect">
            <a:avLst/>
          </a:prstGeom>
        </p:spPr>
        <p:txBody>
          <a:bodyPr wrap="none">
            <a:spAutoFit/>
          </a:bodyPr>
          <a:lstStyle/>
          <a:p>
            <a:pPr indent="169863">
              <a:buFont typeface="Arial" panose="020B0604020202020204" pitchFamily="34" charset="0"/>
              <a:buChar char="•"/>
            </a:pPr>
            <a:r>
              <a:rPr lang="en-US" sz="2600" dirty="0" smtClean="0">
                <a:solidFill>
                  <a:srgbClr val="FF0000"/>
                </a:solidFill>
              </a:rPr>
              <a:t>Nguyên nhân</a:t>
            </a:r>
            <a:endParaRPr lang="en-US" sz="2600" dirty="0">
              <a:solidFill>
                <a:srgbClr val="FF0000"/>
              </a:solidFill>
            </a:endParaRPr>
          </a:p>
        </p:txBody>
      </p:sp>
      <p:graphicFrame>
        <p:nvGraphicFramePr>
          <p:cNvPr id="4" name="Diagram 3"/>
          <p:cNvGraphicFramePr/>
          <p:nvPr>
            <p:extLst>
              <p:ext uri="{D42A27DB-BD31-4B8C-83A1-F6EECF244321}">
                <p14:modId xmlns:p14="http://schemas.microsoft.com/office/powerpoint/2010/main" val="2651301650"/>
              </p:ext>
            </p:extLst>
          </p:nvPr>
        </p:nvGraphicFramePr>
        <p:xfrm>
          <a:off x="1200150" y="1503176"/>
          <a:ext cx="6800850" cy="4192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5692" y="230201"/>
            <a:ext cx="4546566" cy="553998"/>
          </a:xfrm>
          <a:prstGeom prst="rect">
            <a:avLst/>
          </a:prstGeom>
        </p:spPr>
        <p:txBody>
          <a:bodyPr wrap="none">
            <a:spAutoFit/>
          </a:bodyPr>
          <a:lstStyle/>
          <a:p>
            <a:pPr lvl="0"/>
            <a:r>
              <a:rPr lang="en-AU" sz="3000" b="1" dirty="0">
                <a:latin typeface="Calibri" panose="020F0502020204030204" pitchFamily="34" charset="0"/>
                <a:cs typeface="Calibri" panose="020F0502020204030204" pitchFamily="34" charset="0"/>
              </a:rPr>
              <a:t>I</a:t>
            </a:r>
            <a:r>
              <a:rPr lang="en-AU" sz="3000" b="1" dirty="0" smtClean="0">
                <a:latin typeface="Calibri" panose="020F0502020204030204" pitchFamily="34" charset="0"/>
                <a:cs typeface="Calibri" panose="020F0502020204030204" pitchFamily="34" charset="0"/>
              </a:rPr>
              <a:t>. Tổng </a:t>
            </a:r>
            <a:r>
              <a:rPr lang="en-AU" sz="3000" b="1" dirty="0">
                <a:latin typeface="Calibri" panose="020F0502020204030204" pitchFamily="34" charset="0"/>
                <a:cs typeface="Calibri" panose="020F0502020204030204" pitchFamily="34" charset="0"/>
              </a:rPr>
              <a:t>quan vể rò rỉ dữ liệu</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83324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772313" y="1582238"/>
            <a:ext cx="3926053"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buFont typeface="Arial" panose="020B0604020202020204" pitchFamily="34" charset="0"/>
              <a:buChar char="•"/>
            </a:pPr>
            <a:r>
              <a:rPr lang="en-AU" sz="2400" dirty="0">
                <a:latin typeface="Calibri" panose="020F0502020204030204" pitchFamily="34" charset="0"/>
                <a:ea typeface="Calibri" panose="020F0502020204030204" pitchFamily="34" charset="0"/>
                <a:cs typeface="Calibri" panose="020F0502020204030204" pitchFamily="34" charset="0"/>
              </a:rPr>
              <a:t>Gian lận thẻ tín dụng</a:t>
            </a:r>
            <a:endParaRPr lang="en-US" sz="2400" dirty="0">
              <a:latin typeface="Calibri" panose="020F0502020204030204" pitchFamily="34" charset="0"/>
              <a:cs typeface="Calibri" panose="020F0502020204030204" pitchFamily="34" charset="0"/>
            </a:endParaRPr>
          </a:p>
        </p:txBody>
      </p:sp>
      <p:sp>
        <p:nvSpPr>
          <p:cNvPr id="4" name="Rectangle 3"/>
          <p:cNvSpPr/>
          <p:nvPr/>
        </p:nvSpPr>
        <p:spPr>
          <a:xfrm>
            <a:off x="3772312" y="2833126"/>
            <a:ext cx="3926053"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AU" sz="24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Bán hàng ở chợ đen</a:t>
            </a:r>
            <a:endParaRPr lang="en-US" sz="2400" dirty="0">
              <a:latin typeface="Calibri" panose="020F0502020204030204" pitchFamily="34" charset="0"/>
              <a:cs typeface="Calibri" panose="020F0502020204030204" pitchFamily="34" charset="0"/>
            </a:endParaRPr>
          </a:p>
        </p:txBody>
      </p:sp>
      <p:sp>
        <p:nvSpPr>
          <p:cNvPr id="5" name="Rectangle 4"/>
          <p:cNvSpPr/>
          <p:nvPr/>
        </p:nvSpPr>
        <p:spPr>
          <a:xfrm>
            <a:off x="3772312" y="4082055"/>
            <a:ext cx="3926053"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buFont typeface="Arial" panose="020B0604020202020204" pitchFamily="34" charset="0"/>
              <a:buChar char="•"/>
            </a:pPr>
            <a:r>
              <a:rPr lang="en-AU" sz="2400" dirty="0">
                <a:solidFill>
                  <a:srgbClr val="000000"/>
                </a:solidFill>
                <a:latin typeface="Calibri" panose="020F0502020204030204" pitchFamily="34" charset="0"/>
                <a:ea typeface="Calibri" panose="020F0502020204030204" pitchFamily="34" charset="0"/>
                <a:cs typeface="Calibri" panose="020F0502020204030204" pitchFamily="34" charset="0"/>
              </a:rPr>
              <a:t>Tống tiền</a:t>
            </a:r>
            <a:endParaRPr lang="en-US" sz="2400" dirty="0">
              <a:latin typeface="Calibri" panose="020F0502020204030204" pitchFamily="34" charset="0"/>
              <a:cs typeface="Calibri" panose="020F0502020204030204" pitchFamily="34" charset="0"/>
            </a:endParaRPr>
          </a:p>
        </p:txBody>
      </p:sp>
      <p:sp>
        <p:nvSpPr>
          <p:cNvPr id="6" name="Rectangle 5"/>
          <p:cNvSpPr/>
          <p:nvPr/>
        </p:nvSpPr>
        <p:spPr>
          <a:xfrm>
            <a:off x="3772312" y="5327968"/>
            <a:ext cx="3926053"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AU" sz="2400" dirty="0">
                <a:solidFill>
                  <a:srgbClr val="000000"/>
                </a:solidFill>
                <a:latin typeface="Calibri" panose="020F0502020204030204" pitchFamily="34" charset="0"/>
                <a:ea typeface="Calibri" panose="020F0502020204030204" pitchFamily="34" charset="0"/>
                <a:cs typeface="Calibri" panose="020F0502020204030204" pitchFamily="34" charset="0"/>
              </a:rPr>
              <a:t>Làm giảm lợi thế cạnh tranh</a:t>
            </a:r>
            <a:endParaRPr lang="en-US" sz="2400" dirty="0">
              <a:latin typeface="Calibri" panose="020F0502020204030204" pitchFamily="34" charset="0"/>
              <a:cs typeface="Calibri" panose="020F0502020204030204" pitchFamily="34" charset="0"/>
            </a:endParaRPr>
          </a:p>
        </p:txBody>
      </p:sp>
      <p:sp>
        <p:nvSpPr>
          <p:cNvPr id="7" name="Rectangle 6"/>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689" y="1267973"/>
            <a:ext cx="1905000" cy="1565153"/>
          </a:xfrm>
          <a:prstGeom prst="rect">
            <a:avLst/>
          </a:prstGeom>
        </p:spPr>
      </p:pic>
      <p:sp>
        <p:nvSpPr>
          <p:cNvPr id="8" name="Rectangle 7"/>
          <p:cNvSpPr/>
          <p:nvPr/>
        </p:nvSpPr>
        <p:spPr>
          <a:xfrm>
            <a:off x="305692" y="230201"/>
            <a:ext cx="4546566" cy="553998"/>
          </a:xfrm>
          <a:prstGeom prst="rect">
            <a:avLst/>
          </a:prstGeom>
        </p:spPr>
        <p:txBody>
          <a:bodyPr wrap="none">
            <a:spAutoFit/>
          </a:bodyPr>
          <a:lstStyle/>
          <a:p>
            <a:pPr lvl="0"/>
            <a:r>
              <a:rPr lang="en-AU" sz="3000" b="1" dirty="0">
                <a:latin typeface="Calibri" panose="020F0502020204030204" pitchFamily="34" charset="0"/>
                <a:cs typeface="Calibri" panose="020F0502020204030204" pitchFamily="34" charset="0"/>
              </a:rPr>
              <a:t>I</a:t>
            </a:r>
            <a:r>
              <a:rPr lang="en-AU" sz="3000" b="1" dirty="0" smtClean="0">
                <a:latin typeface="Calibri" panose="020F0502020204030204" pitchFamily="34" charset="0"/>
                <a:cs typeface="Calibri" panose="020F0502020204030204" pitchFamily="34" charset="0"/>
              </a:rPr>
              <a:t>. Tổng </a:t>
            </a:r>
            <a:r>
              <a:rPr lang="en-AU" sz="3000" b="1" dirty="0">
                <a:latin typeface="Calibri" panose="020F0502020204030204" pitchFamily="34" charset="0"/>
                <a:cs typeface="Calibri" panose="020F0502020204030204" pitchFamily="34" charset="0"/>
              </a:rPr>
              <a:t>quan vể rò rỉ dữ liệu</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600322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10067" y="110067"/>
            <a:ext cx="8873066" cy="6612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67" y="521304"/>
            <a:ext cx="8321239" cy="6201228"/>
          </a:xfrm>
          <a:prstGeom prst="rect">
            <a:avLst/>
          </a:prstGeom>
        </p:spPr>
      </p:pic>
      <p:sp>
        <p:nvSpPr>
          <p:cNvPr id="3" name="Rectangle 2"/>
          <p:cNvSpPr/>
          <p:nvPr/>
        </p:nvSpPr>
        <p:spPr>
          <a:xfrm>
            <a:off x="297080" y="1321431"/>
            <a:ext cx="5532220" cy="2677656"/>
          </a:xfrm>
          <a:prstGeom prst="rect">
            <a:avLst/>
          </a:prstGeom>
        </p:spPr>
        <p:txBody>
          <a:bodyPr wrap="square">
            <a:spAutoFit/>
          </a:bodyPr>
          <a:lstStyle/>
          <a:p>
            <a:pPr algn="just"/>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Giao thức NTP </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(Network Time Protocol) là một giao thức để đồng bộ đồng hồ của các hệ thống máy tính thông qua mạng dữ liệu chuyển mạch gói với độ trễ biến đổi. Giao thức này được thiết kế để tránh ảnh hưởng của độ trễ biến đổi bằng cách sử dụng bộ đệm jitter. </a:t>
            </a:r>
            <a:endParaRPr lang="en-US" sz="2400" dirty="0">
              <a:latin typeface="Calibri" panose="020F0502020204030204" pitchFamily="34" charset="0"/>
              <a:cs typeface="Calibri" panose="020F0502020204030204" pitchFamily="34" charset="0"/>
            </a:endParaRPr>
          </a:p>
        </p:txBody>
      </p:sp>
      <p:sp>
        <p:nvSpPr>
          <p:cNvPr id="10" name="Title 1"/>
          <p:cNvSpPr txBox="1">
            <a:spLocks/>
          </p:cNvSpPr>
          <p:nvPr/>
        </p:nvSpPr>
        <p:spPr>
          <a:xfrm>
            <a:off x="110067" y="506377"/>
            <a:ext cx="7748246" cy="596918"/>
          </a:xfrm>
          <a:prstGeom prst="rect">
            <a:avLst/>
          </a:prstGeom>
        </p:spPr>
        <p:txBody>
          <a:bodyP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pPr lvl="0"/>
            <a:r>
              <a:rPr lang="en-US" sz="3000" b="1" dirty="0" smtClean="0">
                <a:latin typeface="Calibri" panose="020F0502020204030204" pitchFamily="34" charset="0"/>
                <a:cs typeface="Calibri" panose="020F0502020204030204" pitchFamily="34" charset="0"/>
              </a:rPr>
              <a:t>II. </a:t>
            </a:r>
            <a:r>
              <a:rPr lang="en-US" sz="3200" b="1" dirty="0">
                <a:latin typeface="Calibri" panose="020F0502020204030204" pitchFamily="34" charset="0"/>
                <a:cs typeface="Calibri" panose="020F0502020204030204" pitchFamily="34" charset="0"/>
              </a:rPr>
              <a:t>Truyền dữ liệu ra ngoài sử dụng NTP</a:t>
            </a:r>
          </a:p>
        </p:txBody>
      </p:sp>
      <p:sp>
        <p:nvSpPr>
          <p:cNvPr id="2" name="Rectangle 1"/>
          <p:cNvSpPr/>
          <p:nvPr/>
        </p:nvSpPr>
        <p:spPr>
          <a:xfrm>
            <a:off x="297080" y="909310"/>
            <a:ext cx="2300630" cy="492443"/>
          </a:xfrm>
          <a:prstGeom prst="rect">
            <a:avLst/>
          </a:prstGeom>
        </p:spPr>
        <p:txBody>
          <a:bodyPr wrap="none">
            <a:spAutoFit/>
          </a:bodyPr>
          <a:lstStyle/>
          <a:p>
            <a:r>
              <a:rPr lang="en-US" sz="2600" dirty="0">
                <a:solidFill>
                  <a:srgbClr val="FF0000"/>
                </a:solidFill>
                <a:latin typeface="Calibri" panose="020F0502020204030204" pitchFamily="34" charset="0"/>
                <a:ea typeface="Calibri" panose="020F0502020204030204" pitchFamily="34" charset="0"/>
                <a:cs typeface="Calibri" panose="020F0502020204030204" pitchFamily="34" charset="0"/>
              </a:rPr>
              <a:t>Giao thức </a:t>
            </a:r>
            <a:r>
              <a:rPr lang="en-US" sz="26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NTP: </a:t>
            </a:r>
            <a:endParaRPr lang="en-US" sz="2600" dirty="0"/>
          </a:p>
        </p:txBody>
      </p:sp>
    </p:spTree>
    <p:extLst>
      <p:ext uri="{BB962C8B-B14F-4D97-AF65-F5344CB8AC3E}">
        <p14:creationId xmlns:p14="http://schemas.microsoft.com/office/powerpoint/2010/main" val="39899530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1" descr="2020-03-25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43" y="1118337"/>
            <a:ext cx="8744274" cy="55554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0067" y="188685"/>
            <a:ext cx="8881533" cy="6533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186267" y="312392"/>
            <a:ext cx="7748246" cy="596918"/>
          </a:xfrm>
          <a:prstGeom prst="rect">
            <a:avLst/>
          </a:prstGeom>
        </p:spPr>
        <p:txBody>
          <a:bodyPr>
            <a:normAutofit/>
          </a:bodyPr>
          <a:lstStyle>
            <a:lvl1pPr algn="l" defTabSz="685800" rtl="0" eaLnBrk="1" latinLnBrk="0" hangingPunct="1">
              <a:lnSpc>
                <a:spcPct val="90000"/>
              </a:lnSpc>
              <a:spcBef>
                <a:spcPct val="0"/>
              </a:spcBef>
              <a:buNone/>
              <a:defRPr sz="4000" kern="1200">
                <a:solidFill>
                  <a:schemeClr val="tx1"/>
                </a:solidFill>
                <a:latin typeface="+mj-lt"/>
                <a:ea typeface="+mj-ea"/>
                <a:cs typeface="+mj-cs"/>
              </a:defRPr>
            </a:lvl1pPr>
          </a:lstStyle>
          <a:p>
            <a:pPr lvl="0"/>
            <a:r>
              <a:rPr lang="en-US" sz="3000" b="1" dirty="0" smtClean="0">
                <a:latin typeface="Calibri" panose="020F0502020204030204" pitchFamily="34" charset="0"/>
                <a:cs typeface="Calibri" panose="020F0502020204030204" pitchFamily="34" charset="0"/>
              </a:rPr>
              <a:t>II. </a:t>
            </a:r>
            <a:r>
              <a:rPr lang="en-US" sz="3200" b="1" dirty="0">
                <a:latin typeface="Calibri" panose="020F0502020204030204" pitchFamily="34" charset="0"/>
                <a:cs typeface="Calibri" panose="020F0502020204030204" pitchFamily="34" charset="0"/>
              </a:rPr>
              <a:t>Truyền dữ liệu ra ngoài sử dụng NTP</a:t>
            </a:r>
          </a:p>
        </p:txBody>
      </p:sp>
      <p:sp>
        <p:nvSpPr>
          <p:cNvPr id="4" name="Rectangle 3"/>
          <p:cNvSpPr/>
          <p:nvPr/>
        </p:nvSpPr>
        <p:spPr>
          <a:xfrm>
            <a:off x="394921" y="749005"/>
            <a:ext cx="2322111" cy="492443"/>
          </a:xfrm>
          <a:prstGeom prst="rect">
            <a:avLst/>
          </a:prstGeom>
        </p:spPr>
        <p:txBody>
          <a:bodyPr wrap="none">
            <a:spAutoFit/>
          </a:bodyPr>
          <a:lstStyle/>
          <a:p>
            <a:pPr marL="285750" indent="-285750">
              <a:buFont typeface="Arial" panose="020B0604020202020204" pitchFamily="34" charset="0"/>
              <a:buChar char="•"/>
            </a:pPr>
            <a:r>
              <a:rPr lang="en-US" sz="2600" dirty="0" smtClean="0">
                <a:solidFill>
                  <a:srgbClr val="FF0000"/>
                </a:solidFill>
                <a:latin typeface="Calibri" panose="020F0502020204030204" pitchFamily="34" charset="0"/>
                <a:cs typeface="Calibri" panose="020F0502020204030204" pitchFamily="34" charset="0"/>
              </a:rPr>
              <a:t>NTP version 4</a:t>
            </a:r>
            <a:endParaRPr lang="en-US" sz="2600" dirty="0"/>
          </a:p>
        </p:txBody>
      </p:sp>
    </p:spTree>
    <p:extLst>
      <p:ext uri="{BB962C8B-B14F-4D97-AF65-F5344CB8AC3E}">
        <p14:creationId xmlns:p14="http://schemas.microsoft.com/office/powerpoint/2010/main" val="95686077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6102</TotalTime>
  <Words>1120</Words>
  <Application>Microsoft Office PowerPoint</Application>
  <PresentationFormat>On-screen Show (4:3)</PresentationFormat>
  <Paragraphs>104</Paragraphs>
  <Slides>20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Corbel</vt:lpstr>
      <vt:lpstr>Basis</vt:lpstr>
      <vt:lpstr>Kỹ thuật khai thác giao thức Network Time Protocol để truyền dữ liệu ra mạng ngoài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IV. Kết quả thử nghiệm</vt:lpstr>
      <vt:lpstr>IV. Kết quả thử nghiệm</vt:lpstr>
      <vt:lpstr>Khởi chạy trên server</vt:lpstr>
      <vt:lpstr>Khởi chạy client</vt:lpstr>
      <vt:lpstr>Kết quả thu được trên server</vt:lpstr>
      <vt:lpstr>Kết quả gói tin trên đường truyền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 Nguyen Van</dc:creator>
  <cp:lastModifiedBy>An Nguyen Van</cp:lastModifiedBy>
  <cp:revision>243</cp:revision>
  <dcterms:created xsi:type="dcterms:W3CDTF">2020-07-05T02:05:14Z</dcterms:created>
  <dcterms:modified xsi:type="dcterms:W3CDTF">2020-07-24T11:02:52Z</dcterms:modified>
</cp:coreProperties>
</file>